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  <p:sldMasterId id="2147483708" r:id="rId5"/>
    <p:sldMasterId id="2147483707" r:id="rId6"/>
  </p:sldMasterIdLst>
  <p:notesMasterIdLst>
    <p:notesMasterId r:id="rId31"/>
  </p:notesMasterIdLst>
  <p:handoutMasterIdLst>
    <p:handoutMasterId r:id="rId32"/>
  </p:handoutMasterIdLst>
  <p:sldIdLst>
    <p:sldId id="256" r:id="rId7"/>
    <p:sldId id="304" r:id="rId8"/>
    <p:sldId id="308" r:id="rId9"/>
    <p:sldId id="347" r:id="rId10"/>
    <p:sldId id="314" r:id="rId11"/>
    <p:sldId id="316" r:id="rId12"/>
    <p:sldId id="336" r:id="rId13"/>
    <p:sldId id="343" r:id="rId14"/>
    <p:sldId id="330" r:id="rId15"/>
    <p:sldId id="337" r:id="rId16"/>
    <p:sldId id="350" r:id="rId17"/>
    <p:sldId id="339" r:id="rId18"/>
    <p:sldId id="340" r:id="rId19"/>
    <p:sldId id="341" r:id="rId20"/>
    <p:sldId id="342" r:id="rId21"/>
    <p:sldId id="346" r:id="rId22"/>
    <p:sldId id="344" r:id="rId23"/>
    <p:sldId id="348" r:id="rId24"/>
    <p:sldId id="349" r:id="rId25"/>
    <p:sldId id="345" r:id="rId26"/>
    <p:sldId id="257" r:id="rId27"/>
    <p:sldId id="325" r:id="rId28"/>
    <p:sldId id="323" r:id="rId29"/>
    <p:sldId id="322" r:id="rId30"/>
  </p:sldIdLst>
  <p:sldSz cx="9144000" cy="5143500" type="screen16x9"/>
  <p:notesSz cx="6858000" cy="9144000"/>
  <p:embeddedFontLst>
    <p:embeddedFont>
      <p:font typeface="Anonymous Pro" panose="020B0604020202020204" charset="0"/>
      <p:regular r:id="rId33"/>
      <p:bold r:id="rId34"/>
      <p:italic r:id="rId35"/>
      <p:boldItalic r:id="rId36"/>
    </p:embeddedFont>
    <p:embeddedFont>
      <p:font typeface="Boogaloo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oming Soon" panose="020B0604020202020204" charset="0"/>
      <p:regular r:id="rId44"/>
    </p:embeddedFont>
    <p:embeddedFont>
      <p:font typeface="Concert One" panose="020B0604020202020204" charset="0"/>
      <p:regular r:id="rId45"/>
    </p:embeddedFont>
    <p:embeddedFont>
      <p:font typeface="Freestyle Script" panose="030804020302050B0404" pitchFamily="66" charset="0"/>
      <p:regular r:id="rId46"/>
    </p:embeddedFont>
    <p:embeddedFont>
      <p:font typeface="Roboto Mono" panose="020B0604020202020204" charset="0"/>
      <p:regular r:id="rId47"/>
      <p:bold r:id="rId48"/>
      <p:italic r:id="rId49"/>
      <p:boldItalic r:id="rId50"/>
    </p:embeddedFont>
    <p:embeddedFont>
      <p:font typeface="Roboto Mono Regular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0CD27EFB-AFD7-4E82-8CE0-8C949AC0D2F9}">
          <p14:sldIdLst>
            <p14:sldId id="256"/>
            <p14:sldId id="304"/>
            <p14:sldId id="308"/>
            <p14:sldId id="347"/>
            <p14:sldId id="314"/>
            <p14:sldId id="316"/>
            <p14:sldId id="336"/>
            <p14:sldId id="343"/>
            <p14:sldId id="330"/>
            <p14:sldId id="337"/>
            <p14:sldId id="350"/>
            <p14:sldId id="339"/>
            <p14:sldId id="340"/>
            <p14:sldId id="341"/>
            <p14:sldId id="342"/>
            <p14:sldId id="346"/>
            <p14:sldId id="344"/>
            <p14:sldId id="348"/>
            <p14:sldId id="349"/>
            <p14:sldId id="345"/>
            <p14:sldId id="257"/>
            <p14:sldId id="325"/>
            <p14:sldId id="323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37">
          <p15:clr>
            <a:srgbClr val="9AA0A6"/>
          </p15:clr>
        </p15:guide>
        <p15:guide id="4" orient="horz" pos="2903">
          <p15:clr>
            <a:srgbClr val="9AA0A6"/>
          </p15:clr>
        </p15:guide>
        <p15:guide id="5" pos="451">
          <p15:clr>
            <a:srgbClr val="9AA0A6"/>
          </p15:clr>
        </p15:guide>
        <p15:guide id="6" pos="5309">
          <p15:clr>
            <a:srgbClr val="9AA0A6"/>
          </p15:clr>
        </p15:guide>
        <p15:guide id="7" orient="horz" pos="814">
          <p15:clr>
            <a:srgbClr val="9AA0A6"/>
          </p15:clr>
        </p15:guide>
        <p15:guide id="8" orient="horz" pos="957">
          <p15:clr>
            <a:srgbClr val="9AA0A6"/>
          </p15:clr>
        </p15:guide>
        <p15:guide id="9" orient="horz" pos="1742">
          <p15:clr>
            <a:srgbClr val="9AA0A6"/>
          </p15:clr>
        </p15:guide>
        <p15:guide id="10" orient="horz" pos="2376">
          <p15:clr>
            <a:srgbClr val="9AA0A6"/>
          </p15:clr>
        </p15:guide>
        <p15:guide id="11" orient="horz" pos="2538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ANPORN YANA" initials="TY" lastIdx="3" clrIdx="0">
    <p:extLst>
      <p:ext uri="{19B8F6BF-5375-455C-9EA6-DF929625EA0E}">
        <p15:presenceInfo xmlns:p15="http://schemas.microsoft.com/office/powerpoint/2012/main" userId="TANANPORN YANA" providerId="None"/>
      </p:ext>
    </p:extLst>
  </p:cmAuthor>
  <p:cmAuthor id="2" name="SARUN SUESUWAN" initials="SS" lastIdx="1" clrIdx="1">
    <p:extLst>
      <p:ext uri="{19B8F6BF-5375-455C-9EA6-DF929625EA0E}">
        <p15:presenceInfo xmlns:p15="http://schemas.microsoft.com/office/powerpoint/2012/main" userId="SARUN SUESU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  <a:srgbClr val="6A76AB"/>
    <a:srgbClr val="5A2020"/>
    <a:srgbClr val="5AAF5A"/>
    <a:srgbClr val="AAFFAA"/>
    <a:srgbClr val="B7FFBE"/>
    <a:srgbClr val="3BFF4E"/>
    <a:srgbClr val="F8FAFB"/>
    <a:srgbClr val="FFFFFF"/>
    <a:srgbClr val="EDE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80B34-D93B-426D-9538-46EE83BAD0B5}" v="14" dt="2021-01-28T08:21:29.848"/>
    <p1510:client id="{A2BE74DB-1954-4CD8-9A9B-5B6768B2FECB}" v="1238" dt="2021-01-28T09:17:34.606"/>
    <p1510:client id="{CD36FC8B-95DD-454A-AEE2-36F93747E5E2}" v="1197" dt="2021-01-28T14:44:29.015"/>
  </p1510:revLst>
</p1510:revInfo>
</file>

<file path=ppt/tableStyles.xml><?xml version="1.0" encoding="utf-8"?>
<a:tblStyleLst xmlns:a="http://schemas.openxmlformats.org/drawingml/2006/main" def="{86DF8AD8-6B2A-4459-A5A7-FF11A476E66F}">
  <a:tblStyle styleId="{86DF8AD8-6B2A-4459-A5A7-FF11A476E6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010" autoAdjust="0"/>
  </p:normalViewPr>
  <p:slideViewPr>
    <p:cSldViewPr snapToGrid="0">
      <p:cViewPr>
        <p:scale>
          <a:sx n="90" d="100"/>
          <a:sy n="90" d="100"/>
        </p:scale>
        <p:origin x="1234" y="53"/>
      </p:cViewPr>
      <p:guideLst>
        <p:guide orient="horz" pos="1620"/>
        <p:guide pos="2880"/>
        <p:guide orient="horz" pos="337"/>
        <p:guide orient="horz" pos="2903"/>
        <p:guide pos="451"/>
        <p:guide pos="5309"/>
        <p:guide orient="horz" pos="814"/>
        <p:guide orient="horz" pos="957"/>
        <p:guide orient="horz" pos="1742"/>
        <p:guide orient="horz" pos="2376"/>
        <p:guide orient="horz" pos="25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7.fntdata"/><Relationship Id="rId21" Type="http://schemas.openxmlformats.org/officeDocument/2006/relationships/slide" Target="slides/slide15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UN SUESUWAN" userId="S::sarun_sue@cmu.ac.th::4e0f4695-2b42-45f3-82ea-3abf626eda46" providerId="AD" clId="Web-{791E5BA4-5A42-4D2F-97CC-B398D65E7754}"/>
    <pc:docChg chg="modSld">
      <pc:chgData name="SARUN SUESUWAN" userId="S::sarun_sue@cmu.ac.th::4e0f4695-2b42-45f3-82ea-3abf626eda46" providerId="AD" clId="Web-{791E5BA4-5A42-4D2F-97CC-B398D65E7754}" dt="2020-11-01T15:17:23.821" v="4" actId="1076"/>
      <pc:docMkLst>
        <pc:docMk/>
      </pc:docMkLst>
      <pc:sldChg chg="addSp delSp modSp">
        <pc:chgData name="SARUN SUESUWAN" userId="S::sarun_sue@cmu.ac.th::4e0f4695-2b42-45f3-82ea-3abf626eda46" providerId="AD" clId="Web-{791E5BA4-5A42-4D2F-97CC-B398D65E7754}" dt="2020-11-01T15:17:23.821" v="4" actId="1076"/>
        <pc:sldMkLst>
          <pc:docMk/>
          <pc:sldMk cId="1186228979" sldId="315"/>
        </pc:sldMkLst>
        <pc:picChg chg="add mod">
          <ac:chgData name="SARUN SUESUWAN" userId="S::sarun_sue@cmu.ac.th::4e0f4695-2b42-45f3-82ea-3abf626eda46" providerId="AD" clId="Web-{791E5BA4-5A42-4D2F-97CC-B398D65E7754}" dt="2020-11-01T15:17:23.821" v="4" actId="1076"/>
          <ac:picMkLst>
            <pc:docMk/>
            <pc:sldMk cId="1186228979" sldId="315"/>
            <ac:picMk id="3" creationId="{F9DCFF56-E534-4B25-842E-1A3C17003DBE}"/>
          </ac:picMkLst>
        </pc:picChg>
        <pc:picChg chg="del">
          <ac:chgData name="SARUN SUESUWAN" userId="S::sarun_sue@cmu.ac.th::4e0f4695-2b42-45f3-82ea-3abf626eda46" providerId="AD" clId="Web-{791E5BA4-5A42-4D2F-97CC-B398D65E7754}" dt="2020-11-01T15:17:11.945" v="0"/>
          <ac:picMkLst>
            <pc:docMk/>
            <pc:sldMk cId="1186228979" sldId="315"/>
            <ac:picMk id="10" creationId="{2EE0545C-26B8-414F-B156-4C1A5BC952A1}"/>
          </ac:picMkLst>
        </pc:picChg>
      </pc:sldChg>
    </pc:docChg>
  </pc:docChgLst>
  <pc:docChgLst>
    <pc:chgData name="SARUN SUESUWAN" userId="S::sarun_sue@cmu.ac.th::4e0f4695-2b42-45f3-82ea-3abf626eda46" providerId="AD" clId="Web-{96B478E3-08A5-4576-9848-4BFF6F69FC2E}"/>
    <pc:docChg chg="mod modSld modMainMaster">
      <pc:chgData name="SARUN SUESUWAN" userId="S::sarun_sue@cmu.ac.th::4e0f4695-2b42-45f3-82ea-3abf626eda46" providerId="AD" clId="Web-{96B478E3-08A5-4576-9848-4BFF6F69FC2E}" dt="2021-01-25T18:24:18.128" v="21"/>
      <pc:docMkLst>
        <pc:docMk/>
      </pc:docMkLst>
      <pc:sldChg chg="addSp delSp modSp">
        <pc:chgData name="SARUN SUESUWAN" userId="S::sarun_sue@cmu.ac.th::4e0f4695-2b42-45f3-82ea-3abf626eda46" providerId="AD" clId="Web-{96B478E3-08A5-4576-9848-4BFF6F69FC2E}" dt="2021-01-25T18:24:18.128" v="21"/>
        <pc:sldMkLst>
          <pc:docMk/>
          <pc:sldMk cId="3830751385" sldId="350"/>
        </pc:sldMkLst>
        <pc:spChg chg="add del mod">
          <ac:chgData name="SARUN SUESUWAN" userId="S::sarun_sue@cmu.ac.th::4e0f4695-2b42-45f3-82ea-3abf626eda46" providerId="AD" clId="Web-{96B478E3-08A5-4576-9848-4BFF6F69FC2E}" dt="2021-01-25T18:23:19.111" v="12"/>
          <ac:spMkLst>
            <pc:docMk/>
            <pc:sldMk cId="3830751385" sldId="350"/>
            <ac:spMk id="2" creationId="{852B0BBC-92E9-470B-9CB6-F3CB3B5DA9F5}"/>
          </ac:spMkLst>
        </pc:spChg>
        <pc:spChg chg="add del mod">
          <ac:chgData name="SARUN SUESUWAN" userId="S::sarun_sue@cmu.ac.th::4e0f4695-2b42-45f3-82ea-3abf626eda46" providerId="AD" clId="Web-{96B478E3-08A5-4576-9848-4BFF6F69FC2E}" dt="2021-01-25T18:24:04.128" v="20"/>
          <ac:spMkLst>
            <pc:docMk/>
            <pc:sldMk cId="3830751385" sldId="350"/>
            <ac:spMk id="3" creationId="{420ED12D-DE31-4C9A-9CAC-F49479382B08}"/>
          </ac:spMkLst>
        </pc:spChg>
        <pc:spChg chg="add mod">
          <ac:chgData name="SARUN SUESUWAN" userId="S::sarun_sue@cmu.ac.th::4e0f4695-2b42-45f3-82ea-3abf626eda46" providerId="AD" clId="Web-{96B478E3-08A5-4576-9848-4BFF6F69FC2E}" dt="2021-01-25T18:24:18.128" v="21"/>
          <ac:spMkLst>
            <pc:docMk/>
            <pc:sldMk cId="3830751385" sldId="350"/>
            <ac:spMk id="4" creationId="{8F0A2735-63B3-493E-BD57-5FFAE887FB8E}"/>
          </ac:spMkLst>
        </pc:spChg>
      </pc:sldChg>
      <pc:sldMasterChg chg="mod modSldLayout">
        <pc:chgData name="SARUN SUESUWAN" userId="S::sarun_sue@cmu.ac.th::4e0f4695-2b42-45f3-82ea-3abf626eda46" providerId="AD" clId="Web-{96B478E3-08A5-4576-9848-4BFF6F69FC2E}" dt="2021-01-25T18:24:18.128" v="21"/>
        <pc:sldMasterMkLst>
          <pc:docMk/>
          <pc:sldMasterMk cId="0" sldId="2147483678"/>
        </pc:sldMasterMkLst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49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50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51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52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53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54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55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56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57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59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60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61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62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63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64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65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66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67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68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69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70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71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72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73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74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75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681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2450851228" sldId="2147483682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8"/>
            <pc:sldLayoutMk cId="0" sldId="2147483708"/>
          </pc:sldLayoutMkLst>
        </pc:sldLayoutChg>
      </pc:sldMasterChg>
      <pc:sldMasterChg chg="mod modSldLayout">
        <pc:chgData name="SARUN SUESUWAN" userId="S::sarun_sue@cmu.ac.th::4e0f4695-2b42-45f3-82ea-3abf626eda46" providerId="AD" clId="Web-{96B478E3-08A5-4576-9848-4BFF6F69FC2E}" dt="2021-01-25T18:24:18.128" v="21"/>
        <pc:sldMasterMkLst>
          <pc:docMk/>
          <pc:sldMasterMk cId="0" sldId="2147483679"/>
        </pc:sldMasterMkLst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679"/>
            <pc:sldLayoutMk cId="0" sldId="2147483677"/>
          </pc:sldLayoutMkLst>
        </pc:sldLayoutChg>
      </pc:sldMasterChg>
      <pc:sldMasterChg chg="mod modSldLayout">
        <pc:chgData name="SARUN SUESUWAN" userId="S::sarun_sue@cmu.ac.th::4e0f4695-2b42-45f3-82ea-3abf626eda46" providerId="AD" clId="Web-{96B478E3-08A5-4576-9848-4BFF6F69FC2E}" dt="2021-01-25T18:24:18.128" v="21"/>
        <pc:sldMasterMkLst>
          <pc:docMk/>
          <pc:sldMasterMk cId="0" sldId="2147483707"/>
        </pc:sldMasterMkLst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58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83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84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85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86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87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88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89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90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91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92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93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94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95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96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97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98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699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700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701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702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703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704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705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7"/>
            <pc:sldLayoutMk cId="0" sldId="2147483706"/>
          </pc:sldLayoutMkLst>
        </pc:sldLayoutChg>
      </pc:sldMasterChg>
      <pc:sldMasterChg chg="mod modSldLayout">
        <pc:chgData name="SARUN SUESUWAN" userId="S::sarun_sue@cmu.ac.th::4e0f4695-2b42-45f3-82ea-3abf626eda46" providerId="AD" clId="Web-{96B478E3-08A5-4576-9848-4BFF6F69FC2E}" dt="2021-01-25T18:24:18.128" v="21"/>
        <pc:sldMasterMkLst>
          <pc:docMk/>
          <pc:sldMasterMk cId="0" sldId="2147483708"/>
        </pc:sldMasterMkLst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09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10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11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12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13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14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15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16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17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18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19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20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21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22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23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24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25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26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27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28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29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30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31"/>
          </pc:sldLayoutMkLst>
        </pc:sldLayoutChg>
        <pc:sldLayoutChg chg="mod">
          <pc:chgData name="SARUN SUESUWAN" userId="S::sarun_sue@cmu.ac.th::4e0f4695-2b42-45f3-82ea-3abf626eda46" providerId="AD" clId="Web-{96B478E3-08A5-4576-9848-4BFF6F69FC2E}" dt="2021-01-25T18:24:18.128" v="21"/>
          <pc:sldLayoutMkLst>
            <pc:docMk/>
            <pc:sldMasterMk cId="0" sldId="2147483708"/>
            <pc:sldLayoutMk cId="0" sldId="2147483732"/>
          </pc:sldLayoutMkLst>
        </pc:sldLayoutChg>
      </pc:sldMasterChg>
    </pc:docChg>
  </pc:docChgLst>
  <pc:docChgLst>
    <pc:chgData name="SARUN SUESUWAN" userId="S::sarun_sue@cmu.ac.th::4e0f4695-2b42-45f3-82ea-3abf626eda46" providerId="AD" clId="Web-{06E37AB1-0776-41E9-BDB1-0379329604ED}"/>
    <pc:docChg chg="addSld modSld sldOrd">
      <pc:chgData name="SARUN SUESUWAN" userId="S::sarun_sue@cmu.ac.th::4e0f4695-2b42-45f3-82ea-3abf626eda46" providerId="AD" clId="Web-{06E37AB1-0776-41E9-BDB1-0379329604ED}" dt="2020-10-31T09:14:56.776" v="8" actId="20577"/>
      <pc:docMkLst>
        <pc:docMk/>
      </pc:docMkLst>
      <pc:sldChg chg="modSp">
        <pc:chgData name="SARUN SUESUWAN" userId="S::sarun_sue@cmu.ac.th::4e0f4695-2b42-45f3-82ea-3abf626eda46" providerId="AD" clId="Web-{06E37AB1-0776-41E9-BDB1-0379329604ED}" dt="2020-10-31T09:14:56.776" v="8" actId="20577"/>
        <pc:sldMkLst>
          <pc:docMk/>
          <pc:sldMk cId="1790257566" sldId="312"/>
        </pc:sldMkLst>
        <pc:spChg chg="mod">
          <ac:chgData name="SARUN SUESUWAN" userId="S::sarun_sue@cmu.ac.th::4e0f4695-2b42-45f3-82ea-3abf626eda46" providerId="AD" clId="Web-{06E37AB1-0776-41E9-BDB1-0379329604ED}" dt="2020-10-31T09:14:56.776" v="8" actId="20577"/>
          <ac:spMkLst>
            <pc:docMk/>
            <pc:sldMk cId="1790257566" sldId="312"/>
            <ac:spMk id="75" creationId="{725B9B30-9FFB-46E2-965D-4E5062E80AC5}"/>
          </ac:spMkLst>
        </pc:spChg>
      </pc:sldChg>
      <pc:sldChg chg="modSp add ord replId">
        <pc:chgData name="SARUN SUESUWAN" userId="S::sarun_sue@cmu.ac.th::4e0f4695-2b42-45f3-82ea-3abf626eda46" providerId="AD" clId="Web-{06E37AB1-0776-41E9-BDB1-0379329604ED}" dt="2020-10-31T09:13:37.963" v="4" actId="20577"/>
        <pc:sldMkLst>
          <pc:docMk/>
          <pc:sldMk cId="46119253" sldId="330"/>
        </pc:sldMkLst>
        <pc:spChg chg="mod">
          <ac:chgData name="SARUN SUESUWAN" userId="S::sarun_sue@cmu.ac.th::4e0f4695-2b42-45f3-82ea-3abf626eda46" providerId="AD" clId="Web-{06E37AB1-0776-41E9-BDB1-0379329604ED}" dt="2020-10-31T09:13:37.963" v="4" actId="20577"/>
          <ac:spMkLst>
            <pc:docMk/>
            <pc:sldMk cId="46119253" sldId="330"/>
            <ac:spMk id="159" creationId="{819A0D53-0FE0-4B2E-BF98-B1BB760E1026}"/>
          </ac:spMkLst>
        </pc:spChg>
      </pc:sldChg>
    </pc:docChg>
  </pc:docChgLst>
  <pc:docChgLst>
    <pc:chgData name="SARUN SUESUWAN" userId="S::sarun_sue@cmu.ac.th::4e0f4695-2b42-45f3-82ea-3abf626eda46" providerId="AD" clId="Web-{34E80B34-D93B-426D-9538-46EE83BAD0B5}"/>
    <pc:docChg chg="modSld">
      <pc:chgData name="SARUN SUESUWAN" userId="S::sarun_sue@cmu.ac.th::4e0f4695-2b42-45f3-82ea-3abf626eda46" providerId="AD" clId="Web-{34E80B34-D93B-426D-9538-46EE83BAD0B5}" dt="2021-01-28T08:21:19.707" v="1" actId="1076"/>
      <pc:docMkLst>
        <pc:docMk/>
      </pc:docMkLst>
      <pc:sldChg chg="modSp">
        <pc:chgData name="SARUN SUESUWAN" userId="S::sarun_sue@cmu.ac.th::4e0f4695-2b42-45f3-82ea-3abf626eda46" providerId="AD" clId="Web-{34E80B34-D93B-426D-9538-46EE83BAD0B5}" dt="2021-01-28T08:21:19.707" v="1" actId="1076"/>
        <pc:sldMkLst>
          <pc:docMk/>
          <pc:sldMk cId="0" sldId="256"/>
        </pc:sldMkLst>
        <pc:spChg chg="mod">
          <ac:chgData name="SARUN SUESUWAN" userId="S::sarun_sue@cmu.ac.th::4e0f4695-2b42-45f3-82ea-3abf626eda46" providerId="AD" clId="Web-{34E80B34-D93B-426D-9538-46EE83BAD0B5}" dt="2021-01-28T08:21:19.707" v="1" actId="1076"/>
          <ac:spMkLst>
            <pc:docMk/>
            <pc:sldMk cId="0" sldId="256"/>
            <ac:spMk id="1691" creationId="{00000000-0000-0000-0000-000000000000}"/>
          </ac:spMkLst>
        </pc:spChg>
      </pc:sldChg>
    </pc:docChg>
  </pc:docChgLst>
  <pc:docChgLst>
    <pc:chgData name="SARUN SUESUWAN" userId="S::sarun_sue@cmu.ac.th::4e0f4695-2b42-45f3-82ea-3abf626eda46" providerId="AD" clId="Web-{A6A2337E-7138-4842-9B0B-E2CD04D19661}"/>
    <pc:docChg chg="modSld">
      <pc:chgData name="SARUN SUESUWAN" userId="S::sarun_sue@cmu.ac.th::4e0f4695-2b42-45f3-82ea-3abf626eda46" providerId="AD" clId="Web-{A6A2337E-7138-4842-9B0B-E2CD04D19661}" dt="2021-01-25T14:29:17.999" v="32" actId="1076"/>
      <pc:docMkLst>
        <pc:docMk/>
      </pc:docMkLst>
      <pc:sldChg chg="delSp">
        <pc:chgData name="SARUN SUESUWAN" userId="S::sarun_sue@cmu.ac.th::4e0f4695-2b42-45f3-82ea-3abf626eda46" providerId="AD" clId="Web-{A6A2337E-7138-4842-9B0B-E2CD04D19661}" dt="2021-01-25T14:24:07.476" v="0"/>
        <pc:sldMkLst>
          <pc:docMk/>
          <pc:sldMk cId="0" sldId="256"/>
        </pc:sldMkLst>
        <pc:spChg chg="del">
          <ac:chgData name="SARUN SUESUWAN" userId="S::sarun_sue@cmu.ac.th::4e0f4695-2b42-45f3-82ea-3abf626eda46" providerId="AD" clId="Web-{A6A2337E-7138-4842-9B0B-E2CD04D19661}" dt="2021-01-25T14:24:07.476" v="0"/>
          <ac:spMkLst>
            <pc:docMk/>
            <pc:sldMk cId="0" sldId="256"/>
            <ac:spMk id="4" creationId="{D246F19C-6601-4F2E-A09A-B31C66B508F7}"/>
          </ac:spMkLst>
        </pc:spChg>
      </pc:sldChg>
      <pc:sldChg chg="addSp delSp modSp">
        <pc:chgData name="SARUN SUESUWAN" userId="S::sarun_sue@cmu.ac.th::4e0f4695-2b42-45f3-82ea-3abf626eda46" providerId="AD" clId="Web-{A6A2337E-7138-4842-9B0B-E2CD04D19661}" dt="2021-01-25T14:29:17.999" v="32" actId="1076"/>
        <pc:sldMkLst>
          <pc:docMk/>
          <pc:sldMk cId="945155705" sldId="308"/>
        </pc:sldMkLst>
        <pc:spChg chg="add mod">
          <ac:chgData name="SARUN SUESUWAN" userId="S::sarun_sue@cmu.ac.th::4e0f4695-2b42-45f3-82ea-3abf626eda46" providerId="AD" clId="Web-{A6A2337E-7138-4842-9B0B-E2CD04D19661}" dt="2021-01-25T14:29:17.999" v="32" actId="1076"/>
          <ac:spMkLst>
            <pc:docMk/>
            <pc:sldMk cId="945155705" sldId="308"/>
            <ac:spMk id="2" creationId="{A7EEAA43-3044-4E5B-8ACC-9B57B8883EE2}"/>
          </ac:spMkLst>
        </pc:spChg>
        <pc:spChg chg="add del mod">
          <ac:chgData name="SARUN SUESUWAN" userId="S::sarun_sue@cmu.ac.th::4e0f4695-2b42-45f3-82ea-3abf626eda46" providerId="AD" clId="Web-{A6A2337E-7138-4842-9B0B-E2CD04D19661}" dt="2021-01-25T14:24:25.602" v="2"/>
          <ac:spMkLst>
            <pc:docMk/>
            <pc:sldMk cId="945155705" sldId="308"/>
            <ac:spMk id="3" creationId="{77E783F9-EEF9-482D-8E48-93DF86CE855B}"/>
          </ac:spMkLst>
        </pc:spChg>
        <pc:spChg chg="add del mod">
          <ac:chgData name="SARUN SUESUWAN" userId="S::sarun_sue@cmu.ac.th::4e0f4695-2b42-45f3-82ea-3abf626eda46" providerId="AD" clId="Web-{A6A2337E-7138-4842-9B0B-E2CD04D19661}" dt="2021-01-25T14:29:04.171" v="19"/>
          <ac:spMkLst>
            <pc:docMk/>
            <pc:sldMk cId="945155705" sldId="308"/>
            <ac:spMk id="3" creationId="{C2003524-5DE2-461E-AA65-83BE0A51B98C}"/>
          </ac:spMkLst>
        </pc:spChg>
        <pc:spChg chg="del">
          <ac:chgData name="SARUN SUESUWAN" userId="S::sarun_sue@cmu.ac.th::4e0f4695-2b42-45f3-82ea-3abf626eda46" providerId="AD" clId="Web-{A6A2337E-7138-4842-9B0B-E2CD04D19661}" dt="2021-01-25T14:26:52.531" v="4"/>
          <ac:spMkLst>
            <pc:docMk/>
            <pc:sldMk cId="945155705" sldId="308"/>
            <ac:spMk id="75" creationId="{725B9B30-9FFB-46E2-965D-4E5062E80AC5}"/>
          </ac:spMkLst>
        </pc:spChg>
        <pc:spChg chg="del">
          <ac:chgData name="SARUN SUESUWAN" userId="S::sarun_sue@cmu.ac.th::4e0f4695-2b42-45f3-82ea-3abf626eda46" providerId="AD" clId="Web-{A6A2337E-7138-4842-9B0B-E2CD04D19661}" dt="2021-01-25T14:24:20.977" v="1"/>
          <ac:spMkLst>
            <pc:docMk/>
            <pc:sldMk cId="945155705" sldId="308"/>
            <ac:spMk id="2977" creationId="{00000000-0000-0000-0000-000000000000}"/>
          </ac:spMkLst>
        </pc:spChg>
        <pc:spChg chg="mod">
          <ac:chgData name="SARUN SUESUWAN" userId="S::sarun_sue@cmu.ac.th::4e0f4695-2b42-45f3-82ea-3abf626eda46" providerId="AD" clId="Web-{A6A2337E-7138-4842-9B0B-E2CD04D19661}" dt="2021-01-25T14:29:04.312" v="21" actId="20577"/>
          <ac:spMkLst>
            <pc:docMk/>
            <pc:sldMk cId="945155705" sldId="308"/>
            <ac:spMk id="3045" creationId="{00000000-0000-0000-0000-000000000000}"/>
          </ac:spMkLst>
        </pc:spChg>
        <pc:picChg chg="del">
          <ac:chgData name="SARUN SUESUWAN" userId="S::sarun_sue@cmu.ac.th::4e0f4695-2b42-45f3-82ea-3abf626eda46" providerId="AD" clId="Web-{A6A2337E-7138-4842-9B0B-E2CD04D19661}" dt="2021-01-25T14:26:44.465" v="3"/>
          <ac:picMkLst>
            <pc:docMk/>
            <pc:sldMk cId="945155705" sldId="308"/>
            <ac:picMk id="32" creationId="{C4C0A564-5436-4FE6-A780-8C18AF75DD45}"/>
          </ac:picMkLst>
        </pc:picChg>
        <pc:picChg chg="del">
          <ac:chgData name="SARUN SUESUWAN" userId="S::sarun_sue@cmu.ac.th::4e0f4695-2b42-45f3-82ea-3abf626eda46" providerId="AD" clId="Web-{A6A2337E-7138-4842-9B0B-E2CD04D19661}" dt="2021-01-25T14:26:56.480" v="5"/>
          <ac:picMkLst>
            <pc:docMk/>
            <pc:sldMk cId="945155705" sldId="308"/>
            <ac:picMk id="34" creationId="{E64717B0-387C-456F-AA70-B9877CD889B6}"/>
          </ac:picMkLst>
        </pc:picChg>
      </pc:sldChg>
    </pc:docChg>
  </pc:docChgLst>
  <pc:docChgLst>
    <pc:chgData name="SARUN SUESUWAN" userId="S::sarun_sue@cmu.ac.th::4e0f4695-2b42-45f3-82ea-3abf626eda46" providerId="AD" clId="Web-{C60E6F6B-30D6-4890-87FC-D8EA27F3BBE8}"/>
    <pc:docChg chg="addSld modSld sldOrd">
      <pc:chgData name="SARUN SUESUWAN" userId="S::sarun_sue@cmu.ac.th::4e0f4695-2b42-45f3-82ea-3abf626eda46" providerId="AD" clId="Web-{C60E6F6B-30D6-4890-87FC-D8EA27F3BBE8}" dt="2020-10-29T05:10:32.470" v="51"/>
      <pc:docMkLst>
        <pc:docMk/>
      </pc:docMkLst>
      <pc:sldChg chg="modSp">
        <pc:chgData name="SARUN SUESUWAN" userId="S::sarun_sue@cmu.ac.th::4e0f4695-2b42-45f3-82ea-3abf626eda46" providerId="AD" clId="Web-{C60E6F6B-30D6-4890-87FC-D8EA27F3BBE8}" dt="2020-10-29T04:58:50.110" v="1" actId="20577"/>
        <pc:sldMkLst>
          <pc:docMk/>
          <pc:sldMk cId="945155705" sldId="308"/>
        </pc:sldMkLst>
        <pc:spChg chg="mod">
          <ac:chgData name="SARUN SUESUWAN" userId="S::sarun_sue@cmu.ac.th::4e0f4695-2b42-45f3-82ea-3abf626eda46" providerId="AD" clId="Web-{C60E6F6B-30D6-4890-87FC-D8EA27F3BBE8}" dt="2020-10-29T04:58:50.110" v="1" actId="20577"/>
          <ac:spMkLst>
            <pc:docMk/>
            <pc:sldMk cId="945155705" sldId="308"/>
            <ac:spMk id="75" creationId="{725B9B30-9FFB-46E2-965D-4E5062E80AC5}"/>
          </ac:spMkLst>
        </pc:spChg>
      </pc:sldChg>
      <pc:sldChg chg="addSp delSp modSp add ord replId">
        <pc:chgData name="SARUN SUESUWAN" userId="S::sarun_sue@cmu.ac.th::4e0f4695-2b42-45f3-82ea-3abf626eda46" providerId="AD" clId="Web-{C60E6F6B-30D6-4890-87FC-D8EA27F3BBE8}" dt="2020-10-29T05:01:38.313" v="31" actId="20577"/>
        <pc:sldMkLst>
          <pc:docMk/>
          <pc:sldMk cId="1048612512" sldId="310"/>
        </pc:sldMkLst>
        <pc:spChg chg="add mod">
          <ac:chgData name="SARUN SUESUWAN" userId="S::sarun_sue@cmu.ac.th::4e0f4695-2b42-45f3-82ea-3abf626eda46" providerId="AD" clId="Web-{C60E6F6B-30D6-4890-87FC-D8EA27F3BBE8}" dt="2020-10-29T05:01:30.329" v="26"/>
          <ac:spMkLst>
            <pc:docMk/>
            <pc:sldMk cId="1048612512" sldId="310"/>
            <ac:spMk id="3" creationId="{64CB5E1F-3BD6-4E13-927D-9C88DD65AFC1}"/>
          </ac:spMkLst>
        </pc:spChg>
        <pc:spChg chg="add mod">
          <ac:chgData name="SARUN SUESUWAN" userId="S::sarun_sue@cmu.ac.th::4e0f4695-2b42-45f3-82ea-3abf626eda46" providerId="AD" clId="Web-{C60E6F6B-30D6-4890-87FC-D8EA27F3BBE8}" dt="2020-10-29T05:01:32.344" v="27"/>
          <ac:spMkLst>
            <pc:docMk/>
            <pc:sldMk cId="1048612512" sldId="310"/>
            <ac:spMk id="5" creationId="{E3D784DB-0E4D-4867-B3A8-00ECEC239A5B}"/>
          </ac:spMkLst>
        </pc:spChg>
        <pc:spChg chg="add mod">
          <ac:chgData name="SARUN SUESUWAN" userId="S::sarun_sue@cmu.ac.th::4e0f4695-2b42-45f3-82ea-3abf626eda46" providerId="AD" clId="Web-{C60E6F6B-30D6-4890-87FC-D8EA27F3BBE8}" dt="2020-10-29T05:01:34.344" v="28"/>
          <ac:spMkLst>
            <pc:docMk/>
            <pc:sldMk cId="1048612512" sldId="310"/>
            <ac:spMk id="7" creationId="{59FEDD7F-17CB-403C-9025-9867C46369BD}"/>
          </ac:spMkLst>
        </pc:spChg>
        <pc:spChg chg="add mod">
          <ac:chgData name="SARUN SUESUWAN" userId="S::sarun_sue@cmu.ac.th::4e0f4695-2b42-45f3-82ea-3abf626eda46" providerId="AD" clId="Web-{C60E6F6B-30D6-4890-87FC-D8EA27F3BBE8}" dt="2020-10-29T05:01:36.298" v="29"/>
          <ac:spMkLst>
            <pc:docMk/>
            <pc:sldMk cId="1048612512" sldId="310"/>
            <ac:spMk id="9" creationId="{8344C61C-7E2B-40F9-8992-E7C10FECF1E3}"/>
          </ac:spMkLst>
        </pc:spChg>
        <pc:spChg chg="mod">
          <ac:chgData name="SARUN SUESUWAN" userId="S::sarun_sue@cmu.ac.th::4e0f4695-2b42-45f3-82ea-3abf626eda46" providerId="AD" clId="Web-{C60E6F6B-30D6-4890-87FC-D8EA27F3BBE8}" dt="2020-10-29T05:00:20.735" v="11" actId="20577"/>
          <ac:spMkLst>
            <pc:docMk/>
            <pc:sldMk cId="1048612512" sldId="310"/>
            <ac:spMk id="2215" creationId="{00000000-0000-0000-0000-000000000000}"/>
          </ac:spMkLst>
        </pc:spChg>
        <pc:spChg chg="mod">
          <ac:chgData name="SARUN SUESUWAN" userId="S::sarun_sue@cmu.ac.th::4e0f4695-2b42-45f3-82ea-3abf626eda46" providerId="AD" clId="Web-{C60E6F6B-30D6-4890-87FC-D8EA27F3BBE8}" dt="2020-10-29T05:01:38.313" v="31" actId="20577"/>
          <ac:spMkLst>
            <pc:docMk/>
            <pc:sldMk cId="1048612512" sldId="310"/>
            <ac:spMk id="2217" creationId="{00000000-0000-0000-0000-000000000000}"/>
          </ac:spMkLst>
        </pc:spChg>
        <pc:spChg chg="del">
          <ac:chgData name="SARUN SUESUWAN" userId="S::sarun_sue@cmu.ac.th::4e0f4695-2b42-45f3-82ea-3abf626eda46" providerId="AD" clId="Web-{C60E6F6B-30D6-4890-87FC-D8EA27F3BBE8}" dt="2020-10-29T05:01:32.344" v="27"/>
          <ac:spMkLst>
            <pc:docMk/>
            <pc:sldMk cId="1048612512" sldId="310"/>
            <ac:spMk id="2219" creationId="{00000000-0000-0000-0000-000000000000}"/>
          </ac:spMkLst>
        </pc:spChg>
        <pc:spChg chg="del">
          <ac:chgData name="SARUN SUESUWAN" userId="S::sarun_sue@cmu.ac.th::4e0f4695-2b42-45f3-82ea-3abf626eda46" providerId="AD" clId="Web-{C60E6F6B-30D6-4890-87FC-D8EA27F3BBE8}" dt="2020-10-29T05:01:34.344" v="28"/>
          <ac:spMkLst>
            <pc:docMk/>
            <pc:sldMk cId="1048612512" sldId="310"/>
            <ac:spMk id="2220" creationId="{00000000-0000-0000-0000-000000000000}"/>
          </ac:spMkLst>
        </pc:spChg>
        <pc:spChg chg="del mod">
          <ac:chgData name="SARUN SUESUWAN" userId="S::sarun_sue@cmu.ac.th::4e0f4695-2b42-45f3-82ea-3abf626eda46" providerId="AD" clId="Web-{C60E6F6B-30D6-4890-87FC-D8EA27F3BBE8}" dt="2020-10-29T05:01:30.329" v="26"/>
          <ac:spMkLst>
            <pc:docMk/>
            <pc:sldMk cId="1048612512" sldId="310"/>
            <ac:spMk id="2221" creationId="{00000000-0000-0000-0000-000000000000}"/>
          </ac:spMkLst>
        </pc:spChg>
        <pc:spChg chg="del">
          <ac:chgData name="SARUN SUESUWAN" userId="S::sarun_sue@cmu.ac.th::4e0f4695-2b42-45f3-82ea-3abf626eda46" providerId="AD" clId="Web-{C60E6F6B-30D6-4890-87FC-D8EA27F3BBE8}" dt="2020-10-29T05:01:36.298" v="29"/>
          <ac:spMkLst>
            <pc:docMk/>
            <pc:sldMk cId="1048612512" sldId="310"/>
            <ac:spMk id="2222" creationId="{00000000-0000-0000-0000-000000000000}"/>
          </ac:spMkLst>
        </pc:spChg>
        <pc:grpChg chg="del">
          <ac:chgData name="SARUN SUESUWAN" userId="S::sarun_sue@cmu.ac.th::4e0f4695-2b42-45f3-82ea-3abf626eda46" providerId="AD" clId="Web-{C60E6F6B-30D6-4890-87FC-D8EA27F3BBE8}" dt="2020-10-29T05:01:26.407" v="22"/>
          <ac:grpSpMkLst>
            <pc:docMk/>
            <pc:sldMk cId="1048612512" sldId="310"/>
            <ac:grpSpMk id="2226" creationId="{00000000-0000-0000-0000-000000000000}"/>
          </ac:grpSpMkLst>
        </pc:grpChg>
        <pc:grpChg chg="del">
          <ac:chgData name="SARUN SUESUWAN" userId="S::sarun_sue@cmu.ac.th::4e0f4695-2b42-45f3-82ea-3abf626eda46" providerId="AD" clId="Web-{C60E6F6B-30D6-4890-87FC-D8EA27F3BBE8}" dt="2020-10-29T05:01:26.454" v="23"/>
          <ac:grpSpMkLst>
            <pc:docMk/>
            <pc:sldMk cId="1048612512" sldId="310"/>
            <ac:grpSpMk id="2235" creationId="{00000000-0000-0000-0000-000000000000}"/>
          </ac:grpSpMkLst>
        </pc:grpChg>
      </pc:sldChg>
      <pc:sldChg chg="addSp delSp modSp add replId">
        <pc:chgData name="SARUN SUESUWAN" userId="S::sarun_sue@cmu.ac.th::4e0f4695-2b42-45f3-82ea-3abf626eda46" providerId="AD" clId="Web-{C60E6F6B-30D6-4890-87FC-D8EA27F3BBE8}" dt="2020-10-29T05:10:32.470" v="51"/>
        <pc:sldMkLst>
          <pc:docMk/>
          <pc:sldMk cId="35373238" sldId="311"/>
        </pc:sldMkLst>
        <pc:spChg chg="ord">
          <ac:chgData name="SARUN SUESUWAN" userId="S::sarun_sue@cmu.ac.th::4e0f4695-2b42-45f3-82ea-3abf626eda46" providerId="AD" clId="Web-{C60E6F6B-30D6-4890-87FC-D8EA27F3BBE8}" dt="2020-10-29T05:09:21.111" v="41"/>
          <ac:spMkLst>
            <pc:docMk/>
            <pc:sldMk cId="35373238" sldId="311"/>
            <ac:spMk id="115" creationId="{60D57D93-D17F-4D22-801E-E55B82C598DF}"/>
          </ac:spMkLst>
        </pc:spChg>
        <pc:spChg chg="del mod">
          <ac:chgData name="SARUN SUESUWAN" userId="S::sarun_sue@cmu.ac.th::4e0f4695-2b42-45f3-82ea-3abf626eda46" providerId="AD" clId="Web-{C60E6F6B-30D6-4890-87FC-D8EA27F3BBE8}" dt="2020-10-29T05:10:13.298" v="43"/>
          <ac:spMkLst>
            <pc:docMk/>
            <pc:sldMk cId="35373238" sldId="311"/>
            <ac:spMk id="122" creationId="{98259794-2C09-445E-9961-E537D4BAE108}"/>
          </ac:spMkLst>
        </pc:spChg>
        <pc:spChg chg="ord">
          <ac:chgData name="SARUN SUESUWAN" userId="S::sarun_sue@cmu.ac.th::4e0f4695-2b42-45f3-82ea-3abf626eda46" providerId="AD" clId="Web-{C60E6F6B-30D6-4890-87FC-D8EA27F3BBE8}" dt="2020-10-29T05:07:49.407" v="37"/>
          <ac:spMkLst>
            <pc:docMk/>
            <pc:sldMk cId="35373238" sldId="311"/>
            <ac:spMk id="123" creationId="{93A56F15-6A5E-414C-A130-E1C32BB24A51}"/>
          </ac:spMkLst>
        </pc:spChg>
        <pc:spChg chg="del mod">
          <ac:chgData name="SARUN SUESUWAN" userId="S::sarun_sue@cmu.ac.th::4e0f4695-2b42-45f3-82ea-3abf626eda46" providerId="AD" clId="Web-{C60E6F6B-30D6-4890-87FC-D8EA27F3BBE8}" dt="2020-10-29T05:10:19.501" v="45"/>
          <ac:spMkLst>
            <pc:docMk/>
            <pc:sldMk cId="35373238" sldId="311"/>
            <ac:spMk id="124" creationId="{95F4589E-D563-48A3-8898-88EA12B12B4D}"/>
          </ac:spMkLst>
        </pc:spChg>
        <pc:spChg chg="del mod">
          <ac:chgData name="SARUN SUESUWAN" userId="S::sarun_sue@cmu.ac.th::4e0f4695-2b42-45f3-82ea-3abf626eda46" providerId="AD" clId="Web-{C60E6F6B-30D6-4890-87FC-D8EA27F3BBE8}" dt="2020-10-29T05:10:25.673" v="47"/>
          <ac:spMkLst>
            <pc:docMk/>
            <pc:sldMk cId="35373238" sldId="311"/>
            <ac:spMk id="130" creationId="{932C12C6-9E58-4B05-B247-7E4A145335C4}"/>
          </ac:spMkLst>
        </pc:spChg>
        <pc:spChg chg="del mod">
          <ac:chgData name="SARUN SUESUWAN" userId="S::sarun_sue@cmu.ac.th::4e0f4695-2b42-45f3-82ea-3abf626eda46" providerId="AD" clId="Web-{C60E6F6B-30D6-4890-87FC-D8EA27F3BBE8}" dt="2020-10-29T05:10:29.564" v="49"/>
          <ac:spMkLst>
            <pc:docMk/>
            <pc:sldMk cId="35373238" sldId="311"/>
            <ac:spMk id="134" creationId="{1ABBDBCD-9D4E-4464-8E27-F2FFB74FB1C0}"/>
          </ac:spMkLst>
        </pc:spChg>
        <pc:spChg chg="mod">
          <ac:chgData name="SARUN SUESUWAN" userId="S::sarun_sue@cmu.ac.th::4e0f4695-2b42-45f3-82ea-3abf626eda46" providerId="AD" clId="Web-{C60E6F6B-30D6-4890-87FC-D8EA27F3BBE8}" dt="2020-10-29T05:06:50.126" v="33" actId="20577"/>
          <ac:spMkLst>
            <pc:docMk/>
            <pc:sldMk cId="35373238" sldId="311"/>
            <ac:spMk id="2977" creationId="{00000000-0000-0000-0000-000000000000}"/>
          </ac:spMkLst>
        </pc:spChg>
        <pc:grpChg chg="add del">
          <ac:chgData name="SARUN SUESUWAN" userId="S::sarun_sue@cmu.ac.th::4e0f4695-2b42-45f3-82ea-3abf626eda46" providerId="AD" clId="Web-{C60E6F6B-30D6-4890-87FC-D8EA27F3BBE8}" dt="2020-10-29T05:10:32.470" v="51"/>
          <ac:grpSpMkLst>
            <pc:docMk/>
            <pc:sldMk cId="35373238" sldId="311"/>
            <ac:grpSpMk id="112" creationId="{230D77DB-FDC4-4E3F-983F-8CBC42756EEC}"/>
          </ac:grpSpMkLst>
        </pc:grpChg>
      </pc:sldChg>
    </pc:docChg>
  </pc:docChgLst>
  <pc:docChgLst>
    <pc:chgData name="SARUN SUESUWAN" userId="4e0f4695-2b42-45f3-82ea-3abf626eda46" providerId="ADAL" clId="{CE88DD37-3463-4A1E-8192-F939C23F3138}"/>
    <pc:docChg chg="undo custSel addSld delSld modSld sldOrd addMainMaster delMainMaster">
      <pc:chgData name="SARUN SUESUWAN" userId="4e0f4695-2b42-45f3-82ea-3abf626eda46" providerId="ADAL" clId="{CE88DD37-3463-4A1E-8192-F939C23F3138}" dt="2020-11-01T17:29:14.024" v="2223" actId="20577"/>
      <pc:docMkLst>
        <pc:docMk/>
      </pc:docMkLst>
      <pc:sldChg chg="ord">
        <pc:chgData name="SARUN SUESUWAN" userId="4e0f4695-2b42-45f3-82ea-3abf626eda46" providerId="ADAL" clId="{CE88DD37-3463-4A1E-8192-F939C23F3138}" dt="2020-10-29T09:25:40.280" v="886"/>
        <pc:sldMkLst>
          <pc:docMk/>
          <pc:sldMk cId="0" sldId="257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58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59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60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61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62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63"/>
        </pc:sldMkLst>
      </pc:sldChg>
      <pc:sldChg chg="addSp delSp modSp add del mod">
        <pc:chgData name="SARUN SUESUWAN" userId="4e0f4695-2b42-45f3-82ea-3abf626eda46" providerId="ADAL" clId="{CE88DD37-3463-4A1E-8192-F939C23F3138}" dt="2020-10-29T10:03:01.219" v="1043" actId="21"/>
        <pc:sldMkLst>
          <pc:docMk/>
          <pc:sldMk cId="0" sldId="264"/>
        </pc:sldMkLst>
        <pc:spChg chg="add del mod">
          <ac:chgData name="SARUN SUESUWAN" userId="4e0f4695-2b42-45f3-82ea-3abf626eda46" providerId="ADAL" clId="{CE88DD37-3463-4A1E-8192-F939C23F3138}" dt="2020-10-29T09:59:54.666" v="1028" actId="478"/>
          <ac:spMkLst>
            <pc:docMk/>
            <pc:sldMk cId="0" sldId="264"/>
            <ac:spMk id="2" creationId="{4C671F39-A985-4DF1-9D65-B66B839B8725}"/>
          </ac:spMkLst>
        </pc:spChg>
        <pc:spChg chg="add del mod">
          <ac:chgData name="SARUN SUESUWAN" userId="4e0f4695-2b42-45f3-82ea-3abf626eda46" providerId="ADAL" clId="{CE88DD37-3463-4A1E-8192-F939C23F3138}" dt="2020-10-29T09:59:03.760" v="1026" actId="478"/>
          <ac:spMkLst>
            <pc:docMk/>
            <pc:sldMk cId="0" sldId="264"/>
            <ac:spMk id="3" creationId="{36BEBBB8-5581-4082-B1CA-9329E913E0AB}"/>
          </ac:spMkLst>
        </pc:spChg>
        <pc:spChg chg="add mod">
          <ac:chgData name="SARUN SUESUWAN" userId="4e0f4695-2b42-45f3-82ea-3abf626eda46" providerId="ADAL" clId="{CE88DD37-3463-4A1E-8192-F939C23F3138}" dt="2020-10-29T10:03:01.219" v="1043" actId="21"/>
          <ac:spMkLst>
            <pc:docMk/>
            <pc:sldMk cId="0" sldId="264"/>
            <ac:spMk id="5" creationId="{B08F4FC4-6BF4-4B9B-B253-0D77D40757D5}"/>
          </ac:spMkLst>
        </pc:spChg>
        <pc:spChg chg="del mod">
          <ac:chgData name="SARUN SUESUWAN" userId="4e0f4695-2b42-45f3-82ea-3abf626eda46" providerId="ADAL" clId="{CE88DD37-3463-4A1E-8192-F939C23F3138}" dt="2020-10-29T10:03:01.219" v="1043" actId="21"/>
          <ac:spMkLst>
            <pc:docMk/>
            <pc:sldMk cId="0" sldId="264"/>
            <ac:spMk id="2343" creationId="{00000000-0000-0000-0000-000000000000}"/>
          </ac:spMkLst>
        </pc:spChg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65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66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67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68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69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70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71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72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73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74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75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76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77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78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79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80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81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82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83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84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85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86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87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88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89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90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91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92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93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94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95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96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97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98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0" sldId="299"/>
        </pc:sldMkLst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2154499071" sldId="301"/>
        </pc:sldMkLst>
      </pc:sldChg>
      <pc:sldChg chg="del">
        <pc:chgData name="SARUN SUESUWAN" userId="4e0f4695-2b42-45f3-82ea-3abf626eda46" providerId="ADAL" clId="{CE88DD37-3463-4A1E-8192-F939C23F3138}" dt="2020-10-29T09:01:31.636" v="646" actId="47"/>
        <pc:sldMkLst>
          <pc:docMk/>
          <pc:sldMk cId="3750559332" sldId="305"/>
        </pc:sldMkLst>
      </pc:sldChg>
      <pc:sldChg chg="modSp mod">
        <pc:chgData name="SARUN SUESUWAN" userId="4e0f4695-2b42-45f3-82ea-3abf626eda46" providerId="ADAL" clId="{CE88DD37-3463-4A1E-8192-F939C23F3138}" dt="2020-10-29T05:32:21.517" v="27" actId="207"/>
        <pc:sldMkLst>
          <pc:docMk/>
          <pc:sldMk cId="945155705" sldId="308"/>
        </pc:sldMkLst>
        <pc:spChg chg="mod">
          <ac:chgData name="SARUN SUESUWAN" userId="4e0f4695-2b42-45f3-82ea-3abf626eda46" providerId="ADAL" clId="{CE88DD37-3463-4A1E-8192-F939C23F3138}" dt="2020-10-29T05:32:16.809" v="26" actId="207"/>
          <ac:spMkLst>
            <pc:docMk/>
            <pc:sldMk cId="945155705" sldId="308"/>
            <ac:spMk id="116" creationId="{22FFF24B-4961-4D7F-BC25-FF9516B8B756}"/>
          </ac:spMkLst>
        </pc:spChg>
        <pc:spChg chg="mod">
          <ac:chgData name="SARUN SUESUWAN" userId="4e0f4695-2b42-45f3-82ea-3abf626eda46" providerId="ADAL" clId="{CE88DD37-3463-4A1E-8192-F939C23F3138}" dt="2020-10-29T05:32:21.517" v="27" actId="207"/>
          <ac:spMkLst>
            <pc:docMk/>
            <pc:sldMk cId="945155705" sldId="308"/>
            <ac:spMk id="191" creationId="{BC4A44DF-4C29-4837-8285-43091B1E597F}"/>
          </ac:spMkLst>
        </pc:spChg>
      </pc:sldChg>
      <pc:sldChg chg="add del">
        <pc:chgData name="SARUN SUESUWAN" userId="4e0f4695-2b42-45f3-82ea-3abf626eda46" providerId="ADAL" clId="{CE88DD37-3463-4A1E-8192-F939C23F3138}" dt="2020-10-29T09:51:13.091" v="930" actId="47"/>
        <pc:sldMkLst>
          <pc:docMk/>
          <pc:sldMk cId="2388273996" sldId="309"/>
        </pc:sldMkLst>
      </pc:sldChg>
      <pc:sldChg chg="addSp delSp modSp del mod modClrScheme chgLayout">
        <pc:chgData name="SARUN SUESUWAN" userId="4e0f4695-2b42-45f3-82ea-3abf626eda46" providerId="ADAL" clId="{CE88DD37-3463-4A1E-8192-F939C23F3138}" dt="2020-10-29T05:57:33.026" v="96" actId="47"/>
        <pc:sldMkLst>
          <pc:docMk/>
          <pc:sldMk cId="1048612512" sldId="310"/>
        </pc:sldMkLst>
        <pc:spChg chg="del">
          <ac:chgData name="SARUN SUESUWAN" userId="4e0f4695-2b42-45f3-82ea-3abf626eda46" providerId="ADAL" clId="{CE88DD37-3463-4A1E-8192-F939C23F3138}" dt="2020-10-29T05:53:09.859" v="73" actId="478"/>
          <ac:spMkLst>
            <pc:docMk/>
            <pc:sldMk cId="1048612512" sldId="310"/>
            <ac:spMk id="3" creationId="{64CB5E1F-3BD6-4E13-927D-9C88DD65AFC1}"/>
          </ac:spMkLst>
        </pc:spChg>
        <pc:spChg chg="del">
          <ac:chgData name="SARUN SUESUWAN" userId="4e0f4695-2b42-45f3-82ea-3abf626eda46" providerId="ADAL" clId="{CE88DD37-3463-4A1E-8192-F939C23F3138}" dt="2020-10-29T05:53:08.056" v="71" actId="478"/>
          <ac:spMkLst>
            <pc:docMk/>
            <pc:sldMk cId="1048612512" sldId="310"/>
            <ac:spMk id="5" creationId="{E3D784DB-0E4D-4867-B3A8-00ECEC239A5B}"/>
          </ac:spMkLst>
        </pc:spChg>
        <pc:spChg chg="del">
          <ac:chgData name="SARUN SUESUWAN" userId="4e0f4695-2b42-45f3-82ea-3abf626eda46" providerId="ADAL" clId="{CE88DD37-3463-4A1E-8192-F939C23F3138}" dt="2020-10-29T05:53:08.980" v="72" actId="478"/>
          <ac:spMkLst>
            <pc:docMk/>
            <pc:sldMk cId="1048612512" sldId="310"/>
            <ac:spMk id="7" creationId="{59FEDD7F-17CB-403C-9025-9867C46369BD}"/>
          </ac:spMkLst>
        </pc:spChg>
        <pc:spChg chg="del">
          <ac:chgData name="SARUN SUESUWAN" userId="4e0f4695-2b42-45f3-82ea-3abf626eda46" providerId="ADAL" clId="{CE88DD37-3463-4A1E-8192-F939C23F3138}" dt="2020-10-29T05:53:10.653" v="74" actId="478"/>
          <ac:spMkLst>
            <pc:docMk/>
            <pc:sldMk cId="1048612512" sldId="310"/>
            <ac:spMk id="9" creationId="{8344C61C-7E2B-40F9-8992-E7C10FECF1E3}"/>
          </ac:spMkLst>
        </pc:spChg>
        <pc:spChg chg="mod ord">
          <ac:chgData name="SARUN SUESUWAN" userId="4e0f4695-2b42-45f3-82ea-3abf626eda46" providerId="ADAL" clId="{CE88DD37-3463-4A1E-8192-F939C23F3138}" dt="2020-10-29T05:56:27.271" v="88" actId="1076"/>
          <ac:spMkLst>
            <pc:docMk/>
            <pc:sldMk cId="1048612512" sldId="310"/>
            <ac:spMk id="2214" creationId="{00000000-0000-0000-0000-000000000000}"/>
          </ac:spMkLst>
        </pc:spChg>
        <pc:spChg chg="mod ord">
          <ac:chgData name="SARUN SUESUWAN" userId="4e0f4695-2b42-45f3-82ea-3abf626eda46" providerId="ADAL" clId="{CE88DD37-3463-4A1E-8192-F939C23F3138}" dt="2020-10-29T05:56:49.487" v="89" actId="1076"/>
          <ac:spMkLst>
            <pc:docMk/>
            <pc:sldMk cId="1048612512" sldId="310"/>
            <ac:spMk id="2215" creationId="{00000000-0000-0000-0000-000000000000}"/>
          </ac:spMkLst>
        </pc:spChg>
        <pc:spChg chg="del mod ord">
          <ac:chgData name="SARUN SUESUWAN" userId="4e0f4695-2b42-45f3-82ea-3abf626eda46" providerId="ADAL" clId="{CE88DD37-3463-4A1E-8192-F939C23F3138}" dt="2020-10-29T05:57:17.338" v="90" actId="478"/>
          <ac:spMkLst>
            <pc:docMk/>
            <pc:sldMk cId="1048612512" sldId="310"/>
            <ac:spMk id="2216" creationId="{00000000-0000-0000-0000-000000000000}"/>
          </ac:spMkLst>
        </pc:spChg>
        <pc:spChg chg="mod ord">
          <ac:chgData name="SARUN SUESUWAN" userId="4e0f4695-2b42-45f3-82ea-3abf626eda46" providerId="ADAL" clId="{CE88DD37-3463-4A1E-8192-F939C23F3138}" dt="2020-10-29T05:56:49.487" v="89" actId="1076"/>
          <ac:spMkLst>
            <pc:docMk/>
            <pc:sldMk cId="1048612512" sldId="310"/>
            <ac:spMk id="2217" creationId="{00000000-0000-0000-0000-000000000000}"/>
          </ac:spMkLst>
        </pc:spChg>
        <pc:spChg chg="del mod ord">
          <ac:chgData name="SARUN SUESUWAN" userId="4e0f4695-2b42-45f3-82ea-3abf626eda46" providerId="ADAL" clId="{CE88DD37-3463-4A1E-8192-F939C23F3138}" dt="2020-10-29T05:57:19.635" v="92" actId="478"/>
          <ac:spMkLst>
            <pc:docMk/>
            <pc:sldMk cId="1048612512" sldId="310"/>
            <ac:spMk id="2218" creationId="{00000000-0000-0000-0000-000000000000}"/>
          </ac:spMkLst>
        </pc:spChg>
        <pc:grpChg chg="del mod">
          <ac:chgData name="SARUN SUESUWAN" userId="4e0f4695-2b42-45f3-82ea-3abf626eda46" providerId="ADAL" clId="{CE88DD37-3463-4A1E-8192-F939C23F3138}" dt="2020-10-29T05:53:35.365" v="76" actId="478"/>
          <ac:grpSpMkLst>
            <pc:docMk/>
            <pc:sldMk cId="1048612512" sldId="310"/>
            <ac:grpSpMk id="2223" creationId="{00000000-0000-0000-0000-000000000000}"/>
          </ac:grpSpMkLst>
        </pc:grpChg>
        <pc:grpChg chg="del mod">
          <ac:chgData name="SARUN SUESUWAN" userId="4e0f4695-2b42-45f3-82ea-3abf626eda46" providerId="ADAL" clId="{CE88DD37-3463-4A1E-8192-F939C23F3138}" dt="2020-10-29T05:53:36.118" v="77" actId="478"/>
          <ac:grpSpMkLst>
            <pc:docMk/>
            <pc:sldMk cId="1048612512" sldId="310"/>
            <ac:grpSpMk id="2231" creationId="{00000000-0000-0000-0000-000000000000}"/>
          </ac:grpSpMkLst>
        </pc:grpChg>
        <pc:picChg chg="add del">
          <ac:chgData name="SARUN SUESUWAN" userId="4e0f4695-2b42-45f3-82ea-3abf626eda46" providerId="ADAL" clId="{CE88DD37-3463-4A1E-8192-F939C23F3138}" dt="2020-10-29T05:55:33.989" v="80" actId="478"/>
          <ac:picMkLst>
            <pc:docMk/>
            <pc:sldMk cId="1048612512" sldId="310"/>
            <ac:picMk id="2" creationId="{6AAD6A43-9D4C-47B2-8487-359AD697C473}"/>
          </ac:picMkLst>
        </pc:picChg>
      </pc:sldChg>
      <pc:sldChg chg="addSp delSp modSp mod">
        <pc:chgData name="SARUN SUESUWAN" userId="4e0f4695-2b42-45f3-82ea-3abf626eda46" providerId="ADAL" clId="{CE88DD37-3463-4A1E-8192-F939C23F3138}" dt="2020-10-29T08:06:19.731" v="615" actId="1076"/>
        <pc:sldMkLst>
          <pc:docMk/>
          <pc:sldMk cId="35373238" sldId="311"/>
        </pc:sldMkLst>
        <pc:spChg chg="del">
          <ac:chgData name="SARUN SUESUWAN" userId="4e0f4695-2b42-45f3-82ea-3abf626eda46" providerId="ADAL" clId="{CE88DD37-3463-4A1E-8192-F939C23F3138}" dt="2020-10-29T05:17:19.115" v="0" actId="478"/>
          <ac:spMkLst>
            <pc:docMk/>
            <pc:sldMk cId="35373238" sldId="311"/>
            <ac:spMk id="6" creationId="{A3A7CD13-0989-405B-809C-3F8ECD7F3C57}"/>
          </ac:spMkLst>
        </pc:spChg>
        <pc:spChg chg="del">
          <ac:chgData name="SARUN SUESUWAN" userId="4e0f4695-2b42-45f3-82ea-3abf626eda46" providerId="ADAL" clId="{CE88DD37-3463-4A1E-8192-F939C23F3138}" dt="2020-10-29T05:17:22.606" v="2" actId="478"/>
          <ac:spMkLst>
            <pc:docMk/>
            <pc:sldMk cId="35373238" sldId="311"/>
            <ac:spMk id="75" creationId="{725B9B30-9FFB-46E2-965D-4E5062E80AC5}"/>
          </ac:spMkLst>
        </pc:spChg>
        <pc:spChg chg="mod">
          <ac:chgData name="SARUN SUESUWAN" userId="4e0f4695-2b42-45f3-82ea-3abf626eda46" providerId="ADAL" clId="{CE88DD37-3463-4A1E-8192-F939C23F3138}" dt="2020-10-29T07:40:59.847" v="247" actId="207"/>
          <ac:spMkLst>
            <pc:docMk/>
            <pc:sldMk cId="35373238" sldId="311"/>
            <ac:spMk id="115" creationId="{60D57D93-D17F-4D22-801E-E55B82C598DF}"/>
          </ac:spMkLst>
        </pc:spChg>
        <pc:spChg chg="mod">
          <ac:chgData name="SARUN SUESUWAN" userId="4e0f4695-2b42-45f3-82ea-3abf626eda46" providerId="ADAL" clId="{CE88DD37-3463-4A1E-8192-F939C23F3138}" dt="2020-10-29T05:32:10.101" v="25" actId="207"/>
          <ac:spMkLst>
            <pc:docMk/>
            <pc:sldMk cId="35373238" sldId="311"/>
            <ac:spMk id="116" creationId="{22FFF24B-4961-4D7F-BC25-FF9516B8B756}"/>
          </ac:spMkLst>
        </pc:spChg>
        <pc:spChg chg="mod">
          <ac:chgData name="SARUN SUESUWAN" userId="4e0f4695-2b42-45f3-82ea-3abf626eda46" providerId="ADAL" clId="{CE88DD37-3463-4A1E-8192-F939C23F3138}" dt="2020-10-29T07:38:20.911" v="221" actId="20577"/>
          <ac:spMkLst>
            <pc:docMk/>
            <pc:sldMk cId="35373238" sldId="311"/>
            <ac:spMk id="2977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5:17:21.119" v="1" actId="478"/>
          <ac:spMkLst>
            <pc:docMk/>
            <pc:sldMk cId="35373238" sldId="311"/>
            <ac:spMk id="3045" creationId="{00000000-0000-0000-0000-000000000000}"/>
          </ac:spMkLst>
        </pc:spChg>
        <pc:picChg chg="add mod">
          <ac:chgData name="SARUN SUESUWAN" userId="4e0f4695-2b42-45f3-82ea-3abf626eda46" providerId="ADAL" clId="{CE88DD37-3463-4A1E-8192-F939C23F3138}" dt="2020-10-29T07:40:57.892" v="243" actId="1076"/>
          <ac:picMkLst>
            <pc:docMk/>
            <pc:sldMk cId="35373238" sldId="311"/>
            <ac:picMk id="2" creationId="{CFA10DDA-54CB-49FA-A1BD-D21A75E01230}"/>
          </ac:picMkLst>
        </pc:picChg>
        <pc:picChg chg="add mod">
          <ac:chgData name="SARUN SUESUWAN" userId="4e0f4695-2b42-45f3-82ea-3abf626eda46" providerId="ADAL" clId="{CE88DD37-3463-4A1E-8192-F939C23F3138}" dt="2020-10-29T07:40:56.902" v="240" actId="1076"/>
          <ac:picMkLst>
            <pc:docMk/>
            <pc:sldMk cId="35373238" sldId="311"/>
            <ac:picMk id="3" creationId="{4F383763-EE4E-45BF-82A4-A36C5242CEF9}"/>
          </ac:picMkLst>
        </pc:picChg>
        <pc:picChg chg="add mod">
          <ac:chgData name="SARUN SUESUWAN" userId="4e0f4695-2b42-45f3-82ea-3abf626eda46" providerId="ADAL" clId="{CE88DD37-3463-4A1E-8192-F939C23F3138}" dt="2020-10-29T07:40:56.023" v="237" actId="1076"/>
          <ac:picMkLst>
            <pc:docMk/>
            <pc:sldMk cId="35373238" sldId="311"/>
            <ac:picMk id="4" creationId="{1891F57A-6D0E-44D7-B737-6E7BC0FBBF85}"/>
          </ac:picMkLst>
        </pc:picChg>
        <pc:picChg chg="add mod">
          <ac:chgData name="SARUN SUESUWAN" userId="4e0f4695-2b42-45f3-82ea-3abf626eda46" providerId="ADAL" clId="{CE88DD37-3463-4A1E-8192-F939C23F3138}" dt="2020-10-29T07:40:55.390" v="235" actId="1076"/>
          <ac:picMkLst>
            <pc:docMk/>
            <pc:sldMk cId="35373238" sldId="311"/>
            <ac:picMk id="5" creationId="{CAD8A702-2688-4468-BCC4-E3A9DECC1B13}"/>
          </ac:picMkLst>
        </pc:picChg>
        <pc:picChg chg="add del mod">
          <ac:chgData name="SARUN SUESUWAN" userId="4e0f4695-2b42-45f3-82ea-3abf626eda46" providerId="ADAL" clId="{CE88DD37-3463-4A1E-8192-F939C23F3138}" dt="2020-10-29T07:40:59.379" v="246"/>
          <ac:picMkLst>
            <pc:docMk/>
            <pc:sldMk cId="35373238" sldId="311"/>
            <ac:picMk id="6" creationId="{5F490894-D64C-4F24-ABEE-A5E67EF1F03A}"/>
          </ac:picMkLst>
        </pc:picChg>
        <pc:picChg chg="add mod">
          <ac:chgData name="SARUN SUESUWAN" userId="4e0f4695-2b42-45f3-82ea-3abf626eda46" providerId="ADAL" clId="{CE88DD37-3463-4A1E-8192-F939C23F3138}" dt="2020-10-29T08:06:00.189" v="612" actId="1076"/>
          <ac:picMkLst>
            <pc:docMk/>
            <pc:sldMk cId="35373238" sldId="311"/>
            <ac:picMk id="7" creationId="{607D2204-068F-4B7D-8EC6-471AA405B481}"/>
          </ac:picMkLst>
        </pc:picChg>
        <pc:picChg chg="add mod">
          <ac:chgData name="SARUN SUESUWAN" userId="4e0f4695-2b42-45f3-82ea-3abf626eda46" providerId="ADAL" clId="{CE88DD37-3463-4A1E-8192-F939C23F3138}" dt="2020-10-29T08:06:19.731" v="615" actId="1076"/>
          <ac:picMkLst>
            <pc:docMk/>
            <pc:sldMk cId="35373238" sldId="311"/>
            <ac:picMk id="8" creationId="{E587BC9D-B156-4C48-9A82-C03220C4882B}"/>
          </ac:picMkLst>
        </pc:picChg>
      </pc:sldChg>
      <pc:sldChg chg="addSp delSp modSp add del mod">
        <pc:chgData name="SARUN SUESUWAN" userId="4e0f4695-2b42-45f3-82ea-3abf626eda46" providerId="ADAL" clId="{CE88DD37-3463-4A1E-8192-F939C23F3138}" dt="2020-10-29T05:31:18.654" v="20" actId="47"/>
        <pc:sldMkLst>
          <pc:docMk/>
          <pc:sldMk cId="118201507" sldId="312"/>
        </pc:sldMkLst>
        <pc:spChg chg="add del mod">
          <ac:chgData name="SARUN SUESUWAN" userId="4e0f4695-2b42-45f3-82ea-3abf626eda46" providerId="ADAL" clId="{CE88DD37-3463-4A1E-8192-F939C23F3138}" dt="2020-10-29T05:18:32.372" v="9" actId="478"/>
          <ac:spMkLst>
            <pc:docMk/>
            <pc:sldMk cId="118201507" sldId="312"/>
            <ac:spMk id="3" creationId="{BAE73BD9-C5CD-40D3-86DA-D369D3735CF5}"/>
          </ac:spMkLst>
        </pc:spChg>
        <pc:spChg chg="del">
          <ac:chgData name="SARUN SUESUWAN" userId="4e0f4695-2b42-45f3-82ea-3abf626eda46" providerId="ADAL" clId="{CE88DD37-3463-4A1E-8192-F939C23F3138}" dt="2020-10-29T05:18:29.726" v="8" actId="478"/>
          <ac:spMkLst>
            <pc:docMk/>
            <pc:sldMk cId="118201507" sldId="312"/>
            <ac:spMk id="159" creationId="{819A0D53-0FE0-4B2E-BF98-B1BB760E1026}"/>
          </ac:spMkLst>
        </pc:spChg>
        <pc:picChg chg="add del mod">
          <ac:chgData name="SARUN SUESUWAN" userId="4e0f4695-2b42-45f3-82ea-3abf626eda46" providerId="ADAL" clId="{CE88DD37-3463-4A1E-8192-F939C23F3138}" dt="2020-10-29T05:18:45.257" v="12" actId="478"/>
          <ac:picMkLst>
            <pc:docMk/>
            <pc:sldMk cId="118201507" sldId="312"/>
            <ac:picMk id="1026" creationId="{3E7EA990-6EB6-4EF6-B391-AC6C57D9C074}"/>
          </ac:picMkLst>
        </pc:picChg>
      </pc:sldChg>
      <pc:sldChg chg="addSp delSp modSp add mod ord">
        <pc:chgData name="SARUN SUESUWAN" userId="4e0f4695-2b42-45f3-82ea-3abf626eda46" providerId="ADAL" clId="{CE88DD37-3463-4A1E-8192-F939C23F3138}" dt="2020-10-29T07:14:01.031" v="175" actId="20577"/>
        <pc:sldMkLst>
          <pc:docMk/>
          <pc:sldMk cId="1790257566" sldId="312"/>
        </pc:sldMkLst>
        <pc:spChg chg="mod">
          <ac:chgData name="SARUN SUESUWAN" userId="4e0f4695-2b42-45f3-82ea-3abf626eda46" providerId="ADAL" clId="{CE88DD37-3463-4A1E-8192-F939C23F3138}" dt="2020-10-29T05:58:01.374" v="152" actId="20577"/>
          <ac:spMkLst>
            <pc:docMk/>
            <pc:sldMk cId="1790257566" sldId="312"/>
            <ac:spMk id="75" creationId="{725B9B30-9FFB-46E2-965D-4E5062E80AC5}"/>
          </ac:spMkLst>
        </pc:spChg>
        <pc:spChg chg="mod">
          <ac:chgData name="SARUN SUESUWAN" userId="4e0f4695-2b42-45f3-82ea-3abf626eda46" providerId="ADAL" clId="{CE88DD37-3463-4A1E-8192-F939C23F3138}" dt="2020-10-29T07:14:01.031" v="175" actId="20577"/>
          <ac:spMkLst>
            <pc:docMk/>
            <pc:sldMk cId="1790257566" sldId="312"/>
            <ac:spMk id="2977" creationId="{00000000-0000-0000-0000-000000000000}"/>
          </ac:spMkLst>
        </pc:spChg>
        <pc:spChg chg="mod">
          <ac:chgData name="SARUN SUESUWAN" userId="4e0f4695-2b42-45f3-82ea-3abf626eda46" providerId="ADAL" clId="{CE88DD37-3463-4A1E-8192-F939C23F3138}" dt="2020-10-29T05:57:49.578" v="125" actId="20577"/>
          <ac:spMkLst>
            <pc:docMk/>
            <pc:sldMk cId="1790257566" sldId="312"/>
            <ac:spMk id="3045" creationId="{00000000-0000-0000-0000-000000000000}"/>
          </ac:spMkLst>
        </pc:spChg>
        <pc:picChg chg="add mod">
          <ac:chgData name="SARUN SUESUWAN" userId="4e0f4695-2b42-45f3-82ea-3abf626eda46" providerId="ADAL" clId="{CE88DD37-3463-4A1E-8192-F939C23F3138}" dt="2020-10-29T05:58:39.606" v="157" actId="1076"/>
          <ac:picMkLst>
            <pc:docMk/>
            <pc:sldMk cId="1790257566" sldId="312"/>
            <ac:picMk id="2" creationId="{532D8DE6-9FFD-4CA2-BB02-249F35DD75C0}"/>
          </ac:picMkLst>
        </pc:picChg>
        <pc:picChg chg="add mod">
          <ac:chgData name="SARUN SUESUWAN" userId="4e0f4695-2b42-45f3-82ea-3abf626eda46" providerId="ADAL" clId="{CE88DD37-3463-4A1E-8192-F939C23F3138}" dt="2020-10-29T05:59:36.319" v="162" actId="1076"/>
          <ac:picMkLst>
            <pc:docMk/>
            <pc:sldMk cId="1790257566" sldId="312"/>
            <ac:picMk id="3" creationId="{9D8F227C-90C9-4E49-8487-295897604E3C}"/>
          </ac:picMkLst>
        </pc:picChg>
        <pc:picChg chg="del">
          <ac:chgData name="SARUN SUESUWAN" userId="4e0f4695-2b42-45f3-82ea-3abf626eda46" providerId="ADAL" clId="{CE88DD37-3463-4A1E-8192-F939C23F3138}" dt="2020-10-29T05:58:27.741" v="153" actId="478"/>
          <ac:picMkLst>
            <pc:docMk/>
            <pc:sldMk cId="1790257566" sldId="312"/>
            <ac:picMk id="14" creationId="{0BA3E27F-B13F-4B99-B1D0-58361B4B1BAE}"/>
          </ac:picMkLst>
        </pc:picChg>
        <pc:picChg chg="del">
          <ac:chgData name="SARUN SUESUWAN" userId="4e0f4695-2b42-45f3-82ea-3abf626eda46" providerId="ADAL" clId="{CE88DD37-3463-4A1E-8192-F939C23F3138}" dt="2020-10-29T05:59:27.005" v="158" actId="478"/>
          <ac:picMkLst>
            <pc:docMk/>
            <pc:sldMk cId="1790257566" sldId="312"/>
            <ac:picMk id="16" creationId="{02EC7814-6964-4C9B-A5F6-D6143DE38977}"/>
          </ac:picMkLst>
        </pc:picChg>
      </pc:sldChg>
      <pc:sldChg chg="addSp delSp modSp add mod ord setBg modNotesTx">
        <pc:chgData name="SARUN SUESUWAN" userId="4e0f4695-2b42-45f3-82ea-3abf626eda46" providerId="ADAL" clId="{CE88DD37-3463-4A1E-8192-F939C23F3138}" dt="2020-11-01T16:30:29.013" v="2187" actId="20577"/>
        <pc:sldMkLst>
          <pc:docMk/>
          <pc:sldMk cId="272875423" sldId="313"/>
        </pc:sldMkLst>
        <pc:spChg chg="add del mod">
          <ac:chgData name="SARUN SUESUWAN" userId="4e0f4695-2b42-45f3-82ea-3abf626eda46" providerId="ADAL" clId="{CE88DD37-3463-4A1E-8192-F939C23F3138}" dt="2020-10-29T07:58:39.705" v="461" actId="478"/>
          <ac:spMkLst>
            <pc:docMk/>
            <pc:sldMk cId="272875423" sldId="313"/>
            <ac:spMk id="7" creationId="{24B0A7A4-9C09-4069-A4CB-5E2A4098C898}"/>
          </ac:spMkLst>
        </pc:spChg>
        <pc:spChg chg="add mod ord">
          <ac:chgData name="SARUN SUESUWAN" userId="4e0f4695-2b42-45f3-82ea-3abf626eda46" providerId="ADAL" clId="{CE88DD37-3463-4A1E-8192-F939C23F3138}" dt="2020-11-01T15:43:48.573" v="1508" actId="20577"/>
          <ac:spMkLst>
            <pc:docMk/>
            <pc:sldMk cId="272875423" sldId="313"/>
            <ac:spMk id="9" creationId="{257CD7FB-AA24-4004-943D-439ABF427C1E}"/>
          </ac:spMkLst>
        </pc:spChg>
        <pc:spChg chg="add mod">
          <ac:chgData name="SARUN SUESUWAN" userId="4e0f4695-2b42-45f3-82ea-3abf626eda46" providerId="ADAL" clId="{CE88DD37-3463-4A1E-8192-F939C23F3138}" dt="2020-10-29T08:03:35.588" v="576" actId="1076"/>
          <ac:spMkLst>
            <pc:docMk/>
            <pc:sldMk cId="272875423" sldId="313"/>
            <ac:spMk id="11" creationId="{C0F976F1-A682-4CCB-9A7A-1466B64E1F94}"/>
          </ac:spMkLst>
        </pc:spChg>
        <pc:spChg chg="del mod">
          <ac:chgData name="SARUN SUESUWAN" userId="4e0f4695-2b42-45f3-82ea-3abf626eda46" providerId="ADAL" clId="{CE88DD37-3463-4A1E-8192-F939C23F3138}" dt="2020-10-29T07:14:52.752" v="185" actId="478"/>
          <ac:spMkLst>
            <pc:docMk/>
            <pc:sldMk cId="272875423" sldId="313"/>
            <ac:spMk id="17" creationId="{EAB4E7E0-78A7-429F-BD45-AF52BDFAD62A}"/>
          </ac:spMkLst>
        </pc:spChg>
        <pc:spChg chg="del mod">
          <ac:chgData name="SARUN SUESUWAN" userId="4e0f4695-2b42-45f3-82ea-3abf626eda46" providerId="ADAL" clId="{CE88DD37-3463-4A1E-8192-F939C23F3138}" dt="2020-10-29T07:14:52.105" v="184" actId="478"/>
          <ac:spMkLst>
            <pc:docMk/>
            <pc:sldMk cId="272875423" sldId="313"/>
            <ac:spMk id="18" creationId="{EC042DF0-2C10-4A0A-AB3B-FC880CFDA67E}"/>
          </ac:spMkLst>
        </pc:spChg>
        <pc:spChg chg="del mod">
          <ac:chgData name="SARUN SUESUWAN" userId="4e0f4695-2b42-45f3-82ea-3abf626eda46" providerId="ADAL" clId="{CE88DD37-3463-4A1E-8192-F939C23F3138}" dt="2020-10-29T07:15:33.139" v="200" actId="478"/>
          <ac:spMkLst>
            <pc:docMk/>
            <pc:sldMk cId="272875423" sldId="313"/>
            <ac:spMk id="50" creationId="{6EA6E9A9-4ACA-46EA-987E-58C5EB931AC9}"/>
          </ac:spMkLst>
        </pc:spChg>
        <pc:spChg chg="mod">
          <ac:chgData name="SARUN SUESUWAN" userId="4e0f4695-2b42-45f3-82ea-3abf626eda46" providerId="ADAL" clId="{CE88DD37-3463-4A1E-8192-F939C23F3138}" dt="2020-10-29T07:15:42.614" v="203" actId="14100"/>
          <ac:spMkLst>
            <pc:docMk/>
            <pc:sldMk cId="272875423" sldId="313"/>
            <ac:spMk id="51" creationId="{F68B9C87-94AF-409F-912D-87CED59014B2}"/>
          </ac:spMkLst>
        </pc:spChg>
        <pc:spChg chg="mod">
          <ac:chgData name="SARUN SUESUWAN" userId="4e0f4695-2b42-45f3-82ea-3abf626eda46" providerId="ADAL" clId="{CE88DD37-3463-4A1E-8192-F939C23F3138}" dt="2020-10-29T07:15:29.367" v="199" actId="14100"/>
          <ac:spMkLst>
            <pc:docMk/>
            <pc:sldMk cId="272875423" sldId="313"/>
            <ac:spMk id="52" creationId="{60C9B391-4455-4304-AB66-B473F825FB74}"/>
          </ac:spMkLst>
        </pc:spChg>
        <pc:spChg chg="mod">
          <ac:chgData name="SARUN SUESUWAN" userId="4e0f4695-2b42-45f3-82ea-3abf626eda46" providerId="ADAL" clId="{CE88DD37-3463-4A1E-8192-F939C23F3138}" dt="2020-10-29T07:15:10.186" v="195"/>
          <ac:spMkLst>
            <pc:docMk/>
            <pc:sldMk cId="272875423" sldId="313"/>
            <ac:spMk id="53" creationId="{954A2E74-E6EA-449F-AD66-1E5654E9062B}"/>
          </ac:spMkLst>
        </pc:spChg>
        <pc:spChg chg="mod">
          <ac:chgData name="SARUN SUESUWAN" userId="4e0f4695-2b42-45f3-82ea-3abf626eda46" providerId="ADAL" clId="{CE88DD37-3463-4A1E-8192-F939C23F3138}" dt="2020-10-29T07:15:10.186" v="195"/>
          <ac:spMkLst>
            <pc:docMk/>
            <pc:sldMk cId="272875423" sldId="313"/>
            <ac:spMk id="54" creationId="{E6E3BA48-8DF6-454B-A79E-5383F809995B}"/>
          </ac:spMkLst>
        </pc:spChg>
        <pc:spChg chg="mod">
          <ac:chgData name="SARUN SUESUWAN" userId="4e0f4695-2b42-45f3-82ea-3abf626eda46" providerId="ADAL" clId="{CE88DD37-3463-4A1E-8192-F939C23F3138}" dt="2020-10-29T07:15:10.186" v="195"/>
          <ac:spMkLst>
            <pc:docMk/>
            <pc:sldMk cId="272875423" sldId="313"/>
            <ac:spMk id="55" creationId="{F0200AF1-2AEF-42BF-A617-D71F6774BD7E}"/>
          </ac:spMkLst>
        </pc:spChg>
        <pc:spChg chg="mod">
          <ac:chgData name="SARUN SUESUWAN" userId="4e0f4695-2b42-45f3-82ea-3abf626eda46" providerId="ADAL" clId="{CE88DD37-3463-4A1E-8192-F939C23F3138}" dt="2020-10-29T07:15:50.841" v="205"/>
          <ac:spMkLst>
            <pc:docMk/>
            <pc:sldMk cId="272875423" sldId="313"/>
            <ac:spMk id="57" creationId="{DD4EF3DF-09D9-47BC-B04F-A404BC0D4B3A}"/>
          </ac:spMkLst>
        </pc:spChg>
        <pc:spChg chg="mod">
          <ac:chgData name="SARUN SUESUWAN" userId="4e0f4695-2b42-45f3-82ea-3abf626eda46" providerId="ADAL" clId="{CE88DD37-3463-4A1E-8192-F939C23F3138}" dt="2020-10-29T07:15:50.841" v="205"/>
          <ac:spMkLst>
            <pc:docMk/>
            <pc:sldMk cId="272875423" sldId="313"/>
            <ac:spMk id="58" creationId="{0DDD53B3-1877-45F3-972E-451654E2C04C}"/>
          </ac:spMkLst>
        </pc:spChg>
        <pc:spChg chg="mod">
          <ac:chgData name="SARUN SUESUWAN" userId="4e0f4695-2b42-45f3-82ea-3abf626eda46" providerId="ADAL" clId="{CE88DD37-3463-4A1E-8192-F939C23F3138}" dt="2020-10-29T07:15:50.841" v="205"/>
          <ac:spMkLst>
            <pc:docMk/>
            <pc:sldMk cId="272875423" sldId="313"/>
            <ac:spMk id="59" creationId="{781C26DD-30C4-400D-AE1E-39E0D3A8C471}"/>
          </ac:spMkLst>
        </pc:spChg>
        <pc:spChg chg="mod">
          <ac:chgData name="SARUN SUESUWAN" userId="4e0f4695-2b42-45f3-82ea-3abf626eda46" providerId="ADAL" clId="{CE88DD37-3463-4A1E-8192-F939C23F3138}" dt="2020-10-29T07:15:50.841" v="205"/>
          <ac:spMkLst>
            <pc:docMk/>
            <pc:sldMk cId="272875423" sldId="313"/>
            <ac:spMk id="60" creationId="{7DD3C278-81D3-4C60-9DB7-65B23D8E9371}"/>
          </ac:spMkLst>
        </pc:spChg>
        <pc:spChg chg="mod">
          <ac:chgData name="SARUN SUESUWAN" userId="4e0f4695-2b42-45f3-82ea-3abf626eda46" providerId="ADAL" clId="{CE88DD37-3463-4A1E-8192-F939C23F3138}" dt="2020-10-29T07:15:50.841" v="205"/>
          <ac:spMkLst>
            <pc:docMk/>
            <pc:sldMk cId="272875423" sldId="313"/>
            <ac:spMk id="61" creationId="{5F32DB0F-7006-4629-A98F-D7BF33DF6D51}"/>
          </ac:spMkLst>
        </pc:spChg>
        <pc:spChg chg="mod">
          <ac:chgData name="SARUN SUESUWAN" userId="4e0f4695-2b42-45f3-82ea-3abf626eda46" providerId="ADAL" clId="{CE88DD37-3463-4A1E-8192-F939C23F3138}" dt="2020-10-29T07:15:53.441" v="207"/>
          <ac:spMkLst>
            <pc:docMk/>
            <pc:sldMk cId="272875423" sldId="313"/>
            <ac:spMk id="63" creationId="{6F7B779F-BE0E-4608-A4BE-BD2B6108C878}"/>
          </ac:spMkLst>
        </pc:spChg>
        <pc:spChg chg="mod">
          <ac:chgData name="SARUN SUESUWAN" userId="4e0f4695-2b42-45f3-82ea-3abf626eda46" providerId="ADAL" clId="{CE88DD37-3463-4A1E-8192-F939C23F3138}" dt="2020-10-29T07:15:53.441" v="207"/>
          <ac:spMkLst>
            <pc:docMk/>
            <pc:sldMk cId="272875423" sldId="313"/>
            <ac:spMk id="64" creationId="{81E04165-F16E-4BC1-AFAF-54F719C7E36E}"/>
          </ac:spMkLst>
        </pc:spChg>
        <pc:spChg chg="mod">
          <ac:chgData name="SARUN SUESUWAN" userId="4e0f4695-2b42-45f3-82ea-3abf626eda46" providerId="ADAL" clId="{CE88DD37-3463-4A1E-8192-F939C23F3138}" dt="2020-10-29T07:15:53.441" v="207"/>
          <ac:spMkLst>
            <pc:docMk/>
            <pc:sldMk cId="272875423" sldId="313"/>
            <ac:spMk id="65" creationId="{552F8B22-904A-409A-A60B-5159675E941F}"/>
          </ac:spMkLst>
        </pc:spChg>
        <pc:spChg chg="mod">
          <ac:chgData name="SARUN SUESUWAN" userId="4e0f4695-2b42-45f3-82ea-3abf626eda46" providerId="ADAL" clId="{CE88DD37-3463-4A1E-8192-F939C23F3138}" dt="2020-10-29T07:15:53.441" v="207"/>
          <ac:spMkLst>
            <pc:docMk/>
            <pc:sldMk cId="272875423" sldId="313"/>
            <ac:spMk id="66" creationId="{41F82CCB-FEC7-4192-A9DD-A6660E5BFAA4}"/>
          </ac:spMkLst>
        </pc:spChg>
        <pc:spChg chg="mod">
          <ac:chgData name="SARUN SUESUWAN" userId="4e0f4695-2b42-45f3-82ea-3abf626eda46" providerId="ADAL" clId="{CE88DD37-3463-4A1E-8192-F939C23F3138}" dt="2020-10-29T07:15:53.441" v="207"/>
          <ac:spMkLst>
            <pc:docMk/>
            <pc:sldMk cId="272875423" sldId="313"/>
            <ac:spMk id="67" creationId="{541C55F1-4CEE-4248-B0F8-2BB8C8B207C4}"/>
          </ac:spMkLst>
        </pc:spChg>
        <pc:spChg chg="mod">
          <ac:chgData name="SARUN SUESUWAN" userId="4e0f4695-2b42-45f3-82ea-3abf626eda46" providerId="ADAL" clId="{CE88DD37-3463-4A1E-8192-F939C23F3138}" dt="2020-10-29T07:15:58.681" v="208"/>
          <ac:spMkLst>
            <pc:docMk/>
            <pc:sldMk cId="272875423" sldId="313"/>
            <ac:spMk id="69" creationId="{C64D4336-1495-4CB8-B876-BB34BF570EF4}"/>
          </ac:spMkLst>
        </pc:spChg>
        <pc:spChg chg="mod">
          <ac:chgData name="SARUN SUESUWAN" userId="4e0f4695-2b42-45f3-82ea-3abf626eda46" providerId="ADAL" clId="{CE88DD37-3463-4A1E-8192-F939C23F3138}" dt="2020-10-29T07:15:58.681" v="208"/>
          <ac:spMkLst>
            <pc:docMk/>
            <pc:sldMk cId="272875423" sldId="313"/>
            <ac:spMk id="70" creationId="{180493AA-C3EB-422A-A545-14E53E7CEAA8}"/>
          </ac:spMkLst>
        </pc:spChg>
        <pc:spChg chg="mod">
          <ac:chgData name="SARUN SUESUWAN" userId="4e0f4695-2b42-45f3-82ea-3abf626eda46" providerId="ADAL" clId="{CE88DD37-3463-4A1E-8192-F939C23F3138}" dt="2020-10-29T07:15:58.681" v="208"/>
          <ac:spMkLst>
            <pc:docMk/>
            <pc:sldMk cId="272875423" sldId="313"/>
            <ac:spMk id="71" creationId="{4D7020C6-1FFD-41B7-909D-B879E9CE4555}"/>
          </ac:spMkLst>
        </pc:spChg>
        <pc:spChg chg="mod">
          <ac:chgData name="SARUN SUESUWAN" userId="4e0f4695-2b42-45f3-82ea-3abf626eda46" providerId="ADAL" clId="{CE88DD37-3463-4A1E-8192-F939C23F3138}" dt="2020-10-29T07:15:58.681" v="208"/>
          <ac:spMkLst>
            <pc:docMk/>
            <pc:sldMk cId="272875423" sldId="313"/>
            <ac:spMk id="72" creationId="{EB97BAD1-CF9D-483E-8F9E-6AB2AF7B1701}"/>
          </ac:spMkLst>
        </pc:spChg>
        <pc:spChg chg="mod">
          <ac:chgData name="SARUN SUESUWAN" userId="4e0f4695-2b42-45f3-82ea-3abf626eda46" providerId="ADAL" clId="{CE88DD37-3463-4A1E-8192-F939C23F3138}" dt="2020-10-29T07:15:58.681" v="208"/>
          <ac:spMkLst>
            <pc:docMk/>
            <pc:sldMk cId="272875423" sldId="313"/>
            <ac:spMk id="73" creationId="{42DA4CD3-73B2-44FE-A915-D99AA45D8B37}"/>
          </ac:spMkLst>
        </pc:spChg>
        <pc:spChg chg="del mod">
          <ac:chgData name="SARUN SUESUWAN" userId="4e0f4695-2b42-45f3-82ea-3abf626eda46" providerId="ADAL" clId="{CE88DD37-3463-4A1E-8192-F939C23F3138}" dt="2020-10-29T07:14:58.745" v="193" actId="478"/>
          <ac:spMkLst>
            <pc:docMk/>
            <pc:sldMk cId="272875423" sldId="313"/>
            <ac:spMk id="75" creationId="{725B9B30-9FFB-46E2-965D-4E5062E80AC5}"/>
          </ac:spMkLst>
        </pc:spChg>
        <pc:spChg chg="add mod">
          <ac:chgData name="SARUN SUESUWAN" userId="4e0f4695-2b42-45f3-82ea-3abf626eda46" providerId="ADAL" clId="{CE88DD37-3463-4A1E-8192-F939C23F3138}" dt="2020-11-01T15:35:30.588" v="1335" actId="20577"/>
          <ac:spMkLst>
            <pc:docMk/>
            <pc:sldMk cId="272875423" sldId="313"/>
            <ac:spMk id="138" creationId="{CF529557-4FD6-4330-AFE7-A08364AF99F0}"/>
          </ac:spMkLst>
        </pc:spChg>
        <pc:spChg chg="add mod">
          <ac:chgData name="SARUN SUESUWAN" userId="4e0f4695-2b42-45f3-82ea-3abf626eda46" providerId="ADAL" clId="{CE88DD37-3463-4A1E-8192-F939C23F3138}" dt="2020-11-01T15:39:03.259" v="1415" actId="1076"/>
          <ac:spMkLst>
            <pc:docMk/>
            <pc:sldMk cId="272875423" sldId="313"/>
            <ac:spMk id="150" creationId="{A1674E3F-2AA3-4715-9CB3-39F049318C14}"/>
          </ac:spMkLst>
        </pc:spChg>
        <pc:spChg chg="add mod">
          <ac:chgData name="SARUN SUESUWAN" userId="4e0f4695-2b42-45f3-82ea-3abf626eda46" providerId="ADAL" clId="{CE88DD37-3463-4A1E-8192-F939C23F3138}" dt="2020-10-29T08:04:44.218" v="602" actId="20577"/>
          <ac:spMkLst>
            <pc:docMk/>
            <pc:sldMk cId="272875423" sldId="313"/>
            <ac:spMk id="150" creationId="{C73F0C49-148D-431D-9238-12DB519555DE}"/>
          </ac:spMkLst>
        </pc:spChg>
        <pc:spChg chg="mod">
          <ac:chgData name="SARUN SUESUWAN" userId="4e0f4695-2b42-45f3-82ea-3abf626eda46" providerId="ADAL" clId="{CE88DD37-3463-4A1E-8192-F939C23F3138}" dt="2020-11-01T15:40:06.627" v="1422" actId="1076"/>
          <ac:spMkLst>
            <pc:docMk/>
            <pc:sldMk cId="272875423" sldId="313"/>
            <ac:spMk id="155" creationId="{F401347A-0FBF-426A-BB02-135F6B48FFBC}"/>
          </ac:spMkLst>
        </pc:spChg>
        <pc:spChg chg="mod">
          <ac:chgData name="SARUN SUESUWAN" userId="4e0f4695-2b42-45f3-82ea-3abf626eda46" providerId="ADAL" clId="{CE88DD37-3463-4A1E-8192-F939C23F3138}" dt="2020-11-01T15:42:10.410" v="1441" actId="1076"/>
          <ac:spMkLst>
            <pc:docMk/>
            <pc:sldMk cId="272875423" sldId="313"/>
            <ac:spMk id="156" creationId="{2647800F-578C-4968-881D-494E2BF8D6F4}"/>
          </ac:spMkLst>
        </pc:spChg>
        <pc:spChg chg="add del mod">
          <ac:chgData name="SARUN SUESUWAN" userId="4e0f4695-2b42-45f3-82ea-3abf626eda46" providerId="ADAL" clId="{CE88DD37-3463-4A1E-8192-F939C23F3138}" dt="2020-11-01T15:42:02.890" v="1439" actId="1076"/>
          <ac:spMkLst>
            <pc:docMk/>
            <pc:sldMk cId="272875423" sldId="313"/>
            <ac:spMk id="157" creationId="{EEA5EE78-C300-469A-8822-AF585880753D}"/>
          </ac:spMkLst>
        </pc:spChg>
        <pc:spChg chg="add mod">
          <ac:chgData name="SARUN SUESUWAN" userId="4e0f4695-2b42-45f3-82ea-3abf626eda46" providerId="ADAL" clId="{CE88DD37-3463-4A1E-8192-F939C23F3138}" dt="2020-11-01T15:38:54.699" v="1413" actId="688"/>
          <ac:spMkLst>
            <pc:docMk/>
            <pc:sldMk cId="272875423" sldId="313"/>
            <ac:spMk id="158" creationId="{F836D508-2486-48FB-883D-11DAD90E8DF7}"/>
          </ac:spMkLst>
        </pc:spChg>
        <pc:spChg chg="add mod">
          <ac:chgData name="SARUN SUESUWAN" userId="4e0f4695-2b42-45f3-82ea-3abf626eda46" providerId="ADAL" clId="{CE88DD37-3463-4A1E-8192-F939C23F3138}" dt="2020-11-01T15:40:17.920" v="1429" actId="20577"/>
          <ac:spMkLst>
            <pc:docMk/>
            <pc:sldMk cId="272875423" sldId="313"/>
            <ac:spMk id="159" creationId="{5359397C-F7DF-4DC6-A39F-535A19F2582F}"/>
          </ac:spMkLst>
        </pc:spChg>
        <pc:spChg chg="add mod">
          <ac:chgData name="SARUN SUESUWAN" userId="4e0f4695-2b42-45f3-82ea-3abf626eda46" providerId="ADAL" clId="{CE88DD37-3463-4A1E-8192-F939C23F3138}" dt="2020-11-01T15:42:48" v="1452" actId="20577"/>
          <ac:spMkLst>
            <pc:docMk/>
            <pc:sldMk cId="272875423" sldId="313"/>
            <ac:spMk id="160" creationId="{8D4BC6F3-7FD2-4B74-95C0-1811BB8AA7FC}"/>
          </ac:spMkLst>
        </pc:spChg>
        <pc:spChg chg="add mod">
          <ac:chgData name="SARUN SUESUWAN" userId="4e0f4695-2b42-45f3-82ea-3abf626eda46" providerId="ADAL" clId="{CE88DD37-3463-4A1E-8192-F939C23F3138}" dt="2020-11-01T15:44:32.305" v="1517" actId="1076"/>
          <ac:spMkLst>
            <pc:docMk/>
            <pc:sldMk cId="272875423" sldId="313"/>
            <ac:spMk id="163" creationId="{CAB7C959-7784-499F-9779-B48C33B671EF}"/>
          </ac:spMkLst>
        </pc:spChg>
        <pc:spChg chg="add mod">
          <ac:chgData name="SARUN SUESUWAN" userId="4e0f4695-2b42-45f3-82ea-3abf626eda46" providerId="ADAL" clId="{CE88DD37-3463-4A1E-8192-F939C23F3138}" dt="2020-11-01T15:53:04.832" v="1546" actId="313"/>
          <ac:spMkLst>
            <pc:docMk/>
            <pc:sldMk cId="272875423" sldId="313"/>
            <ac:spMk id="165" creationId="{17556BA0-AD1C-4C06-8CF6-923DF44472A3}"/>
          </ac:spMkLst>
        </pc:spChg>
        <pc:spChg chg="del">
          <ac:chgData name="SARUN SUESUWAN" userId="4e0f4695-2b42-45f3-82ea-3abf626eda46" providerId="ADAL" clId="{CE88DD37-3463-4A1E-8192-F939C23F3138}" dt="2020-10-29T07:14:54.908" v="188" actId="478"/>
          <ac:spMkLst>
            <pc:docMk/>
            <pc:sldMk cId="272875423" sldId="313"/>
            <ac:spMk id="206" creationId="{20F1D3AE-BF6B-4608-9554-92828347DD8A}"/>
          </ac:spMkLst>
        </pc:spChg>
        <pc:spChg chg="del">
          <ac:chgData name="SARUN SUESUWAN" userId="4e0f4695-2b42-45f3-82ea-3abf626eda46" providerId="ADAL" clId="{CE88DD37-3463-4A1E-8192-F939C23F3138}" dt="2020-10-29T07:14:54.279" v="187" actId="478"/>
          <ac:spMkLst>
            <pc:docMk/>
            <pc:sldMk cId="272875423" sldId="313"/>
            <ac:spMk id="207" creationId="{5846E089-6C95-4912-A136-E03BF94D2AA6}"/>
          </ac:spMkLst>
        </pc:spChg>
        <pc:spChg chg="del mod">
          <ac:chgData name="SARUN SUESUWAN" userId="4e0f4695-2b42-45f3-82ea-3abf626eda46" providerId="ADAL" clId="{CE88DD37-3463-4A1E-8192-F939C23F3138}" dt="2020-10-29T07:58:37.704" v="460" actId="478"/>
          <ac:spMkLst>
            <pc:docMk/>
            <pc:sldMk cId="272875423" sldId="313"/>
            <ac:spMk id="2977" creationId="{00000000-0000-0000-0000-000000000000}"/>
          </ac:spMkLst>
        </pc:spChg>
        <pc:spChg chg="del mod">
          <ac:chgData name="SARUN SUESUWAN" userId="4e0f4695-2b42-45f3-82ea-3abf626eda46" providerId="ADAL" clId="{CE88DD37-3463-4A1E-8192-F939C23F3138}" dt="2020-10-29T07:15:00.498" v="194" actId="478"/>
          <ac:spMkLst>
            <pc:docMk/>
            <pc:sldMk cId="272875423" sldId="313"/>
            <ac:spMk id="3045" creationId="{00000000-0000-0000-0000-000000000000}"/>
          </ac:spMkLst>
        </pc:spChg>
        <pc:grpChg chg="add mod">
          <ac:chgData name="SARUN SUESUWAN" userId="4e0f4695-2b42-45f3-82ea-3abf626eda46" providerId="ADAL" clId="{CE88DD37-3463-4A1E-8192-F939C23F3138}" dt="2020-10-29T09:10:16.614" v="810" actId="1076"/>
          <ac:grpSpMkLst>
            <pc:docMk/>
            <pc:sldMk cId="272875423" sldId="313"/>
            <ac:grpSpMk id="49" creationId="{013381D5-9851-4327-9EA2-AEC264A82F52}"/>
          </ac:grpSpMkLst>
        </pc:grpChg>
        <pc:grpChg chg="add mod">
          <ac:chgData name="SARUN SUESUWAN" userId="4e0f4695-2b42-45f3-82ea-3abf626eda46" providerId="ADAL" clId="{CE88DD37-3463-4A1E-8192-F939C23F3138}" dt="2020-10-29T07:15:52.255" v="206" actId="1076"/>
          <ac:grpSpMkLst>
            <pc:docMk/>
            <pc:sldMk cId="272875423" sldId="313"/>
            <ac:grpSpMk id="56" creationId="{F1D8B04E-BFAF-4573-B602-BEEE243D6E24}"/>
          </ac:grpSpMkLst>
        </pc:grpChg>
        <pc:grpChg chg="add mod">
          <ac:chgData name="SARUN SUESUWAN" userId="4e0f4695-2b42-45f3-82ea-3abf626eda46" providerId="ADAL" clId="{CE88DD37-3463-4A1E-8192-F939C23F3138}" dt="2020-10-29T07:15:53.441" v="207"/>
          <ac:grpSpMkLst>
            <pc:docMk/>
            <pc:sldMk cId="272875423" sldId="313"/>
            <ac:grpSpMk id="62" creationId="{B5F5A6FA-D28C-4EA5-B60F-3F746F3A5EFA}"/>
          </ac:grpSpMkLst>
        </pc:grpChg>
        <pc:grpChg chg="add mod">
          <ac:chgData name="SARUN SUESUWAN" userId="4e0f4695-2b42-45f3-82ea-3abf626eda46" providerId="ADAL" clId="{CE88DD37-3463-4A1E-8192-F939C23F3138}" dt="2020-10-29T07:16:00.815" v="209" actId="1076"/>
          <ac:grpSpMkLst>
            <pc:docMk/>
            <pc:sldMk cId="272875423" sldId="313"/>
            <ac:grpSpMk id="68" creationId="{2EBE2CD8-AC00-41A3-8F2B-9E3A6F796EB7}"/>
          </ac:grpSpMkLst>
        </pc:grpChg>
        <pc:grpChg chg="del mod">
          <ac:chgData name="SARUN SUESUWAN" userId="4e0f4695-2b42-45f3-82ea-3abf626eda46" providerId="ADAL" clId="{CE88DD37-3463-4A1E-8192-F939C23F3138}" dt="2020-10-29T07:14:50.857" v="183" actId="478"/>
          <ac:grpSpMkLst>
            <pc:docMk/>
            <pc:sldMk cId="272875423" sldId="313"/>
            <ac:grpSpMk id="112" creationId="{230D77DB-FDC4-4E3F-983F-8CBC42756EEC}"/>
          </ac:grpSpMkLst>
        </pc:grpChg>
        <pc:grpChg chg="mod">
          <ac:chgData name="SARUN SUESUWAN" userId="4e0f4695-2b42-45f3-82ea-3abf626eda46" providerId="ADAL" clId="{CE88DD37-3463-4A1E-8192-F939C23F3138}" dt="2020-10-29T09:10:26.839" v="813" actId="1076"/>
          <ac:grpSpMkLst>
            <pc:docMk/>
            <pc:sldMk cId="272875423" sldId="313"/>
            <ac:grpSpMk id="129" creationId="{9A57C6F3-2026-4F28-8BED-1E524C32E93B}"/>
          </ac:grpSpMkLst>
        </pc:grpChg>
        <pc:grpChg chg="mod">
          <ac:chgData name="SARUN SUESUWAN" userId="4e0f4695-2b42-45f3-82ea-3abf626eda46" providerId="ADAL" clId="{CE88DD37-3463-4A1E-8192-F939C23F3138}" dt="2020-10-29T09:10:24.614" v="812" actId="1076"/>
          <ac:grpSpMkLst>
            <pc:docMk/>
            <pc:sldMk cId="272875423" sldId="313"/>
            <ac:grpSpMk id="135" creationId="{EA3FF3BC-11BF-489B-84F7-AB67AFFBCF0F}"/>
          </ac:grpSpMkLst>
        </pc:grpChg>
        <pc:grpChg chg="mod">
          <ac:chgData name="SARUN SUESUWAN" userId="4e0f4695-2b42-45f3-82ea-3abf626eda46" providerId="ADAL" clId="{CE88DD37-3463-4A1E-8192-F939C23F3138}" dt="2020-10-29T09:10:03.871" v="807" actId="14100"/>
          <ac:grpSpMkLst>
            <pc:docMk/>
            <pc:sldMk cId="272875423" sldId="313"/>
            <ac:grpSpMk id="142" creationId="{0B905E2B-D683-4A0C-92F0-7E192C840751}"/>
          </ac:grpSpMkLst>
        </pc:grpChg>
        <pc:grpChg chg="mod">
          <ac:chgData name="SARUN SUESUWAN" userId="4e0f4695-2b42-45f3-82ea-3abf626eda46" providerId="ADAL" clId="{CE88DD37-3463-4A1E-8192-F939C23F3138}" dt="2020-10-29T09:10:08.767" v="808" actId="14100"/>
          <ac:grpSpMkLst>
            <pc:docMk/>
            <pc:sldMk cId="272875423" sldId="313"/>
            <ac:grpSpMk id="148" creationId="{F15D813C-EB0A-4084-BAEB-C19C595E24BA}"/>
          </ac:grpSpMkLst>
        </pc:grpChg>
        <pc:grpChg chg="del">
          <ac:chgData name="SARUN SUESUWAN" userId="4e0f4695-2b42-45f3-82ea-3abf626eda46" providerId="ADAL" clId="{CE88DD37-3463-4A1E-8192-F939C23F3138}" dt="2020-10-29T07:14:53.486" v="186" actId="478"/>
          <ac:grpSpMkLst>
            <pc:docMk/>
            <pc:sldMk cId="272875423" sldId="313"/>
            <ac:grpSpMk id="187" creationId="{659442C4-4173-417D-9121-50AAEDE6DDB8}"/>
          </ac:grpSpMkLst>
        </pc:grpChg>
        <pc:picChg chg="del">
          <ac:chgData name="SARUN SUESUWAN" userId="4e0f4695-2b42-45f3-82ea-3abf626eda46" providerId="ADAL" clId="{CE88DD37-3463-4A1E-8192-F939C23F3138}" dt="2020-10-29T07:14:55.377" v="189" actId="478"/>
          <ac:picMkLst>
            <pc:docMk/>
            <pc:sldMk cId="272875423" sldId="313"/>
            <ac:picMk id="2" creationId="{532D8DE6-9FFD-4CA2-BB02-249F35DD75C0}"/>
          </ac:picMkLst>
        </pc:picChg>
        <pc:picChg chg="add del mod">
          <ac:chgData name="SARUN SUESUWAN" userId="4e0f4695-2b42-45f3-82ea-3abf626eda46" providerId="ADAL" clId="{CE88DD37-3463-4A1E-8192-F939C23F3138}" dt="2020-11-01T15:34:42.696" v="1290" actId="478"/>
          <ac:picMkLst>
            <pc:docMk/>
            <pc:sldMk cId="272875423" sldId="313"/>
            <ac:picMk id="2" creationId="{A6B11B3D-B828-467B-A445-0BDC91356C04}"/>
          </ac:picMkLst>
        </pc:picChg>
        <pc:picChg chg="add mod">
          <ac:chgData name="SARUN SUESUWAN" userId="4e0f4695-2b42-45f3-82ea-3abf626eda46" providerId="ADAL" clId="{CE88DD37-3463-4A1E-8192-F939C23F3138}" dt="2020-11-01T15:35:35.436" v="1336" actId="1076"/>
          <ac:picMkLst>
            <pc:docMk/>
            <pc:sldMk cId="272875423" sldId="313"/>
            <ac:picMk id="3" creationId="{47C52FC1-C118-4D8B-A606-3C8C1311BF97}"/>
          </ac:picMkLst>
        </pc:picChg>
        <pc:picChg chg="del">
          <ac:chgData name="SARUN SUESUWAN" userId="4e0f4695-2b42-45f3-82ea-3abf626eda46" providerId="ADAL" clId="{CE88DD37-3463-4A1E-8192-F939C23F3138}" dt="2020-10-29T07:14:57.036" v="191" actId="478"/>
          <ac:picMkLst>
            <pc:docMk/>
            <pc:sldMk cId="272875423" sldId="313"/>
            <ac:picMk id="3" creationId="{9D8F227C-90C9-4E49-8487-295897604E3C}"/>
          </ac:picMkLst>
        </pc:picChg>
        <pc:picChg chg="add del mod">
          <ac:chgData name="SARUN SUESUWAN" userId="4e0f4695-2b42-45f3-82ea-3abf626eda46" providerId="ADAL" clId="{CE88DD37-3463-4A1E-8192-F939C23F3138}" dt="2020-11-01T15:21:36.006" v="1283" actId="478"/>
          <ac:picMkLst>
            <pc:docMk/>
            <pc:sldMk cId="272875423" sldId="313"/>
            <ac:picMk id="4" creationId="{6CF21DE6-A17D-4494-A25A-62C0C8D8A8EC}"/>
          </ac:picMkLst>
        </pc:picChg>
        <pc:picChg chg="add mod modCrop">
          <ac:chgData name="SARUN SUESUWAN" userId="4e0f4695-2b42-45f3-82ea-3abf626eda46" providerId="ADAL" clId="{CE88DD37-3463-4A1E-8192-F939C23F3138}" dt="2020-10-29T07:59:14.263" v="469" actId="732"/>
          <ac:picMkLst>
            <pc:docMk/>
            <pc:sldMk cId="272875423" sldId="313"/>
            <ac:picMk id="5" creationId="{D5787793-5F02-4042-A6D7-462374C62977}"/>
          </ac:picMkLst>
        </pc:picChg>
        <pc:picChg chg="add mod">
          <ac:chgData name="SARUN SUESUWAN" userId="4e0f4695-2b42-45f3-82ea-3abf626eda46" providerId="ADAL" clId="{CE88DD37-3463-4A1E-8192-F939C23F3138}" dt="2020-11-01T15:38:35.546" v="1400" actId="1076"/>
          <ac:picMkLst>
            <pc:docMk/>
            <pc:sldMk cId="272875423" sldId="313"/>
            <ac:picMk id="6" creationId="{BB5538ED-C75C-4DE6-81C6-BDBCA683A9E3}"/>
          </ac:picMkLst>
        </pc:picChg>
        <pc:picChg chg="add mod">
          <ac:chgData name="SARUN SUESUWAN" userId="4e0f4695-2b42-45f3-82ea-3abf626eda46" providerId="ADAL" clId="{CE88DD37-3463-4A1E-8192-F939C23F3138}" dt="2020-11-01T15:40:09.186" v="1423" actId="1076"/>
          <ac:picMkLst>
            <pc:docMk/>
            <pc:sldMk cId="272875423" sldId="313"/>
            <ac:picMk id="7" creationId="{B67E5DB6-7C2E-4011-9648-32DCA07CE33D}"/>
          </ac:picMkLst>
        </pc:picChg>
        <pc:picChg chg="add del mod">
          <ac:chgData name="SARUN SUESUWAN" userId="4e0f4695-2b42-45f3-82ea-3abf626eda46" providerId="ADAL" clId="{CE88DD37-3463-4A1E-8192-F939C23F3138}" dt="2020-11-01T15:37:40.195" v="1370" actId="478"/>
          <ac:picMkLst>
            <pc:docMk/>
            <pc:sldMk cId="272875423" sldId="313"/>
            <ac:picMk id="8" creationId="{8D447CF5-CDEF-40DE-9F3D-B68E3978CEEC}"/>
          </ac:picMkLst>
        </pc:picChg>
        <pc:picChg chg="add del mod">
          <ac:chgData name="SARUN SUESUWAN" userId="4e0f4695-2b42-45f3-82ea-3abf626eda46" providerId="ADAL" clId="{CE88DD37-3463-4A1E-8192-F939C23F3138}" dt="2020-11-01T15:39:49.251" v="1416" actId="478"/>
          <ac:picMkLst>
            <pc:docMk/>
            <pc:sldMk cId="272875423" sldId="313"/>
            <ac:picMk id="10" creationId="{124A8E82-2D29-406F-9DFE-425EA2E07FEE}"/>
          </ac:picMkLst>
        </pc:picChg>
        <pc:picChg chg="add mod">
          <ac:chgData name="SARUN SUESUWAN" userId="4e0f4695-2b42-45f3-82ea-3abf626eda46" providerId="ADAL" clId="{CE88DD37-3463-4A1E-8192-F939C23F3138}" dt="2020-11-01T15:41:45.827" v="1436" actId="1076"/>
          <ac:picMkLst>
            <pc:docMk/>
            <pc:sldMk cId="272875423" sldId="313"/>
            <ac:picMk id="11" creationId="{4F19835A-807C-4EC9-8469-1DAB9682B11F}"/>
          </ac:picMkLst>
        </pc:picChg>
        <pc:picChg chg="add del mod">
          <ac:chgData name="SARUN SUESUWAN" userId="4e0f4695-2b42-45f3-82ea-3abf626eda46" providerId="ADAL" clId="{CE88DD37-3463-4A1E-8192-F939C23F3138}" dt="2020-11-01T15:41:41.777" v="1435" actId="478"/>
          <ac:picMkLst>
            <pc:docMk/>
            <pc:sldMk cId="272875423" sldId="313"/>
            <ac:picMk id="12" creationId="{E29CC67D-3766-4733-B6A9-4529874FE958}"/>
          </ac:picMkLst>
        </pc:picChg>
        <pc:picChg chg="add mod">
          <ac:chgData name="SARUN SUESUWAN" userId="4e0f4695-2b42-45f3-82ea-3abf626eda46" providerId="ADAL" clId="{CE88DD37-3463-4A1E-8192-F939C23F3138}" dt="2020-10-29T08:04:29.827" v="584" actId="1076"/>
          <ac:picMkLst>
            <pc:docMk/>
            <pc:sldMk cId="272875423" sldId="313"/>
            <ac:picMk id="13" creationId="{D40568FF-11CE-40BF-899C-ACC33E90D8BA}"/>
          </ac:picMkLst>
        </pc:picChg>
        <pc:picChg chg="add del mod">
          <ac:chgData name="SARUN SUESUWAN" userId="4e0f4695-2b42-45f3-82ea-3abf626eda46" providerId="ADAL" clId="{CE88DD37-3463-4A1E-8192-F939C23F3138}" dt="2020-11-01T15:41:33.186" v="1430" actId="478"/>
          <ac:picMkLst>
            <pc:docMk/>
            <pc:sldMk cId="272875423" sldId="313"/>
            <ac:picMk id="14" creationId="{9C87B1F8-6EE9-49E9-B4B3-572CA22D54C7}"/>
          </ac:picMkLst>
        </pc:picChg>
        <pc:picChg chg="add mod">
          <ac:chgData name="SARUN SUESUWAN" userId="4e0f4695-2b42-45f3-82ea-3abf626eda46" providerId="ADAL" clId="{CE88DD37-3463-4A1E-8192-F939C23F3138}" dt="2020-11-01T15:44:21.313" v="1512" actId="1076"/>
          <ac:picMkLst>
            <pc:docMk/>
            <pc:sldMk cId="272875423" sldId="313"/>
            <ac:picMk id="17" creationId="{9087E39F-B671-4B8E-818A-89AEF8D6A245}"/>
          </ac:picMkLst>
        </pc:picChg>
        <pc:picChg chg="add del mod">
          <ac:chgData name="SARUN SUESUWAN" userId="4e0f4695-2b42-45f3-82ea-3abf626eda46" providerId="ADAL" clId="{CE88DD37-3463-4A1E-8192-F939C23F3138}" dt="2020-10-29T07:17:07.633" v="212" actId="478"/>
          <ac:picMkLst>
            <pc:docMk/>
            <pc:sldMk cId="272875423" sldId="313"/>
            <ac:picMk id="2050" creationId="{F60356E5-3EFA-4BD2-BBE5-9D5E39EFAA3A}"/>
          </ac:picMkLst>
        </pc:picChg>
      </pc:sldChg>
      <pc:sldChg chg="addSp delSp modSp add del mod ord">
        <pc:chgData name="SARUN SUESUWAN" userId="4e0f4695-2b42-45f3-82ea-3abf626eda46" providerId="ADAL" clId="{CE88DD37-3463-4A1E-8192-F939C23F3138}" dt="2020-10-29T05:55:27.456" v="79" actId="47"/>
        <pc:sldMkLst>
          <pc:docMk/>
          <pc:sldMk cId="4265367023" sldId="313"/>
        </pc:sldMkLst>
        <pc:spChg chg="add del mod">
          <ac:chgData name="SARUN SUESUWAN" userId="4e0f4695-2b42-45f3-82ea-3abf626eda46" providerId="ADAL" clId="{CE88DD37-3463-4A1E-8192-F939C23F3138}" dt="2020-10-29T05:46:40.739" v="69" actId="478"/>
          <ac:spMkLst>
            <pc:docMk/>
            <pc:sldMk cId="4265367023" sldId="313"/>
            <ac:spMk id="9" creationId="{234CB069-414F-4A6F-BBCD-12540219FBF7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17" creationId="{3A4C396E-7011-4FCE-BD28-61BC7516EC03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19" creationId="{FC27E80A-81EC-47DB-AC4E-88C5FB1165D1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20" creationId="{E61F10EC-C5A8-4151-8932-2F60FAAFC3F6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21" creationId="{0D9D0003-2179-47ED-9D3E-24562C2540EE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22" creationId="{E6377F22-A287-4036-8EEF-4E420CD41942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23" creationId="{54802A33-06D7-46AD-B23F-4C1BE1090197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24" creationId="{C3748B40-4F6C-4703-AE1D-024FDCF0FBF0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25" creationId="{C3B200D8-4447-465D-BA53-38CFAB02BBC0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26" creationId="{1AEB8E2F-4E00-4D5F-9BC5-A72B53542672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27" creationId="{930AB765-C33E-4B78-9418-12B25BA9DF58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28" creationId="{8EAC51DF-8AFA-423F-9496-E124A48A1BBA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29" creationId="{BE185002-B735-4DC3-BDB5-BC933C6678BF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30" creationId="{06E9D614-1D90-4BC4-97FC-CCFB14CC0A25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31" creationId="{C71E9741-3EA6-44A9-9F5E-B10116F7833E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32" creationId="{928ADF31-76C3-4CCB-9D3D-4E026481BA33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33" creationId="{F515E35F-0DAB-45A2-A172-91471BD09245}"/>
          </ac:spMkLst>
        </pc:spChg>
        <pc:spChg chg="mod">
          <ac:chgData name="SARUN SUESUWAN" userId="4e0f4695-2b42-45f3-82ea-3abf626eda46" providerId="ADAL" clId="{CE88DD37-3463-4A1E-8192-F939C23F3138}" dt="2020-10-29T05:40:12.288" v="48"/>
          <ac:spMkLst>
            <pc:docMk/>
            <pc:sldMk cId="4265367023" sldId="313"/>
            <ac:spMk id="34" creationId="{1816165D-30AB-4FF2-BDBC-F7B3AB34DFAA}"/>
          </ac:spMkLst>
        </pc:spChg>
        <pc:spChg chg="add del mod">
          <ac:chgData name="SARUN SUESUWAN" userId="4e0f4695-2b42-45f3-82ea-3abf626eda46" providerId="ADAL" clId="{CE88DD37-3463-4A1E-8192-F939C23F3138}" dt="2020-10-29T05:40:31.814" v="57" actId="478"/>
          <ac:spMkLst>
            <pc:docMk/>
            <pc:sldMk cId="4265367023" sldId="313"/>
            <ac:spMk id="35" creationId="{5254C39E-5571-4B73-8BBA-DA088E423A22}"/>
          </ac:spMkLst>
        </pc:spChg>
        <pc:spChg chg="add del mod">
          <ac:chgData name="SARUN SUESUWAN" userId="4e0f4695-2b42-45f3-82ea-3abf626eda46" providerId="ADAL" clId="{CE88DD37-3463-4A1E-8192-F939C23F3138}" dt="2020-10-29T05:40:31.148" v="56" actId="478"/>
          <ac:spMkLst>
            <pc:docMk/>
            <pc:sldMk cId="4265367023" sldId="313"/>
            <ac:spMk id="36" creationId="{055ED793-717B-40CE-AB08-2B5178F98CAA}"/>
          </ac:spMkLst>
        </pc:spChg>
        <pc:spChg chg="mod">
          <ac:chgData name="SARUN SUESUWAN" userId="4e0f4695-2b42-45f3-82ea-3abf626eda46" providerId="ADAL" clId="{CE88DD37-3463-4A1E-8192-F939C23F3138}" dt="2020-10-29T05:40:49.536" v="58"/>
          <ac:spMkLst>
            <pc:docMk/>
            <pc:sldMk cId="4265367023" sldId="313"/>
            <ac:spMk id="38" creationId="{D2819F85-439A-4C62-AC98-42AD31CE3FD7}"/>
          </ac:spMkLst>
        </pc:spChg>
        <pc:spChg chg="mod">
          <ac:chgData name="SARUN SUESUWAN" userId="4e0f4695-2b42-45f3-82ea-3abf626eda46" providerId="ADAL" clId="{CE88DD37-3463-4A1E-8192-F939C23F3138}" dt="2020-10-29T05:40:59.932" v="60" actId="14100"/>
          <ac:spMkLst>
            <pc:docMk/>
            <pc:sldMk cId="4265367023" sldId="313"/>
            <ac:spMk id="39" creationId="{F6373D25-9F8E-4C09-8333-D26EE2D99B36}"/>
          </ac:spMkLst>
        </pc:spChg>
        <pc:spChg chg="mod">
          <ac:chgData name="SARUN SUESUWAN" userId="4e0f4695-2b42-45f3-82ea-3abf626eda46" providerId="ADAL" clId="{CE88DD37-3463-4A1E-8192-F939C23F3138}" dt="2020-10-29T05:41:06.740" v="61" actId="14100"/>
          <ac:spMkLst>
            <pc:docMk/>
            <pc:sldMk cId="4265367023" sldId="313"/>
            <ac:spMk id="40" creationId="{0BB61B9D-6643-442B-BE5F-F258D68DDB51}"/>
          </ac:spMkLst>
        </pc:spChg>
        <pc:spChg chg="mod">
          <ac:chgData name="SARUN SUESUWAN" userId="4e0f4695-2b42-45f3-82ea-3abf626eda46" providerId="ADAL" clId="{CE88DD37-3463-4A1E-8192-F939C23F3138}" dt="2020-10-29T05:40:49.536" v="58"/>
          <ac:spMkLst>
            <pc:docMk/>
            <pc:sldMk cId="4265367023" sldId="313"/>
            <ac:spMk id="41" creationId="{D24A2FE7-8F33-439E-A1CE-262EF85C4898}"/>
          </ac:spMkLst>
        </pc:spChg>
        <pc:spChg chg="mod">
          <ac:chgData name="SARUN SUESUWAN" userId="4e0f4695-2b42-45f3-82ea-3abf626eda46" providerId="ADAL" clId="{CE88DD37-3463-4A1E-8192-F939C23F3138}" dt="2020-10-29T05:40:49.536" v="58"/>
          <ac:spMkLst>
            <pc:docMk/>
            <pc:sldMk cId="4265367023" sldId="313"/>
            <ac:spMk id="42" creationId="{64582B88-F5E0-47CF-9A5E-9DD40C29FDA6}"/>
          </ac:spMkLst>
        </pc:spChg>
        <pc:spChg chg="mod">
          <ac:chgData name="SARUN SUESUWAN" userId="4e0f4695-2b42-45f3-82ea-3abf626eda46" providerId="ADAL" clId="{CE88DD37-3463-4A1E-8192-F939C23F3138}" dt="2020-10-29T05:40:49.536" v="58"/>
          <ac:spMkLst>
            <pc:docMk/>
            <pc:sldMk cId="4265367023" sldId="313"/>
            <ac:spMk id="43" creationId="{1FFDA32C-32A4-45DD-AF68-D6A581748FC1}"/>
          </ac:spMkLst>
        </pc:spChg>
        <pc:spChg chg="add del mod">
          <ac:chgData name="SARUN SUESUWAN" userId="4e0f4695-2b42-45f3-82ea-3abf626eda46" providerId="ADAL" clId="{CE88DD37-3463-4A1E-8192-F939C23F3138}" dt="2020-10-29T05:46:38.896" v="68" actId="478"/>
          <ac:spMkLst>
            <pc:docMk/>
            <pc:sldMk cId="4265367023" sldId="313"/>
            <ac:spMk id="44" creationId="{BB2CC1A8-51A4-4CE4-A37E-0DF57366EC51}"/>
          </ac:spMkLst>
        </pc:spChg>
        <pc:spChg chg="mod">
          <ac:chgData name="SARUN SUESUWAN" userId="4e0f4695-2b42-45f3-82ea-3abf626eda46" providerId="ADAL" clId="{CE88DD37-3463-4A1E-8192-F939C23F3138}" dt="2020-10-29T05:31:41.125" v="22" actId="207"/>
          <ac:spMkLst>
            <pc:docMk/>
            <pc:sldMk cId="4265367023" sldId="313"/>
            <ac:spMk id="113" creationId="{65068486-086C-4F4F-AD47-958F7465E4B8}"/>
          </ac:spMkLst>
        </pc:spChg>
        <pc:spChg chg="mod">
          <ac:chgData name="SARUN SUESUWAN" userId="4e0f4695-2b42-45f3-82ea-3abf626eda46" providerId="ADAL" clId="{CE88DD37-3463-4A1E-8192-F939C23F3138}" dt="2020-10-29T05:31:41.125" v="22" actId="207"/>
          <ac:spMkLst>
            <pc:docMk/>
            <pc:sldMk cId="4265367023" sldId="313"/>
            <ac:spMk id="115" creationId="{60D57D93-D17F-4D22-801E-E55B82C598DF}"/>
          </ac:spMkLst>
        </pc:spChg>
        <pc:spChg chg="mod">
          <ac:chgData name="SARUN SUESUWAN" userId="4e0f4695-2b42-45f3-82ea-3abf626eda46" providerId="ADAL" clId="{CE88DD37-3463-4A1E-8192-F939C23F3138}" dt="2020-10-29T05:31:58.730" v="24" actId="207"/>
          <ac:spMkLst>
            <pc:docMk/>
            <pc:sldMk cId="4265367023" sldId="313"/>
            <ac:spMk id="116" creationId="{22FFF24B-4961-4D7F-BC25-FF9516B8B756}"/>
          </ac:spMkLst>
        </pc:spChg>
        <pc:spChg chg="mod">
          <ac:chgData name="SARUN SUESUWAN" userId="4e0f4695-2b42-45f3-82ea-3abf626eda46" providerId="ADAL" clId="{CE88DD37-3463-4A1E-8192-F939C23F3138}" dt="2020-10-29T05:31:41.125" v="22" actId="207"/>
          <ac:spMkLst>
            <pc:docMk/>
            <pc:sldMk cId="4265367023" sldId="313"/>
            <ac:spMk id="119" creationId="{AF3D91E0-A0FD-4CBC-9AEF-E83EDA409FD4}"/>
          </ac:spMkLst>
        </pc:spChg>
        <pc:spChg chg="mod">
          <ac:chgData name="SARUN SUESUWAN" userId="4e0f4695-2b42-45f3-82ea-3abf626eda46" providerId="ADAL" clId="{CE88DD37-3463-4A1E-8192-F939C23F3138}" dt="2020-10-29T05:31:41.125" v="22" actId="207"/>
          <ac:spMkLst>
            <pc:docMk/>
            <pc:sldMk cId="4265367023" sldId="313"/>
            <ac:spMk id="120" creationId="{FC973C2F-26BB-45B4-90D8-BFE0B669A4F6}"/>
          </ac:spMkLst>
        </pc:spChg>
        <pc:spChg chg="mod">
          <ac:chgData name="SARUN SUESUWAN" userId="4e0f4695-2b42-45f3-82ea-3abf626eda46" providerId="ADAL" clId="{CE88DD37-3463-4A1E-8192-F939C23F3138}" dt="2020-10-29T05:31:41.125" v="22" actId="207"/>
          <ac:spMkLst>
            <pc:docMk/>
            <pc:sldMk cId="4265367023" sldId="313"/>
            <ac:spMk id="121" creationId="{83C66C59-1810-491F-BB24-ED457610F8EA}"/>
          </ac:spMkLst>
        </pc:spChg>
        <pc:spChg chg="del mod">
          <ac:chgData name="SARUN SUESUWAN" userId="4e0f4695-2b42-45f3-82ea-3abf626eda46" providerId="ADAL" clId="{CE88DD37-3463-4A1E-8192-F939C23F3138}" dt="2020-10-29T05:32:40.702" v="33" actId="478"/>
          <ac:spMkLst>
            <pc:docMk/>
            <pc:sldMk cId="4265367023" sldId="313"/>
            <ac:spMk id="2977" creationId="{00000000-0000-0000-0000-000000000000}"/>
          </ac:spMkLst>
        </pc:spChg>
        <pc:grpChg chg="add del mod">
          <ac:chgData name="SARUN SUESUWAN" userId="4e0f4695-2b42-45f3-82ea-3abf626eda46" providerId="ADAL" clId="{CE88DD37-3463-4A1E-8192-F939C23F3138}" dt="2020-10-29T05:40:29.789" v="55" actId="478"/>
          <ac:grpSpMkLst>
            <pc:docMk/>
            <pc:sldMk cId="4265367023" sldId="313"/>
            <ac:grpSpMk id="16" creationId="{2CBF26C3-474C-455F-A65E-52EF290A83D9}"/>
          </ac:grpSpMkLst>
        </pc:grpChg>
        <pc:grpChg chg="mod">
          <ac:chgData name="SARUN SUESUWAN" userId="4e0f4695-2b42-45f3-82ea-3abf626eda46" providerId="ADAL" clId="{CE88DD37-3463-4A1E-8192-F939C23F3138}" dt="2020-10-29T05:40:12.288" v="48"/>
          <ac:grpSpMkLst>
            <pc:docMk/>
            <pc:sldMk cId="4265367023" sldId="313"/>
            <ac:grpSpMk id="18" creationId="{E543282A-0635-4522-9B18-8D4E29974CAE}"/>
          </ac:grpSpMkLst>
        </pc:grpChg>
        <pc:grpChg chg="add del mod">
          <ac:chgData name="SARUN SUESUWAN" userId="4e0f4695-2b42-45f3-82ea-3abf626eda46" providerId="ADAL" clId="{CE88DD37-3463-4A1E-8192-F939C23F3138}" dt="2020-10-29T05:46:41.326" v="70" actId="478"/>
          <ac:grpSpMkLst>
            <pc:docMk/>
            <pc:sldMk cId="4265367023" sldId="313"/>
            <ac:grpSpMk id="37" creationId="{AC132C52-5B09-4BBB-B828-38C3BDDF8C3A}"/>
          </ac:grpSpMkLst>
        </pc:grpChg>
        <pc:grpChg chg="del mod">
          <ac:chgData name="SARUN SUESUWAN" userId="4e0f4695-2b42-45f3-82ea-3abf626eda46" providerId="ADAL" clId="{CE88DD37-3463-4A1E-8192-F939C23F3138}" dt="2020-10-29T05:39:44.576" v="44" actId="478"/>
          <ac:grpSpMkLst>
            <pc:docMk/>
            <pc:sldMk cId="4265367023" sldId="313"/>
            <ac:grpSpMk id="112" creationId="{230D77DB-FDC4-4E3F-983F-8CBC42756EEC}"/>
          </ac:grpSpMkLst>
        </pc:grpChg>
        <pc:picChg chg="del">
          <ac:chgData name="SARUN SUESUWAN" userId="4e0f4695-2b42-45f3-82ea-3abf626eda46" providerId="ADAL" clId="{CE88DD37-3463-4A1E-8192-F939C23F3138}" dt="2020-10-29T05:32:30.936" v="28" actId="478"/>
          <ac:picMkLst>
            <pc:docMk/>
            <pc:sldMk cId="4265367023" sldId="313"/>
            <ac:picMk id="2" creationId="{CFA10DDA-54CB-49FA-A1BD-D21A75E01230}"/>
          </ac:picMkLst>
        </pc:picChg>
        <pc:picChg chg="del">
          <ac:chgData name="SARUN SUESUWAN" userId="4e0f4695-2b42-45f3-82ea-3abf626eda46" providerId="ADAL" clId="{CE88DD37-3463-4A1E-8192-F939C23F3138}" dt="2020-10-29T05:32:31.600" v="29" actId="478"/>
          <ac:picMkLst>
            <pc:docMk/>
            <pc:sldMk cId="4265367023" sldId="313"/>
            <ac:picMk id="3" creationId="{4F383763-EE4E-45BF-82A4-A36C5242CEF9}"/>
          </ac:picMkLst>
        </pc:picChg>
        <pc:picChg chg="del">
          <ac:chgData name="SARUN SUESUWAN" userId="4e0f4695-2b42-45f3-82ea-3abf626eda46" providerId="ADAL" clId="{CE88DD37-3463-4A1E-8192-F939C23F3138}" dt="2020-10-29T05:32:31.992" v="30" actId="478"/>
          <ac:picMkLst>
            <pc:docMk/>
            <pc:sldMk cId="4265367023" sldId="313"/>
            <ac:picMk id="4" creationId="{1891F57A-6D0E-44D7-B737-6E7BC0FBBF85}"/>
          </ac:picMkLst>
        </pc:picChg>
        <pc:picChg chg="del">
          <ac:chgData name="SARUN SUESUWAN" userId="4e0f4695-2b42-45f3-82ea-3abf626eda46" providerId="ADAL" clId="{CE88DD37-3463-4A1E-8192-F939C23F3138}" dt="2020-10-29T05:32:32.451" v="31" actId="478"/>
          <ac:picMkLst>
            <pc:docMk/>
            <pc:sldMk cId="4265367023" sldId="313"/>
            <ac:picMk id="5" creationId="{CAD8A702-2688-4468-BCC4-E3A9DECC1B13}"/>
          </ac:picMkLst>
        </pc:picChg>
        <pc:picChg chg="add del mod">
          <ac:chgData name="SARUN SUESUWAN" userId="4e0f4695-2b42-45f3-82ea-3abf626eda46" providerId="ADAL" clId="{CE88DD37-3463-4A1E-8192-F939C23F3138}" dt="2020-10-29T05:40:02.061" v="47" actId="478"/>
          <ac:picMkLst>
            <pc:docMk/>
            <pc:sldMk cId="4265367023" sldId="313"/>
            <ac:picMk id="7" creationId="{E853F3F8-5330-4288-8199-5C4A6FF256A0}"/>
          </ac:picMkLst>
        </pc:picChg>
      </pc:sldChg>
      <pc:sldChg chg="modSp add mod ord">
        <pc:chgData name="SARUN SUESUWAN" userId="4e0f4695-2b42-45f3-82ea-3abf626eda46" providerId="ADAL" clId="{CE88DD37-3463-4A1E-8192-F939C23F3138}" dt="2020-10-29T07:41:37.984" v="264" actId="20577"/>
        <pc:sldMkLst>
          <pc:docMk/>
          <pc:sldMk cId="1585249886" sldId="314"/>
        </pc:sldMkLst>
        <pc:spChg chg="mod">
          <ac:chgData name="SARUN SUESUWAN" userId="4e0f4695-2b42-45f3-82ea-3abf626eda46" providerId="ADAL" clId="{CE88DD37-3463-4A1E-8192-F939C23F3138}" dt="2020-10-29T07:41:37.984" v="264" actId="20577"/>
          <ac:spMkLst>
            <pc:docMk/>
            <pc:sldMk cId="1585249886" sldId="314"/>
            <ac:spMk id="159" creationId="{819A0D53-0FE0-4B2E-BF98-B1BB760E1026}"/>
          </ac:spMkLst>
        </pc:spChg>
      </pc:sldChg>
      <pc:sldChg chg="addSp delSp modSp add mod ord setBg">
        <pc:chgData name="SARUN SUESUWAN" userId="4e0f4695-2b42-45f3-82ea-3abf626eda46" providerId="ADAL" clId="{CE88DD37-3463-4A1E-8192-F939C23F3138}" dt="2020-11-01T15:19:02.544" v="1270" actId="1076"/>
        <pc:sldMkLst>
          <pc:docMk/>
          <pc:sldMk cId="1186228979" sldId="315"/>
        </pc:sldMkLst>
        <pc:spChg chg="add del mod">
          <ac:chgData name="SARUN SUESUWAN" userId="4e0f4695-2b42-45f3-82ea-3abf626eda46" providerId="ADAL" clId="{CE88DD37-3463-4A1E-8192-F939C23F3138}" dt="2020-10-29T07:45:04.682" v="316" actId="478"/>
          <ac:spMkLst>
            <pc:docMk/>
            <pc:sldMk cId="1186228979" sldId="315"/>
            <ac:spMk id="3" creationId="{9C0509AF-2F3E-429C-9068-557BDC69C238}"/>
          </ac:spMkLst>
        </pc:spChg>
        <pc:spChg chg="add del mod">
          <ac:chgData name="SARUN SUESUWAN" userId="4e0f4695-2b42-45f3-82ea-3abf626eda46" providerId="ADAL" clId="{CE88DD37-3463-4A1E-8192-F939C23F3138}" dt="2020-10-29T07:45:09.619" v="318" actId="478"/>
          <ac:spMkLst>
            <pc:docMk/>
            <pc:sldMk cId="1186228979" sldId="315"/>
            <ac:spMk id="5" creationId="{45DCA7A9-A558-4F46-83B4-A021007F9CCA}"/>
          </ac:spMkLst>
        </pc:spChg>
        <pc:spChg chg="add del mod">
          <ac:chgData name="SARUN SUESUWAN" userId="4e0f4695-2b42-45f3-82ea-3abf626eda46" providerId="ADAL" clId="{CE88DD37-3463-4A1E-8192-F939C23F3138}" dt="2020-10-29T07:48:24.768" v="357" actId="478"/>
          <ac:spMkLst>
            <pc:docMk/>
            <pc:sldMk cId="1186228979" sldId="315"/>
            <ac:spMk id="8" creationId="{CDB08477-C1D5-4101-8A71-D81E2E73A4C2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48" creationId="{978F746A-6A07-4D07-B371-4059BF1116AA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49" creationId="{108D0984-EB35-4BFD-B51A-06EA5980D03F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50" creationId="{A932E214-7DC9-48CC-B0A9-EFD7606CF193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51" creationId="{0BADFADF-295D-4B37-B519-20A202944676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52" creationId="{F6D53687-0199-4F6A-BA47-4486D28402D7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53" creationId="{3D61C477-FFF1-4BFF-9D28-84F1EDC7614E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54" creationId="{AA26E9A7-3E9E-4E46-9A95-95CB73B52497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55" creationId="{7262C26D-0969-4F53-890A-2DA405075811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56" creationId="{D9320F8D-887A-41D6-80EE-0F1CAE9023B6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57" creationId="{FF85A09C-65DF-4E4B-999C-07E6A0B56035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58" creationId="{BA86BD7A-B1EA-4927-9510-FCB44B157524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59" creationId="{A9FD1708-BECB-40EB-B32A-E062A996F760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60" creationId="{C6B242BA-5FC9-4A20-9730-479869F76A20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61" creationId="{21C1D865-A943-473F-A94C-CA5AA0346A0C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62" creationId="{94BCE456-5597-4AE9-BE6D-1AF5F1F25C18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63" creationId="{35D236F6-92B7-4BAB-9DEB-A4DB62E869DC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64" creationId="{12DDFBDD-DD67-449D-913E-4DB0DFB18E2C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65" creationId="{45103D53-50A5-4B77-BDC6-2B7156BDD25B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66" creationId="{1D701ED5-A395-49D0-B10B-B534186B3111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67" creationId="{AECBF2B0-8333-416D-B10C-A1B8865B1E33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68" creationId="{D17DC63D-7C8C-480D-8460-1E7439F99F27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69" creationId="{4E74F923-1428-4105-978F-467F1566FF6D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70" creationId="{B64A6FC7-AF32-4D2A-BFF5-831271585CCC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71" creationId="{3B1F7001-CE41-4B55-B3F0-B51E7CE8E937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72" creationId="{BE21DF26-DEDD-42EF-893F-40E5A89D1419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73" creationId="{C9E10700-CDF2-4726-A16C-942E38B9AF97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74" creationId="{ABAFA5F6-7A91-452D-9B51-A16AFC25B920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75" creationId="{6212B948-F786-48B8-A08C-DC7AF7C9B7C2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76" creationId="{382B8366-2B77-481A-8CC5-FC22FE6FF28A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77" creationId="{11412188-ED04-4289-BCC9-518FAE029EF4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78" creationId="{5C477665-89D6-439C-8036-6BD0ACD78E80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79" creationId="{2325443E-1897-4D9B-A191-A88BD6FE51A6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80" creationId="{E6EA49BC-51F4-4A91-ACA9-EAA36FE914BF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81" creationId="{BE451FF1-1DFF-4B95-ABDA-19B1C33A9040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82" creationId="{5F104FB8-633E-4F75-899E-9CBF0D03F459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83" creationId="{C1279DD4-EFC2-4FEC-8D04-FBC5482406C2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84" creationId="{A02B1A88-358D-4349-86A5-4897F54DCE3C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85" creationId="{758E5E3F-3AAF-46E4-B2A8-75CF50ECFE53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86" creationId="{F19FACF1-FB84-46B9-9F68-E01EBC8B7276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87" creationId="{8EA6FE49-5B1E-4D87-B0BE-3636FE763888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88" creationId="{9812A3C0-19BC-4A15-AFBE-665F1F3974F8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89" creationId="{B82F35D5-65C7-4B9C-A631-74E3EC531280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90" creationId="{20B5A746-7693-497F-9589-FAE06FE6CF4A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91" creationId="{ED24120D-F2BF-4E2E-A1A4-E9A841BD16BA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92" creationId="{5DEFD2EA-294B-4D42-9556-BDF7DF023B09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93" creationId="{46A66440-81CA-40CE-87A9-C7B3656879FF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94" creationId="{BD3D929C-1AFC-466F-BF60-88C634C15EF6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95" creationId="{80BB3B47-92DD-43E7-8716-1FB85E049700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96" creationId="{E68F1051-71DF-4AE0-9970-6C42ABE366B7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97" creationId="{EDD43F31-0096-482C-A07B-524D7AD4EA14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98" creationId="{22B0ACD0-1C08-4C97-A9E2-F34E0E0D7C03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99" creationId="{46667253-B5AF-4449-8499-7EFAE83D8861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00" creationId="{41C6599F-9068-4F3D-A719-DE95489292FC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01" creationId="{67B2C7B9-87CE-4755-866E-0EF4DEF8DFED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02" creationId="{F53FED10-D1C4-46EF-96D9-306A15B89771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03" creationId="{8D388A4E-760D-47C8-865C-A039C2324D19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04" creationId="{C2C9C469-B34D-496B-BE42-D4808DD0DD34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05" creationId="{70483D3A-AB5F-4128-8D39-9E6CAC5A8E39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06" creationId="{82E59304-A9DA-43B5-90DC-5E804B09DFDF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07" creationId="{9B0A9FCD-075C-480A-8D40-B78A05960221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08" creationId="{70C36640-54AF-4F47-BA24-88861F1F050E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09" creationId="{92E79C5E-A22F-43A0-8B93-ADEE6E3772F3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10" creationId="{24DAE2EB-1A30-4243-963E-2E691DD36A68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11" creationId="{497CAE0B-C05D-485A-94CF-EFEC12F22928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12" creationId="{E330A1B3-42FB-471D-828F-7A646A7B4E9C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13" creationId="{D1AD0196-DE1A-4EDF-BADA-B5693EF182B0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14" creationId="{740D2FFA-C45C-4771-ADBA-A9AFCE857D07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15" creationId="{8F956A12-BD62-4A48-9830-F9F84A3351CA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16" creationId="{49550D9D-F783-4327-AD4F-D4DAE575ABE2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17" creationId="{99065E72-000F-4D28-B974-B2B949789BB7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18" creationId="{81D57BE2-13CF-4004-8B46-BC5458983007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19" creationId="{95D55C7A-0C9D-4C09-8ADC-F7F1EA37A729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20" creationId="{0AC45E0A-0D7D-4C6D-9CD7-42908FF0B4FD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21" creationId="{19483D9D-46C0-4C94-B5D1-9A8D6AEBE6C7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22" creationId="{D955FC74-7CC5-4A87-808C-045D02F2E04E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23" creationId="{DA33A1AE-CEB8-48A3-8226-7DC337BF075D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24" creationId="{08207408-4BC0-4362-9F63-7D92450F66BA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25" creationId="{A47D8654-4A1C-41CE-A1AB-E7E7042E00BD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26" creationId="{57E2B90D-1604-4993-8757-0724C6C796C8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27" creationId="{17E59389-6536-486F-B675-8E461417C1D7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28" creationId="{055D02DC-096B-45E2-BC61-8131F6D03C3B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29" creationId="{C5064237-F51D-4D1F-B535-A58AA4BA0912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30" creationId="{9DCA2B57-0687-4319-B6F6-057420E8316E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31" creationId="{241A729D-E857-4661-97D5-8066103168F5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32" creationId="{3FD971B2-6952-4704-B86E-41C211AB98D0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33" creationId="{05F7FADA-AE5D-4E16-B106-3E78CE8CCA41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34" creationId="{07433D88-29B0-4D10-BBCE-23765A9F953B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35" creationId="{46D3EA24-3B0A-4CA2-9DFB-575B33BD7D9B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38" creationId="{28265AF9-9FF8-4CF2-9789-91E0C8CA35A4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39" creationId="{7675D692-E665-4B33-AF67-F05C2C78EFBA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41" creationId="{DBCA85D7-3A07-43C8-8F48-8B38D85FB84B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42" creationId="{A219046B-6E2A-4A54-98CC-F694D92C53E8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43" creationId="{285DECA4-F572-4067-9281-E75A66EFAC3C}"/>
          </ac:spMkLst>
        </pc:spChg>
        <pc:spChg chg="mod">
          <ac:chgData name="SARUN SUESUWAN" userId="4e0f4695-2b42-45f3-82ea-3abf626eda46" providerId="ADAL" clId="{CE88DD37-3463-4A1E-8192-F939C23F3138}" dt="2020-10-29T07:46:33.004" v="327" actId="1076"/>
          <ac:spMkLst>
            <pc:docMk/>
            <pc:sldMk cId="1186228979" sldId="315"/>
            <ac:spMk id="144" creationId="{43D04B78-93E4-4F73-B0E6-D85AEE49BE9F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55" creationId="{A0D42AD4-EF50-4BEF-8F60-783D6FF47112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57" creationId="{1C608B12-D037-454B-B832-5692D3FF9D03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58" creationId="{FB32B13D-E216-4DE0-A481-045D1C98ED85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59" creationId="{91DB6E59-007E-44A2-9586-D63E22F18A4B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60" creationId="{82CC8626-E44B-4EB5-8500-75185B2F08E9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61" creationId="{EC803B75-D04F-4779-B8C0-D7E8CA740F13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62" creationId="{E19FC349-8447-4ABE-9B60-3BF066C79960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63" creationId="{F3417B4F-ADF9-47C0-AE5A-BFB179E13765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64" creationId="{787D87E1-FC32-43B5-B14B-F6EBD334B8D6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65" creationId="{EFEEE781-42D2-4740-88A5-9F51B763C878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66" creationId="{54F0E082-B1D5-4D63-9C84-EF98A10A933A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67" creationId="{45F3A9CF-1E31-42D1-B91C-6BF5974B7334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68" creationId="{D9E500E3-F2A3-4E7D-B7E2-09913159CCF6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69" creationId="{5822FBF2-A9B4-4C4D-9312-DFC82CDC1D0D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70" creationId="{A8621B17-6621-4784-B899-889B5CB2E758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71" creationId="{4D7F7D8B-17DC-4291-AEFB-C440A701AF4F}"/>
          </ac:spMkLst>
        </pc:spChg>
        <pc:spChg chg="mod">
          <ac:chgData name="SARUN SUESUWAN" userId="4e0f4695-2b42-45f3-82ea-3abf626eda46" providerId="ADAL" clId="{CE88DD37-3463-4A1E-8192-F939C23F3138}" dt="2020-10-29T07:48:30.357" v="358"/>
          <ac:spMkLst>
            <pc:docMk/>
            <pc:sldMk cId="1186228979" sldId="315"/>
            <ac:spMk id="172" creationId="{2A91296F-8BE2-4307-8344-A53541BDCD09}"/>
          </ac:spMkLst>
        </pc:spChg>
        <pc:spChg chg="mod">
          <ac:chgData name="SARUN SUESUWAN" userId="4e0f4695-2b42-45f3-82ea-3abf626eda46" providerId="ADAL" clId="{CE88DD37-3463-4A1E-8192-F939C23F3138}" dt="2020-10-29T07:48:39.475" v="362"/>
          <ac:spMkLst>
            <pc:docMk/>
            <pc:sldMk cId="1186228979" sldId="315"/>
            <ac:spMk id="174" creationId="{4F66B141-37E9-49B5-A190-DE779D67A6D9}"/>
          </ac:spMkLst>
        </pc:spChg>
        <pc:spChg chg="mod">
          <ac:chgData name="SARUN SUESUWAN" userId="4e0f4695-2b42-45f3-82ea-3abf626eda46" providerId="ADAL" clId="{CE88DD37-3463-4A1E-8192-F939C23F3138}" dt="2020-10-29T07:48:39.475" v="362"/>
          <ac:spMkLst>
            <pc:docMk/>
            <pc:sldMk cId="1186228979" sldId="315"/>
            <ac:spMk id="175" creationId="{40F1D325-6024-4DB5-B7B3-F8B8F4370E79}"/>
          </ac:spMkLst>
        </pc:spChg>
        <pc:spChg chg="mod">
          <ac:chgData name="SARUN SUESUWAN" userId="4e0f4695-2b42-45f3-82ea-3abf626eda46" providerId="ADAL" clId="{CE88DD37-3463-4A1E-8192-F939C23F3138}" dt="2020-10-29T07:48:39.475" v="362"/>
          <ac:spMkLst>
            <pc:docMk/>
            <pc:sldMk cId="1186228979" sldId="315"/>
            <ac:spMk id="176" creationId="{EE19F47F-D865-42C7-B5E9-24AAEFE7DD3D}"/>
          </ac:spMkLst>
        </pc:spChg>
        <pc:spChg chg="mod">
          <ac:chgData name="SARUN SUESUWAN" userId="4e0f4695-2b42-45f3-82ea-3abf626eda46" providerId="ADAL" clId="{CE88DD37-3463-4A1E-8192-F939C23F3138}" dt="2020-10-29T07:48:39.475" v="362"/>
          <ac:spMkLst>
            <pc:docMk/>
            <pc:sldMk cId="1186228979" sldId="315"/>
            <ac:spMk id="177" creationId="{1BC428C4-E538-4D3F-A11F-DA96ED8AE35C}"/>
          </ac:spMkLst>
        </pc:spChg>
        <pc:spChg chg="mod">
          <ac:chgData name="SARUN SUESUWAN" userId="4e0f4695-2b42-45f3-82ea-3abf626eda46" providerId="ADAL" clId="{CE88DD37-3463-4A1E-8192-F939C23F3138}" dt="2020-10-29T07:48:39.475" v="362"/>
          <ac:spMkLst>
            <pc:docMk/>
            <pc:sldMk cId="1186228979" sldId="315"/>
            <ac:spMk id="178" creationId="{068BEDD0-7DB3-4916-A543-DAF3095431A4}"/>
          </ac:spMkLst>
        </pc:spChg>
        <pc:spChg chg="add mod">
          <ac:chgData name="SARUN SUESUWAN" userId="4e0f4695-2b42-45f3-82ea-3abf626eda46" providerId="ADAL" clId="{CE88DD37-3463-4A1E-8192-F939C23F3138}" dt="2020-10-29T09:06:52.763" v="784" actId="20577"/>
          <ac:spMkLst>
            <pc:docMk/>
            <pc:sldMk cId="1186228979" sldId="315"/>
            <ac:spMk id="179" creationId="{554D53B1-2E5D-4D18-87A1-95C296DAC700}"/>
          </ac:spMkLst>
        </pc:spChg>
        <pc:spChg chg="add del mod">
          <ac:chgData name="SARUN SUESUWAN" userId="4e0f4695-2b42-45f3-82ea-3abf626eda46" providerId="ADAL" clId="{CE88DD37-3463-4A1E-8192-F939C23F3138}" dt="2020-10-29T07:45:07.289" v="317" actId="478"/>
          <ac:spMkLst>
            <pc:docMk/>
            <pc:sldMk cId="1186228979" sldId="315"/>
            <ac:spMk id="2902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3:59.997" v="291" actId="478"/>
          <ac:spMkLst>
            <pc:docMk/>
            <pc:sldMk cId="1186228979" sldId="315"/>
            <ac:spMk id="2903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3:37.131" v="290" actId="478"/>
          <ac:spMkLst>
            <pc:docMk/>
            <pc:sldMk cId="1186228979" sldId="315"/>
            <ac:spMk id="2904" creationId="{00000000-0000-0000-0000-000000000000}"/>
          </ac:spMkLst>
        </pc:spChg>
        <pc:spChg chg="add del mod">
          <ac:chgData name="SARUN SUESUWAN" userId="4e0f4695-2b42-45f3-82ea-3abf626eda46" providerId="ADAL" clId="{CE88DD37-3463-4A1E-8192-F939C23F3138}" dt="2020-10-29T07:46:57.116" v="335" actId="478"/>
          <ac:spMkLst>
            <pc:docMk/>
            <pc:sldMk cId="1186228979" sldId="315"/>
            <ac:spMk id="2905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2:36.134" v="271" actId="478"/>
          <ac:spMkLst>
            <pc:docMk/>
            <pc:sldMk cId="1186228979" sldId="315"/>
            <ac:spMk id="2906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3:04.145" v="281" actId="478"/>
          <ac:spMkLst>
            <pc:docMk/>
            <pc:sldMk cId="1186228979" sldId="315"/>
            <ac:spMk id="2907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6:57.116" v="335" actId="478"/>
          <ac:spMkLst>
            <pc:docMk/>
            <pc:sldMk cId="1186228979" sldId="315"/>
            <ac:spMk id="2908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6:57.116" v="335" actId="478"/>
          <ac:spMkLst>
            <pc:docMk/>
            <pc:sldMk cId="1186228979" sldId="315"/>
            <ac:spMk id="2909" creationId="{00000000-0000-0000-0000-000000000000}"/>
          </ac:spMkLst>
        </pc:spChg>
        <pc:spChg chg="del mod">
          <ac:chgData name="SARUN SUESUWAN" userId="4e0f4695-2b42-45f3-82ea-3abf626eda46" providerId="ADAL" clId="{CE88DD37-3463-4A1E-8192-F939C23F3138}" dt="2020-10-29T07:44:50.476" v="311" actId="478"/>
          <ac:spMkLst>
            <pc:docMk/>
            <pc:sldMk cId="1186228979" sldId="315"/>
            <ac:spMk id="2911" creationId="{00000000-0000-0000-0000-000000000000}"/>
          </ac:spMkLst>
        </pc:spChg>
        <pc:spChg chg="del mod">
          <ac:chgData name="SARUN SUESUWAN" userId="4e0f4695-2b42-45f3-82ea-3abf626eda46" providerId="ADAL" clId="{CE88DD37-3463-4A1E-8192-F939C23F3138}" dt="2020-10-29T07:42:51.967" v="276" actId="478"/>
          <ac:spMkLst>
            <pc:docMk/>
            <pc:sldMk cId="1186228979" sldId="315"/>
            <ac:spMk id="2912" creationId="{00000000-0000-0000-0000-000000000000}"/>
          </ac:spMkLst>
        </pc:spChg>
        <pc:spChg chg="del mod">
          <ac:chgData name="SARUN SUESUWAN" userId="4e0f4695-2b42-45f3-82ea-3abf626eda46" providerId="ADAL" clId="{CE88DD37-3463-4A1E-8192-F939C23F3138}" dt="2020-10-29T07:46:54.889" v="334" actId="478"/>
          <ac:spMkLst>
            <pc:docMk/>
            <pc:sldMk cId="1186228979" sldId="315"/>
            <ac:spMk id="2913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2:54.676" v="277" actId="478"/>
          <ac:spMkLst>
            <pc:docMk/>
            <pc:sldMk cId="1186228979" sldId="315"/>
            <ac:spMk id="2914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3:25.209" v="287" actId="478"/>
          <ac:spMkLst>
            <pc:docMk/>
            <pc:sldMk cId="1186228979" sldId="315"/>
            <ac:spMk id="2926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3:23.520" v="286" actId="478"/>
          <ac:spMkLst>
            <pc:docMk/>
            <pc:sldMk cId="1186228979" sldId="315"/>
            <ac:spMk id="2928" creationId="{00000000-0000-0000-0000-000000000000}"/>
          </ac:spMkLst>
        </pc:spChg>
        <pc:spChg chg="del mod">
          <ac:chgData name="SARUN SUESUWAN" userId="4e0f4695-2b42-45f3-82ea-3abf626eda46" providerId="ADAL" clId="{CE88DD37-3463-4A1E-8192-F939C23F3138}" dt="2020-10-29T07:42:45.644" v="273" actId="478"/>
          <ac:spMkLst>
            <pc:docMk/>
            <pc:sldMk cId="1186228979" sldId="315"/>
            <ac:spMk id="2937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2:56.510" v="278" actId="478"/>
          <ac:spMkLst>
            <pc:docMk/>
            <pc:sldMk cId="1186228979" sldId="315"/>
            <ac:spMk id="2938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3:00.648" v="279" actId="478"/>
          <ac:spMkLst>
            <pc:docMk/>
            <pc:sldMk cId="1186228979" sldId="315"/>
            <ac:spMk id="2939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3:02.798" v="280" actId="478"/>
          <ac:spMkLst>
            <pc:docMk/>
            <pc:sldMk cId="1186228979" sldId="315"/>
            <ac:spMk id="2940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3:09.432" v="282" actId="478"/>
          <ac:spMkLst>
            <pc:docMk/>
            <pc:sldMk cId="1186228979" sldId="315"/>
            <ac:spMk id="2941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3:13.570" v="284" actId="478"/>
          <ac:spMkLst>
            <pc:docMk/>
            <pc:sldMk cId="1186228979" sldId="315"/>
            <ac:spMk id="2942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7:43:11.834" v="283" actId="478"/>
          <ac:spMkLst>
            <pc:docMk/>
            <pc:sldMk cId="1186228979" sldId="315"/>
            <ac:spMk id="2943" creationId="{00000000-0000-0000-0000-000000000000}"/>
          </ac:spMkLst>
        </pc:spChg>
        <pc:grpChg chg="add del mod">
          <ac:chgData name="SARUN SUESUWAN" userId="4e0f4695-2b42-45f3-82ea-3abf626eda46" providerId="ADAL" clId="{CE88DD37-3463-4A1E-8192-F939C23F3138}" dt="2020-10-29T07:46:57.116" v="335" actId="478"/>
          <ac:grpSpMkLst>
            <pc:docMk/>
            <pc:sldMk cId="1186228979" sldId="315"/>
            <ac:grpSpMk id="47" creationId="{EC0229BA-CBB4-43DA-A754-999695109F44}"/>
          </ac:grpSpMkLst>
        </pc:grpChg>
        <pc:grpChg chg="add del mod">
          <ac:chgData name="SARUN SUESUWAN" userId="4e0f4695-2b42-45f3-82ea-3abf626eda46" providerId="ADAL" clId="{CE88DD37-3463-4A1E-8192-F939C23F3138}" dt="2020-10-29T07:46:57.116" v="335" actId="478"/>
          <ac:grpSpMkLst>
            <pc:docMk/>
            <pc:sldMk cId="1186228979" sldId="315"/>
            <ac:grpSpMk id="137" creationId="{108A2607-8A64-4980-83A9-354C0038837F}"/>
          </ac:grpSpMkLst>
        </pc:grpChg>
        <pc:grpChg chg="add del mod">
          <ac:chgData name="SARUN SUESUWAN" userId="4e0f4695-2b42-45f3-82ea-3abf626eda46" providerId="ADAL" clId="{CE88DD37-3463-4A1E-8192-F939C23F3138}" dt="2020-10-29T07:46:53.236" v="333" actId="478"/>
          <ac:grpSpMkLst>
            <pc:docMk/>
            <pc:sldMk cId="1186228979" sldId="315"/>
            <ac:grpSpMk id="140" creationId="{3169428F-A454-480A-BB53-46316B9A1511}"/>
          </ac:grpSpMkLst>
        </pc:grpChg>
        <pc:grpChg chg="add del mod">
          <ac:chgData name="SARUN SUESUWAN" userId="4e0f4695-2b42-45f3-82ea-3abf626eda46" providerId="ADAL" clId="{CE88DD37-3463-4A1E-8192-F939C23F3138}" dt="2020-10-29T07:48:33.037" v="361"/>
          <ac:grpSpMkLst>
            <pc:docMk/>
            <pc:sldMk cId="1186228979" sldId="315"/>
            <ac:grpSpMk id="154" creationId="{853212B5-395C-4D0C-9253-0BC082CA6496}"/>
          </ac:grpSpMkLst>
        </pc:grpChg>
        <pc:grpChg chg="mod">
          <ac:chgData name="SARUN SUESUWAN" userId="4e0f4695-2b42-45f3-82ea-3abf626eda46" providerId="ADAL" clId="{CE88DD37-3463-4A1E-8192-F939C23F3138}" dt="2020-10-29T07:48:30.357" v="358"/>
          <ac:grpSpMkLst>
            <pc:docMk/>
            <pc:sldMk cId="1186228979" sldId="315"/>
            <ac:grpSpMk id="156" creationId="{5C003769-F22D-45F1-A504-44164DC2069E}"/>
          </ac:grpSpMkLst>
        </pc:grpChg>
        <pc:grpChg chg="add mod ord">
          <ac:chgData name="SARUN SUESUWAN" userId="4e0f4695-2b42-45f3-82ea-3abf626eda46" providerId="ADAL" clId="{CE88DD37-3463-4A1E-8192-F939C23F3138}" dt="2020-10-29T07:48:53.120" v="367" actId="1076"/>
          <ac:grpSpMkLst>
            <pc:docMk/>
            <pc:sldMk cId="1186228979" sldId="315"/>
            <ac:grpSpMk id="173" creationId="{78A40A9F-7055-4D4A-9B93-77D1A98A1773}"/>
          </ac:grpSpMkLst>
        </pc:grpChg>
        <pc:grpChg chg="del">
          <ac:chgData name="SARUN SUESUWAN" userId="4e0f4695-2b42-45f3-82ea-3abf626eda46" providerId="ADAL" clId="{CE88DD37-3463-4A1E-8192-F939C23F3138}" dt="2020-10-29T07:43:28.612" v="288" actId="478"/>
          <ac:grpSpMkLst>
            <pc:docMk/>
            <pc:sldMk cId="1186228979" sldId="315"/>
            <ac:grpSpMk id="2915" creationId="{00000000-0000-0000-0000-000000000000}"/>
          </ac:grpSpMkLst>
        </pc:grpChg>
        <pc:picChg chg="mod">
          <ac:chgData name="SARUN SUESUWAN" userId="4e0f4695-2b42-45f3-82ea-3abf626eda46" providerId="ADAL" clId="{CE88DD37-3463-4A1E-8192-F939C23F3138}" dt="2020-11-01T15:19:02.544" v="1270" actId="1076"/>
          <ac:picMkLst>
            <pc:docMk/>
            <pc:sldMk cId="1186228979" sldId="315"/>
            <ac:picMk id="3" creationId="{F9DCFF56-E534-4B25-842E-1A3C17003DBE}"/>
          </ac:picMkLst>
        </pc:picChg>
        <pc:picChg chg="add mod modCrop">
          <ac:chgData name="SARUN SUESUWAN" userId="4e0f4695-2b42-45f3-82ea-3abf626eda46" providerId="ADAL" clId="{CE88DD37-3463-4A1E-8192-F939C23F3138}" dt="2020-10-29T07:54:21.583" v="412" actId="1076"/>
          <ac:picMkLst>
            <pc:docMk/>
            <pc:sldMk cId="1186228979" sldId="315"/>
            <ac:picMk id="6" creationId="{0F89262C-F615-45F9-9043-588F74B2B11A}"/>
          </ac:picMkLst>
        </pc:picChg>
        <pc:picChg chg="add mod">
          <ac:chgData name="SARUN SUESUWAN" userId="4e0f4695-2b42-45f3-82ea-3abf626eda46" providerId="ADAL" clId="{CE88DD37-3463-4A1E-8192-F939C23F3138}" dt="2020-10-29T08:05:22.667" v="607" actId="1076"/>
          <ac:picMkLst>
            <pc:docMk/>
            <pc:sldMk cId="1186228979" sldId="315"/>
            <ac:picMk id="7" creationId="{5677D4DD-0CB4-4EA9-842C-0C355FA74BEC}"/>
          </ac:picMkLst>
        </pc:picChg>
        <pc:picChg chg="add mod">
          <ac:chgData name="SARUN SUESUWAN" userId="4e0f4695-2b42-45f3-82ea-3abf626eda46" providerId="ADAL" clId="{CE88DD37-3463-4A1E-8192-F939C23F3138}" dt="2020-10-29T08:05:24.236" v="608" actId="1076"/>
          <ac:picMkLst>
            <pc:docMk/>
            <pc:sldMk cId="1186228979" sldId="315"/>
            <ac:picMk id="9" creationId="{3289A52E-0730-494D-83A7-E8039FBDDBA3}"/>
          </ac:picMkLst>
        </pc:picChg>
        <pc:picChg chg="add">
          <ac:chgData name="SARUN SUESUWAN" userId="4e0f4695-2b42-45f3-82ea-3abf626eda46" providerId="ADAL" clId="{CE88DD37-3463-4A1E-8192-F939C23F3138}" dt="2020-10-29T08:15:36.503" v="616"/>
          <ac:picMkLst>
            <pc:docMk/>
            <pc:sldMk cId="1186228979" sldId="315"/>
            <ac:picMk id="10" creationId="{2EE0545C-26B8-414F-B156-4C1A5BC952A1}"/>
          </ac:picMkLst>
        </pc:picChg>
        <pc:picChg chg="add del mod">
          <ac:chgData name="SARUN SUESUWAN" userId="4e0f4695-2b42-45f3-82ea-3abf626eda46" providerId="ADAL" clId="{CE88DD37-3463-4A1E-8192-F939C23F3138}" dt="2020-10-29T07:46:54.889" v="334" actId="478"/>
          <ac:picMkLst>
            <pc:docMk/>
            <pc:sldMk cId="1186228979" sldId="315"/>
            <ac:picMk id="136" creationId="{76A0D9DD-B9B9-482C-9949-3C0C31A0B6CD}"/>
          </ac:picMkLst>
        </pc:picChg>
        <pc:picChg chg="del">
          <ac:chgData name="SARUN SUESUWAN" userId="4e0f4695-2b42-45f3-82ea-3abf626eda46" providerId="ADAL" clId="{CE88DD37-3463-4A1E-8192-F939C23F3138}" dt="2020-10-29T07:42:33.905" v="270" actId="478"/>
          <ac:picMkLst>
            <pc:docMk/>
            <pc:sldMk cId="1186228979" sldId="315"/>
            <ac:picMk id="2910" creationId="{00000000-0000-0000-0000-000000000000}"/>
          </ac:picMkLst>
        </pc:picChg>
      </pc:sldChg>
      <pc:sldChg chg="add">
        <pc:chgData name="SARUN SUESUWAN" userId="4e0f4695-2b42-45f3-82ea-3abf626eda46" providerId="ADAL" clId="{CE88DD37-3463-4A1E-8192-F939C23F3138}" dt="2020-10-29T07:46:50.345" v="332" actId="2890"/>
        <pc:sldMkLst>
          <pc:docMk/>
          <pc:sldMk cId="1095506338" sldId="316"/>
        </pc:sldMkLst>
      </pc:sldChg>
      <pc:sldChg chg="ord">
        <pc:chgData name="SARUN SUESUWAN" userId="4e0f4695-2b42-45f3-82ea-3abf626eda46" providerId="ADAL" clId="{CE88DD37-3463-4A1E-8192-F939C23F3138}" dt="2020-10-29T09:07:22.983" v="788"/>
        <pc:sldMkLst>
          <pc:docMk/>
          <pc:sldMk cId="924956061" sldId="318"/>
        </pc:sldMkLst>
      </pc:sldChg>
      <pc:sldChg chg="del">
        <pc:chgData name="SARUN SUESUWAN" userId="4e0f4695-2b42-45f3-82ea-3abf626eda46" providerId="ADAL" clId="{CE88DD37-3463-4A1E-8192-F939C23F3138}" dt="2020-10-29T09:07:35.658" v="789" actId="47"/>
        <pc:sldMkLst>
          <pc:docMk/>
          <pc:sldMk cId="1838333696" sldId="319"/>
        </pc:sldMkLst>
      </pc:sldChg>
      <pc:sldChg chg="modSp add mod ord">
        <pc:chgData name="SARUN SUESUWAN" userId="4e0f4695-2b42-45f3-82ea-3abf626eda46" providerId="ADAL" clId="{CE88DD37-3463-4A1E-8192-F939C23F3138}" dt="2020-10-29T09:41:16.012" v="928" actId="20577"/>
        <pc:sldMkLst>
          <pc:docMk/>
          <pc:sldMk cId="1059927961" sldId="320"/>
        </pc:sldMkLst>
        <pc:spChg chg="mod">
          <ac:chgData name="SARUN SUESUWAN" userId="4e0f4695-2b42-45f3-82ea-3abf626eda46" providerId="ADAL" clId="{CE88DD37-3463-4A1E-8192-F939C23F3138}" dt="2020-10-29T09:41:16.012" v="928" actId="20577"/>
          <ac:spMkLst>
            <pc:docMk/>
            <pc:sldMk cId="1059927961" sldId="320"/>
            <ac:spMk id="159" creationId="{819A0D53-0FE0-4B2E-BF98-B1BB760E1026}"/>
          </ac:spMkLst>
        </pc:spChg>
      </pc:sldChg>
      <pc:sldChg chg="addSp delSp modSp add mod">
        <pc:chgData name="SARUN SUESUWAN" userId="4e0f4695-2b42-45f3-82ea-3abf626eda46" providerId="ADAL" clId="{CE88DD37-3463-4A1E-8192-F939C23F3138}" dt="2020-10-29T09:08:51.129" v="804" actId="20577"/>
        <pc:sldMkLst>
          <pc:docMk/>
          <pc:sldMk cId="617533201" sldId="321"/>
        </pc:sldMkLst>
        <pc:spChg chg="mod">
          <ac:chgData name="SARUN SUESUWAN" userId="4e0f4695-2b42-45f3-82ea-3abf626eda46" providerId="ADAL" clId="{CE88DD37-3463-4A1E-8192-F939C23F3138}" dt="2020-10-29T09:08:51.129" v="804" actId="20577"/>
          <ac:spMkLst>
            <pc:docMk/>
            <pc:sldMk cId="617533201" sldId="321"/>
            <ac:spMk id="179" creationId="{554D53B1-2E5D-4D18-87A1-95C296DAC700}"/>
          </ac:spMkLst>
        </pc:spChg>
        <pc:picChg chg="del">
          <ac:chgData name="SARUN SUESUWAN" userId="4e0f4695-2b42-45f3-82ea-3abf626eda46" providerId="ADAL" clId="{CE88DD37-3463-4A1E-8192-F939C23F3138}" dt="2020-10-29T09:08:29.631" v="791" actId="478"/>
          <ac:picMkLst>
            <pc:docMk/>
            <pc:sldMk cId="617533201" sldId="321"/>
            <ac:picMk id="10" creationId="{2EE0545C-26B8-414F-B156-4C1A5BC952A1}"/>
          </ac:picMkLst>
        </pc:picChg>
        <pc:picChg chg="add mod">
          <ac:chgData name="SARUN SUESUWAN" userId="4e0f4695-2b42-45f3-82ea-3abf626eda46" providerId="ADAL" clId="{CE88DD37-3463-4A1E-8192-F939C23F3138}" dt="2020-10-29T09:08:36.479" v="794" actId="1076"/>
          <ac:picMkLst>
            <pc:docMk/>
            <pc:sldMk cId="617533201" sldId="321"/>
            <ac:picMk id="3074" creationId="{FBC81F19-96CC-4931-827E-3C92EE6C72E6}"/>
          </ac:picMkLst>
        </pc:picChg>
      </pc:sldChg>
      <pc:sldChg chg="addSp delSp modSp add mod ord">
        <pc:chgData name="SARUN SUESUWAN" userId="4e0f4695-2b42-45f3-82ea-3abf626eda46" providerId="ADAL" clId="{CE88DD37-3463-4A1E-8192-F939C23F3138}" dt="2020-10-29T10:11:48.272" v="1169"/>
        <pc:sldMkLst>
          <pc:docMk/>
          <pc:sldMk cId="3237296737" sldId="322"/>
        </pc:sldMkLst>
        <pc:spChg chg="add del mod">
          <ac:chgData name="SARUN SUESUWAN" userId="4e0f4695-2b42-45f3-82ea-3abf626eda46" providerId="ADAL" clId="{CE88DD37-3463-4A1E-8192-F939C23F3138}" dt="2020-10-29T09:23:32.187" v="818" actId="478"/>
          <ac:spMkLst>
            <pc:docMk/>
            <pc:sldMk cId="3237296737" sldId="322"/>
            <ac:spMk id="3" creationId="{4A3B6582-5BE9-4370-8A8B-52498434B308}"/>
          </ac:spMkLst>
        </pc:spChg>
        <pc:spChg chg="add mod">
          <ac:chgData name="SARUN SUESUWAN" userId="4e0f4695-2b42-45f3-82ea-3abf626eda46" providerId="ADAL" clId="{CE88DD37-3463-4A1E-8192-F939C23F3138}" dt="2020-10-29T09:25:00.351" v="867" actId="20577"/>
          <ac:spMkLst>
            <pc:docMk/>
            <pc:sldMk cId="3237296737" sldId="322"/>
            <ac:spMk id="7" creationId="{541FBD9B-1E15-415F-9E7E-27C65D49AF34}"/>
          </ac:spMkLst>
        </pc:spChg>
        <pc:spChg chg="add mod">
          <ac:chgData name="SARUN SUESUWAN" userId="4e0f4695-2b42-45f3-82ea-3abf626eda46" providerId="ADAL" clId="{CE88DD37-3463-4A1E-8192-F939C23F3138}" dt="2020-10-29T09:25:32.196" v="884" actId="1076"/>
          <ac:spMkLst>
            <pc:docMk/>
            <pc:sldMk cId="3237296737" sldId="322"/>
            <ac:spMk id="8" creationId="{4A1F4668-524D-4280-8429-A7DA6F4796D1}"/>
          </ac:spMkLst>
        </pc:spChg>
        <pc:spChg chg="del">
          <ac:chgData name="SARUN SUESUWAN" userId="4e0f4695-2b42-45f3-82ea-3abf626eda46" providerId="ADAL" clId="{CE88DD37-3463-4A1E-8192-F939C23F3138}" dt="2020-10-29T09:23:30.868" v="817" actId="478"/>
          <ac:spMkLst>
            <pc:docMk/>
            <pc:sldMk cId="3237296737" sldId="322"/>
            <ac:spMk id="1794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09:23:33.310" v="819" actId="478"/>
          <ac:spMkLst>
            <pc:docMk/>
            <pc:sldMk cId="3237296737" sldId="322"/>
            <ac:spMk id="1795" creationId="{00000000-0000-0000-0000-000000000000}"/>
          </ac:spMkLst>
        </pc:spChg>
        <pc:picChg chg="add mod">
          <ac:chgData name="SARUN SUESUWAN" userId="4e0f4695-2b42-45f3-82ea-3abf626eda46" providerId="ADAL" clId="{CE88DD37-3463-4A1E-8192-F939C23F3138}" dt="2020-10-29T09:24:28.284" v="823" actId="1076"/>
          <ac:picMkLst>
            <pc:docMk/>
            <pc:sldMk cId="3237296737" sldId="322"/>
            <ac:picMk id="4" creationId="{0C0D65E8-4AD5-48DF-8610-F73DF05E7C8F}"/>
          </ac:picMkLst>
        </pc:picChg>
      </pc:sldChg>
      <pc:sldChg chg="modSp add del mod">
        <pc:chgData name="SARUN SUESUWAN" userId="4e0f4695-2b42-45f3-82ea-3abf626eda46" providerId="ADAL" clId="{CE88DD37-3463-4A1E-8192-F939C23F3138}" dt="2020-10-29T09:38:13.146" v="897" actId="47"/>
        <pc:sldMkLst>
          <pc:docMk/>
          <pc:sldMk cId="2932830853" sldId="324"/>
        </pc:sldMkLst>
        <pc:spChg chg="mod">
          <ac:chgData name="SARUN SUESUWAN" userId="4e0f4695-2b42-45f3-82ea-3abf626eda46" providerId="ADAL" clId="{CE88DD37-3463-4A1E-8192-F939C23F3138}" dt="2020-10-29T09:33:00.037" v="896" actId="20577"/>
          <ac:spMkLst>
            <pc:docMk/>
            <pc:sldMk cId="2932830853" sldId="324"/>
            <ac:spMk id="159" creationId="{819A0D53-0FE0-4B2E-BF98-B1BB760E1026}"/>
          </ac:spMkLst>
        </pc:spChg>
      </pc:sldChg>
      <pc:sldChg chg="addSp delSp modSp mod">
        <pc:chgData name="SARUN SUESUWAN" userId="4e0f4695-2b42-45f3-82ea-3abf626eda46" providerId="ADAL" clId="{CE88DD37-3463-4A1E-8192-F939C23F3138}" dt="2020-10-29T10:11:08.458" v="1167" actId="207"/>
        <pc:sldMkLst>
          <pc:docMk/>
          <pc:sldMk cId="3027586086" sldId="325"/>
        </pc:sldMkLst>
        <pc:spChg chg="add del mod">
          <ac:chgData name="SARUN SUESUWAN" userId="4e0f4695-2b42-45f3-82ea-3abf626eda46" providerId="ADAL" clId="{CE88DD37-3463-4A1E-8192-F939C23F3138}" dt="2020-10-29T10:06:46.107" v="1068" actId="478"/>
          <ac:spMkLst>
            <pc:docMk/>
            <pc:sldMk cId="3027586086" sldId="325"/>
            <ac:spMk id="3" creationId="{1B77EA12-78AB-48DE-8599-EF61105F8CC1}"/>
          </ac:spMkLst>
        </pc:spChg>
        <pc:spChg chg="del">
          <ac:chgData name="SARUN SUESUWAN" userId="4e0f4695-2b42-45f3-82ea-3abf626eda46" providerId="ADAL" clId="{CE88DD37-3463-4A1E-8192-F939C23F3138}" dt="2020-10-29T10:09:54.509" v="1141" actId="478"/>
          <ac:spMkLst>
            <pc:docMk/>
            <pc:sldMk cId="3027586086" sldId="325"/>
            <ac:spMk id="8" creationId="{257FC8E2-F218-49D4-B8EF-904A6D657AF0}"/>
          </ac:spMkLst>
        </pc:spChg>
        <pc:spChg chg="del">
          <ac:chgData name="SARUN SUESUWAN" userId="4e0f4695-2b42-45f3-82ea-3abf626eda46" providerId="ADAL" clId="{CE88DD37-3463-4A1E-8192-F939C23F3138}" dt="2020-10-29T10:10:07.819" v="1147" actId="478"/>
          <ac:spMkLst>
            <pc:docMk/>
            <pc:sldMk cId="3027586086" sldId="325"/>
            <ac:spMk id="9" creationId="{CDB1CC8F-6750-483A-AE74-5400D00EE7E1}"/>
          </ac:spMkLst>
        </pc:spChg>
        <pc:spChg chg="del mod">
          <ac:chgData name="SARUN SUESUWAN" userId="4e0f4695-2b42-45f3-82ea-3abf626eda46" providerId="ADAL" clId="{CE88DD37-3463-4A1E-8192-F939C23F3138}" dt="2020-10-29T10:10:00.098" v="1144" actId="478"/>
          <ac:spMkLst>
            <pc:docMk/>
            <pc:sldMk cId="3027586086" sldId="325"/>
            <ac:spMk id="10" creationId="{FB1248DC-A1DE-4B80-99C9-9804C6289CC4}"/>
          </ac:spMkLst>
        </pc:spChg>
        <pc:spChg chg="del">
          <ac:chgData name="SARUN SUESUWAN" userId="4e0f4695-2b42-45f3-82ea-3abf626eda46" providerId="ADAL" clId="{CE88DD37-3463-4A1E-8192-F939C23F3138}" dt="2020-10-29T10:10:09.988" v="1148" actId="478"/>
          <ac:spMkLst>
            <pc:docMk/>
            <pc:sldMk cId="3027586086" sldId="325"/>
            <ac:spMk id="11" creationId="{84CDC27E-39A6-487E-BA2E-C7A8EF715318}"/>
          </ac:spMkLst>
        </pc:spChg>
        <pc:spChg chg="del mod">
          <ac:chgData name="SARUN SUESUWAN" userId="4e0f4695-2b42-45f3-82ea-3abf626eda46" providerId="ADAL" clId="{CE88DD37-3463-4A1E-8192-F939C23F3138}" dt="2020-10-29T10:10:13.760" v="1151" actId="478"/>
          <ac:spMkLst>
            <pc:docMk/>
            <pc:sldMk cId="3027586086" sldId="325"/>
            <ac:spMk id="12" creationId="{57C834D8-9136-4A11-A17C-0436DA689524}"/>
          </ac:spMkLst>
        </pc:spChg>
        <pc:spChg chg="del">
          <ac:chgData name="SARUN SUESUWAN" userId="4e0f4695-2b42-45f3-82ea-3abf626eda46" providerId="ADAL" clId="{CE88DD37-3463-4A1E-8192-F939C23F3138}" dt="2020-10-29T10:10:16.287" v="1152" actId="478"/>
          <ac:spMkLst>
            <pc:docMk/>
            <pc:sldMk cId="3027586086" sldId="325"/>
            <ac:spMk id="13" creationId="{66880EF7-6E63-463C-9114-66641DAC03CE}"/>
          </ac:spMkLst>
        </pc:spChg>
        <pc:spChg chg="del">
          <ac:chgData name="SARUN SUESUWAN" userId="4e0f4695-2b42-45f3-82ea-3abf626eda46" providerId="ADAL" clId="{CE88DD37-3463-4A1E-8192-F939C23F3138}" dt="2020-10-29T10:10:11.711" v="1149" actId="478"/>
          <ac:spMkLst>
            <pc:docMk/>
            <pc:sldMk cId="3027586086" sldId="325"/>
            <ac:spMk id="14" creationId="{2E3CAAB1-4870-465C-8060-95A1F00D3268}"/>
          </ac:spMkLst>
        </pc:spChg>
        <pc:spChg chg="add del mod">
          <ac:chgData name="SARUN SUESUWAN" userId="4e0f4695-2b42-45f3-82ea-3abf626eda46" providerId="ADAL" clId="{CE88DD37-3463-4A1E-8192-F939C23F3138}" dt="2020-10-29T10:11:08.458" v="1167" actId="207"/>
          <ac:spMkLst>
            <pc:docMk/>
            <pc:sldMk cId="3027586086" sldId="325"/>
            <ac:spMk id="172" creationId="{5FFF68B4-79E6-48B3-AFEC-6CC19EDEFCC3}"/>
          </ac:spMkLst>
        </pc:spChg>
        <pc:spChg chg="mod">
          <ac:chgData name="SARUN SUESUWAN" userId="4e0f4695-2b42-45f3-82ea-3abf626eda46" providerId="ADAL" clId="{CE88DD37-3463-4A1E-8192-F939C23F3138}" dt="2020-10-29T10:09:56.386" v="1142" actId="6549"/>
          <ac:spMkLst>
            <pc:docMk/>
            <pc:sldMk cId="3027586086" sldId="325"/>
            <ac:spMk id="180" creationId="{66765128-D6C6-4CAF-AFA2-BD27E982A324}"/>
          </ac:spMkLst>
        </pc:spChg>
        <pc:spChg chg="add del">
          <ac:chgData name="SARUN SUESUWAN" userId="4e0f4695-2b42-45f3-82ea-3abf626eda46" providerId="ADAL" clId="{CE88DD37-3463-4A1E-8192-F939C23F3138}" dt="2020-10-29T10:08:56.168" v="1122" actId="478"/>
          <ac:spMkLst>
            <pc:docMk/>
            <pc:sldMk cId="3027586086" sldId="325"/>
            <ac:spMk id="2079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07.423" v="1123" actId="478"/>
          <ac:spMkLst>
            <pc:docMk/>
            <pc:sldMk cId="3027586086" sldId="325"/>
            <ac:spMk id="2080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11.183" v="1124" actId="478"/>
          <ac:spMkLst>
            <pc:docMk/>
            <pc:sldMk cId="3027586086" sldId="325"/>
            <ac:spMk id="2081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13.562" v="1125" actId="478"/>
          <ac:spMkLst>
            <pc:docMk/>
            <pc:sldMk cId="3027586086" sldId="325"/>
            <ac:spMk id="2082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16.554" v="1126" actId="478"/>
          <ac:spMkLst>
            <pc:docMk/>
            <pc:sldMk cId="3027586086" sldId="325"/>
            <ac:spMk id="2083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23.284" v="1128" actId="478"/>
          <ac:spMkLst>
            <pc:docMk/>
            <pc:sldMk cId="3027586086" sldId="325"/>
            <ac:spMk id="2084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21.120" v="1127" actId="478"/>
          <ac:spMkLst>
            <pc:docMk/>
            <pc:sldMk cId="3027586086" sldId="325"/>
            <ac:spMk id="2085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25.521" v="1129" actId="478"/>
          <ac:spMkLst>
            <pc:docMk/>
            <pc:sldMk cId="3027586086" sldId="325"/>
            <ac:spMk id="2086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27.505" v="1130" actId="478"/>
          <ac:spMkLst>
            <pc:docMk/>
            <pc:sldMk cId="3027586086" sldId="325"/>
            <ac:spMk id="2087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29.341" v="1131" actId="478"/>
          <ac:spMkLst>
            <pc:docMk/>
            <pc:sldMk cId="3027586086" sldId="325"/>
            <ac:spMk id="2088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31.330" v="1132" actId="478"/>
          <ac:spMkLst>
            <pc:docMk/>
            <pc:sldMk cId="3027586086" sldId="325"/>
            <ac:spMk id="2089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33.637" v="1133" actId="478"/>
          <ac:spMkLst>
            <pc:docMk/>
            <pc:sldMk cId="3027586086" sldId="325"/>
            <ac:spMk id="2090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35.469" v="1134" actId="478"/>
          <ac:spMkLst>
            <pc:docMk/>
            <pc:sldMk cId="3027586086" sldId="325"/>
            <ac:spMk id="2091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38.130" v="1135" actId="478"/>
          <ac:spMkLst>
            <pc:docMk/>
            <pc:sldMk cId="3027586086" sldId="325"/>
            <ac:spMk id="2092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51.478" v="1139" actId="478"/>
          <ac:spMkLst>
            <pc:docMk/>
            <pc:sldMk cId="3027586086" sldId="325"/>
            <ac:spMk id="2093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46.640" v="1138" actId="478"/>
          <ac:spMkLst>
            <pc:docMk/>
            <pc:sldMk cId="3027586086" sldId="325"/>
            <ac:spMk id="2094" creationId="{00000000-0000-0000-0000-000000000000}"/>
          </ac:spMkLst>
        </pc:spChg>
        <pc:spChg chg="del">
          <ac:chgData name="SARUN SUESUWAN" userId="4e0f4695-2b42-45f3-82ea-3abf626eda46" providerId="ADAL" clId="{CE88DD37-3463-4A1E-8192-F939C23F3138}" dt="2020-10-29T10:09:53.316" v="1140" actId="478"/>
          <ac:spMkLst>
            <pc:docMk/>
            <pc:sldMk cId="3027586086" sldId="325"/>
            <ac:spMk id="2095" creationId="{00000000-0000-0000-0000-000000000000}"/>
          </ac:spMkLst>
        </pc:spChg>
        <pc:grpChg chg="add del">
          <ac:chgData name="SARUN SUESUWAN" userId="4e0f4695-2b42-45f3-82ea-3abf626eda46" providerId="ADAL" clId="{CE88DD37-3463-4A1E-8192-F939C23F3138}" dt="2020-10-29T10:10:03.979" v="1146" actId="478"/>
          <ac:grpSpMkLst>
            <pc:docMk/>
            <pc:sldMk cId="3027586086" sldId="325"/>
            <ac:grpSpMk id="1936" creationId="{00000000-0000-0000-0000-000000000000}"/>
          </ac:grpSpMkLst>
        </pc:grpChg>
      </pc:sldChg>
      <pc:sldChg chg="addSp delSp modSp add mod">
        <pc:chgData name="SARUN SUESUWAN" userId="4e0f4695-2b42-45f3-82ea-3abf626eda46" providerId="ADAL" clId="{CE88DD37-3463-4A1E-8192-F939C23F3138}" dt="2020-11-01T17:29:14.024" v="2223" actId="20577"/>
        <pc:sldMkLst>
          <pc:docMk/>
          <pc:sldMk cId="4129655013" sldId="326"/>
        </pc:sldMkLst>
        <pc:spChg chg="add mod">
          <ac:chgData name="SARUN SUESUWAN" userId="4e0f4695-2b42-45f3-82ea-3abf626eda46" providerId="ADAL" clId="{CE88DD37-3463-4A1E-8192-F939C23F3138}" dt="2020-11-01T17:29:14.024" v="2223" actId="20577"/>
          <ac:spMkLst>
            <pc:docMk/>
            <pc:sldMk cId="4129655013" sldId="326"/>
            <ac:spMk id="3" creationId="{C6821486-3FB8-47CB-A982-4E78A16C8BD9}"/>
          </ac:spMkLst>
        </pc:spChg>
        <pc:spChg chg="del">
          <ac:chgData name="SARUN SUESUWAN" userId="4e0f4695-2b42-45f3-82ea-3abf626eda46" providerId="ADAL" clId="{CE88DD37-3463-4A1E-8192-F939C23F3138}" dt="2020-10-29T10:12:15.918" v="1173" actId="478"/>
          <ac:spMkLst>
            <pc:docMk/>
            <pc:sldMk cId="4129655013" sldId="326"/>
            <ac:spMk id="7" creationId="{541FBD9B-1E15-415F-9E7E-27C65D49AF34}"/>
          </ac:spMkLst>
        </pc:spChg>
        <pc:spChg chg="del">
          <ac:chgData name="SARUN SUESUWAN" userId="4e0f4695-2b42-45f3-82ea-3abf626eda46" providerId="ADAL" clId="{CE88DD37-3463-4A1E-8192-F939C23F3138}" dt="2020-10-29T10:12:13.831" v="1172" actId="478"/>
          <ac:spMkLst>
            <pc:docMk/>
            <pc:sldMk cId="4129655013" sldId="326"/>
            <ac:spMk id="8" creationId="{4A1F4668-524D-4280-8429-A7DA6F4796D1}"/>
          </ac:spMkLst>
        </pc:spChg>
        <pc:picChg chg="del">
          <ac:chgData name="SARUN SUESUWAN" userId="4e0f4695-2b42-45f3-82ea-3abf626eda46" providerId="ADAL" clId="{CE88DD37-3463-4A1E-8192-F939C23F3138}" dt="2020-10-29T10:12:11.028" v="1171" actId="478"/>
          <ac:picMkLst>
            <pc:docMk/>
            <pc:sldMk cId="4129655013" sldId="326"/>
            <ac:picMk id="4" creationId="{0C0D65E8-4AD5-48DF-8610-F73DF05E7C8F}"/>
          </ac:picMkLst>
        </pc:picChg>
        <pc:picChg chg="add mod">
          <ac:chgData name="SARUN SUESUWAN" userId="4e0f4695-2b42-45f3-82ea-3abf626eda46" providerId="ADAL" clId="{CE88DD37-3463-4A1E-8192-F939C23F3138}" dt="2020-10-29T10:21:55.332" v="1193" actId="1076"/>
          <ac:picMkLst>
            <pc:docMk/>
            <pc:sldMk cId="4129655013" sldId="326"/>
            <ac:picMk id="5" creationId="{E646E8F1-B00E-4AF7-B22C-3852D3DFECB9}"/>
          </ac:picMkLst>
        </pc:picChg>
        <pc:picChg chg="add del mod">
          <ac:chgData name="SARUN SUESUWAN" userId="4e0f4695-2b42-45f3-82ea-3abf626eda46" providerId="ADAL" clId="{CE88DD37-3463-4A1E-8192-F939C23F3138}" dt="2020-10-29T10:22:39.434" v="1200" actId="478"/>
          <ac:picMkLst>
            <pc:docMk/>
            <pc:sldMk cId="4129655013" sldId="326"/>
            <ac:picMk id="6" creationId="{DD4799DB-5BBF-4226-B556-4F33082420F8}"/>
          </ac:picMkLst>
        </pc:picChg>
        <pc:picChg chg="add mod">
          <ac:chgData name="SARUN SUESUWAN" userId="4e0f4695-2b42-45f3-82ea-3abf626eda46" providerId="ADAL" clId="{CE88DD37-3463-4A1E-8192-F939C23F3138}" dt="2020-10-29T10:23:19.311" v="1203" actId="1076"/>
          <ac:picMkLst>
            <pc:docMk/>
            <pc:sldMk cId="4129655013" sldId="326"/>
            <ac:picMk id="9" creationId="{50F1E303-2CBC-409C-8CAC-9A3F1B25360F}"/>
          </ac:picMkLst>
        </pc:picChg>
        <pc:picChg chg="add mod">
          <ac:chgData name="SARUN SUESUWAN" userId="4e0f4695-2b42-45f3-82ea-3abf626eda46" providerId="ADAL" clId="{CE88DD37-3463-4A1E-8192-F939C23F3138}" dt="2020-10-29T10:31:18.934" v="1224" actId="1076"/>
          <ac:picMkLst>
            <pc:docMk/>
            <pc:sldMk cId="4129655013" sldId="326"/>
            <ac:picMk id="10" creationId="{5C0EDF80-1941-4B72-86E7-A94C40FBE80C}"/>
          </ac:picMkLst>
        </pc:picChg>
        <pc:picChg chg="add mod">
          <ac:chgData name="SARUN SUESUWAN" userId="4e0f4695-2b42-45f3-82ea-3abf626eda46" providerId="ADAL" clId="{CE88DD37-3463-4A1E-8192-F939C23F3138}" dt="2020-10-29T10:31:10.188" v="1222" actId="1076"/>
          <ac:picMkLst>
            <pc:docMk/>
            <pc:sldMk cId="4129655013" sldId="326"/>
            <ac:picMk id="11" creationId="{68382A1D-8C5C-4E24-BE36-A6A0C8BEF028}"/>
          </ac:picMkLst>
        </pc:picChg>
        <pc:picChg chg="add mod">
          <ac:chgData name="SARUN SUESUWAN" userId="4e0f4695-2b42-45f3-82ea-3abf626eda46" providerId="ADAL" clId="{CE88DD37-3463-4A1E-8192-F939C23F3138}" dt="2020-10-29T10:31:07.711" v="1221" actId="1076"/>
          <ac:picMkLst>
            <pc:docMk/>
            <pc:sldMk cId="4129655013" sldId="326"/>
            <ac:picMk id="12" creationId="{5FE7081F-2897-4F96-9EB1-FC4300C6AA34}"/>
          </ac:picMkLst>
        </pc:picChg>
        <pc:picChg chg="add mod">
          <ac:chgData name="SARUN SUESUWAN" userId="4e0f4695-2b42-45f3-82ea-3abf626eda46" providerId="ADAL" clId="{CE88DD37-3463-4A1E-8192-F939C23F3138}" dt="2020-10-29T10:29:54.543" v="1217" actId="1076"/>
          <ac:picMkLst>
            <pc:docMk/>
            <pc:sldMk cId="4129655013" sldId="326"/>
            <ac:picMk id="13" creationId="{E74F61B3-F2C3-4432-B5BF-1985265E4AFE}"/>
          </ac:picMkLst>
        </pc:picChg>
        <pc:picChg chg="add mod">
          <ac:chgData name="SARUN SUESUWAN" userId="4e0f4695-2b42-45f3-82ea-3abf626eda46" providerId="ADAL" clId="{CE88DD37-3463-4A1E-8192-F939C23F3138}" dt="2020-10-29T10:31:13.102" v="1223" actId="1076"/>
          <ac:picMkLst>
            <pc:docMk/>
            <pc:sldMk cId="4129655013" sldId="326"/>
            <ac:picMk id="14" creationId="{702CE043-9938-495B-96C3-96E87938491B}"/>
          </ac:picMkLst>
        </pc:picChg>
      </pc:sldChg>
      <pc:sldChg chg="addSp delSp modSp add mod">
        <pc:chgData name="SARUN SUESUWAN" userId="4e0f4695-2b42-45f3-82ea-3abf626eda46" providerId="ADAL" clId="{CE88DD37-3463-4A1E-8192-F939C23F3138}" dt="2020-11-01T17:29:10.727" v="2222" actId="20577"/>
        <pc:sldMkLst>
          <pc:docMk/>
          <pc:sldMk cId="792011661" sldId="327"/>
        </pc:sldMkLst>
        <pc:spChg chg="mod">
          <ac:chgData name="SARUN SUESUWAN" userId="4e0f4695-2b42-45f3-82ea-3abf626eda46" providerId="ADAL" clId="{CE88DD37-3463-4A1E-8192-F939C23F3138}" dt="2020-11-01T17:29:10.727" v="2222" actId="20577"/>
          <ac:spMkLst>
            <pc:docMk/>
            <pc:sldMk cId="792011661" sldId="327"/>
            <ac:spMk id="3" creationId="{C6821486-3FB8-47CB-A982-4E78A16C8BD9}"/>
          </ac:spMkLst>
        </pc:spChg>
        <pc:picChg chg="add mod">
          <ac:chgData name="SARUN SUESUWAN" userId="4e0f4695-2b42-45f3-82ea-3abf626eda46" providerId="ADAL" clId="{CE88DD37-3463-4A1E-8192-F939C23F3138}" dt="2020-10-29T10:32:34.844" v="1244" actId="1076"/>
          <ac:picMkLst>
            <pc:docMk/>
            <pc:sldMk cId="792011661" sldId="327"/>
            <ac:picMk id="2" creationId="{79D0AC64-E16F-49FB-97F6-F77596ECB488}"/>
          </ac:picMkLst>
        </pc:picChg>
        <pc:picChg chg="add del mod">
          <ac:chgData name="SARUN SUESUWAN" userId="4e0f4695-2b42-45f3-82ea-3abf626eda46" providerId="ADAL" clId="{CE88DD37-3463-4A1E-8192-F939C23F3138}" dt="2020-10-29T10:33:03.206" v="1250"/>
          <ac:picMkLst>
            <pc:docMk/>
            <pc:sldMk cId="792011661" sldId="327"/>
            <ac:picMk id="4" creationId="{492E1BAF-B78D-428A-83E4-FC831E2352A2}"/>
          </ac:picMkLst>
        </pc:picChg>
        <pc:picChg chg="del">
          <ac:chgData name="SARUN SUESUWAN" userId="4e0f4695-2b42-45f3-82ea-3abf626eda46" providerId="ADAL" clId="{CE88DD37-3463-4A1E-8192-F939C23F3138}" dt="2020-10-29T10:31:52.089" v="1231" actId="478"/>
          <ac:picMkLst>
            <pc:docMk/>
            <pc:sldMk cId="792011661" sldId="327"/>
            <ac:picMk id="5" creationId="{E646E8F1-B00E-4AF7-B22C-3852D3DFECB9}"/>
          </ac:picMkLst>
        </pc:picChg>
        <pc:picChg chg="add mod">
          <ac:chgData name="SARUN SUESUWAN" userId="4e0f4695-2b42-45f3-82ea-3abf626eda46" providerId="ADAL" clId="{CE88DD37-3463-4A1E-8192-F939C23F3138}" dt="2020-10-29T10:33:50.668" v="1263" actId="1076"/>
          <ac:picMkLst>
            <pc:docMk/>
            <pc:sldMk cId="792011661" sldId="327"/>
            <ac:picMk id="6" creationId="{E221B644-B1FC-453D-9034-59E7E490A7EB}"/>
          </ac:picMkLst>
        </pc:picChg>
        <pc:picChg chg="add mod">
          <ac:chgData name="SARUN SUESUWAN" userId="4e0f4695-2b42-45f3-82ea-3abf626eda46" providerId="ADAL" clId="{CE88DD37-3463-4A1E-8192-F939C23F3138}" dt="2020-10-29T10:33:52.382" v="1264" actId="1076"/>
          <ac:picMkLst>
            <pc:docMk/>
            <pc:sldMk cId="792011661" sldId="327"/>
            <ac:picMk id="7" creationId="{755660CC-9F64-42D0-9239-85507EBA2127}"/>
          </ac:picMkLst>
        </pc:picChg>
        <pc:picChg chg="del">
          <ac:chgData name="SARUN SUESUWAN" userId="4e0f4695-2b42-45f3-82ea-3abf626eda46" providerId="ADAL" clId="{CE88DD37-3463-4A1E-8192-F939C23F3138}" dt="2020-10-29T10:31:52.733" v="1232" actId="478"/>
          <ac:picMkLst>
            <pc:docMk/>
            <pc:sldMk cId="792011661" sldId="327"/>
            <ac:picMk id="9" creationId="{50F1E303-2CBC-409C-8CAC-9A3F1B25360F}"/>
          </ac:picMkLst>
        </pc:picChg>
        <pc:picChg chg="del">
          <ac:chgData name="SARUN SUESUWAN" userId="4e0f4695-2b42-45f3-82ea-3abf626eda46" providerId="ADAL" clId="{CE88DD37-3463-4A1E-8192-F939C23F3138}" dt="2020-10-29T10:31:55.559" v="1237" actId="478"/>
          <ac:picMkLst>
            <pc:docMk/>
            <pc:sldMk cId="792011661" sldId="327"/>
            <ac:picMk id="10" creationId="{5C0EDF80-1941-4B72-86E7-A94C40FBE80C}"/>
          </ac:picMkLst>
        </pc:picChg>
        <pc:picChg chg="del">
          <ac:chgData name="SARUN SUESUWAN" userId="4e0f4695-2b42-45f3-82ea-3abf626eda46" providerId="ADAL" clId="{CE88DD37-3463-4A1E-8192-F939C23F3138}" dt="2020-10-29T10:31:54.704" v="1235" actId="478"/>
          <ac:picMkLst>
            <pc:docMk/>
            <pc:sldMk cId="792011661" sldId="327"/>
            <ac:picMk id="11" creationId="{68382A1D-8C5C-4E24-BE36-A6A0C8BEF028}"/>
          </ac:picMkLst>
        </pc:picChg>
        <pc:picChg chg="del">
          <ac:chgData name="SARUN SUESUWAN" userId="4e0f4695-2b42-45f3-82ea-3abf626eda46" providerId="ADAL" clId="{CE88DD37-3463-4A1E-8192-F939C23F3138}" dt="2020-10-29T10:31:53.283" v="1233" actId="478"/>
          <ac:picMkLst>
            <pc:docMk/>
            <pc:sldMk cId="792011661" sldId="327"/>
            <ac:picMk id="12" creationId="{5FE7081F-2897-4F96-9EB1-FC4300C6AA34}"/>
          </ac:picMkLst>
        </pc:picChg>
        <pc:picChg chg="del">
          <ac:chgData name="SARUN SUESUWAN" userId="4e0f4695-2b42-45f3-82ea-3abf626eda46" providerId="ADAL" clId="{CE88DD37-3463-4A1E-8192-F939C23F3138}" dt="2020-10-29T10:31:54.990" v="1236" actId="478"/>
          <ac:picMkLst>
            <pc:docMk/>
            <pc:sldMk cId="792011661" sldId="327"/>
            <ac:picMk id="13" creationId="{E74F61B3-F2C3-4432-B5BF-1985265E4AFE}"/>
          </ac:picMkLst>
        </pc:picChg>
        <pc:picChg chg="del">
          <ac:chgData name="SARUN SUESUWAN" userId="4e0f4695-2b42-45f3-82ea-3abf626eda46" providerId="ADAL" clId="{CE88DD37-3463-4A1E-8192-F939C23F3138}" dt="2020-10-29T10:31:53.637" v="1234" actId="478"/>
          <ac:picMkLst>
            <pc:docMk/>
            <pc:sldMk cId="792011661" sldId="327"/>
            <ac:picMk id="14" creationId="{702CE043-9938-495B-96C3-96E87938491B}"/>
          </ac:picMkLst>
        </pc:picChg>
      </pc:sldChg>
      <pc:sldChg chg="addSp delSp modSp mod">
        <pc:chgData name="SARUN SUESUWAN" userId="4e0f4695-2b42-45f3-82ea-3abf626eda46" providerId="ADAL" clId="{CE88DD37-3463-4A1E-8192-F939C23F3138}" dt="2020-11-01T15:19:51.814" v="1275" actId="1076"/>
        <pc:sldMkLst>
          <pc:docMk/>
          <pc:sldMk cId="3040589998" sldId="328"/>
        </pc:sldMkLst>
        <pc:picChg chg="add mod">
          <ac:chgData name="SARUN SUESUWAN" userId="4e0f4695-2b42-45f3-82ea-3abf626eda46" providerId="ADAL" clId="{CE88DD37-3463-4A1E-8192-F939C23F3138}" dt="2020-11-01T15:19:51.814" v="1275" actId="1076"/>
          <ac:picMkLst>
            <pc:docMk/>
            <pc:sldMk cId="3040589998" sldId="328"/>
            <ac:picMk id="2" creationId="{96EE4BED-F64E-4434-AB70-755CDFB64B56}"/>
          </ac:picMkLst>
        </pc:picChg>
        <pc:picChg chg="del">
          <ac:chgData name="SARUN SUESUWAN" userId="4e0f4695-2b42-45f3-82ea-3abf626eda46" providerId="ADAL" clId="{CE88DD37-3463-4A1E-8192-F939C23F3138}" dt="2020-11-01T15:19:39.077" v="1271" actId="478"/>
          <ac:picMkLst>
            <pc:docMk/>
            <pc:sldMk cId="3040589998" sldId="328"/>
            <ac:picMk id="3" creationId="{665B5D7B-261C-4D4D-854B-66D6528977F1}"/>
          </ac:picMkLst>
        </pc:picChg>
      </pc:sldChg>
      <pc:sldChg chg="addSp delSp modSp mod">
        <pc:chgData name="SARUN SUESUWAN" userId="4e0f4695-2b42-45f3-82ea-3abf626eda46" providerId="ADAL" clId="{CE88DD37-3463-4A1E-8192-F939C23F3138}" dt="2020-11-01T15:20:55.311" v="1282" actId="1076"/>
        <pc:sldMkLst>
          <pc:docMk/>
          <pc:sldMk cId="3177126458" sldId="329"/>
        </pc:sldMkLst>
        <pc:picChg chg="add mod">
          <ac:chgData name="SARUN SUESUWAN" userId="4e0f4695-2b42-45f3-82ea-3abf626eda46" providerId="ADAL" clId="{CE88DD37-3463-4A1E-8192-F939C23F3138}" dt="2020-11-01T15:20:55.311" v="1282" actId="1076"/>
          <ac:picMkLst>
            <pc:docMk/>
            <pc:sldMk cId="3177126458" sldId="329"/>
            <ac:picMk id="3" creationId="{1948B718-518B-42FA-81EA-658A33AF5067}"/>
          </ac:picMkLst>
        </pc:picChg>
        <pc:picChg chg="del">
          <ac:chgData name="SARUN SUESUWAN" userId="4e0f4695-2b42-45f3-82ea-3abf626eda46" providerId="ADAL" clId="{CE88DD37-3463-4A1E-8192-F939C23F3138}" dt="2020-11-01T15:20:34.591" v="1276" actId="478"/>
          <ac:picMkLst>
            <pc:docMk/>
            <pc:sldMk cId="3177126458" sldId="329"/>
            <ac:picMk id="6" creationId="{3EAE3D9B-8F11-4E8D-B554-9D171DA410F7}"/>
          </ac:picMkLst>
        </pc:picChg>
      </pc:sldChg>
      <pc:sldMasterChg chg="add del addSldLayout delSldLayout">
        <pc:chgData name="SARUN SUESUWAN" userId="4e0f4695-2b42-45f3-82ea-3abf626eda46" providerId="ADAL" clId="{CE88DD37-3463-4A1E-8192-F939C23F3138}" dt="2020-10-29T09:51:13.091" v="930" actId="47"/>
        <pc:sldMasterMkLst>
          <pc:docMk/>
          <pc:sldMasterMk cId="0" sldId="2147483679"/>
        </pc:sldMasterMkLst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9"/>
            <pc:sldLayoutMk cId="0" sldId="2147483677"/>
          </pc:sldLayoutMkLst>
        </pc:sldLayoutChg>
      </pc:sldMasterChg>
      <pc:sldMasterChg chg="addSldLayout delSldLayout">
        <pc:chgData name="SARUN SUESUWAN" userId="4e0f4695-2b42-45f3-82ea-3abf626eda46" providerId="ADAL" clId="{CE88DD37-3463-4A1E-8192-F939C23F3138}" dt="2020-10-29T09:51:13.091" v="930" actId="47"/>
        <pc:sldMasterMkLst>
          <pc:docMk/>
          <pc:sldMasterMk cId="0" sldId="2147483680"/>
        </pc:sldMasterMkLst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52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53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54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56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57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59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61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62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63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64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65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66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67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68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69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70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71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72"/>
          </pc:sldLayoutMkLst>
        </pc:sldLayoutChg>
        <pc:sldLayoutChg chg="add del">
          <pc:chgData name="SARUN SUESUWAN" userId="4e0f4695-2b42-45f3-82ea-3abf626eda46" providerId="ADAL" clId="{CE88DD37-3463-4A1E-8192-F939C23F3138}" dt="2020-10-29T09:51:13.091" v="930" actId="47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SARUN SUESUWAN" userId="4e0f4695-2b42-45f3-82ea-3abf626eda46" providerId="ADAL" clId="{CE88DD37-3463-4A1E-8192-F939C23F3138}" dt="2020-10-29T05:57:33.026" v="96" actId="47"/>
          <pc:sldLayoutMkLst>
            <pc:docMk/>
            <pc:sldMasterMk cId="0" sldId="2147483678"/>
            <pc:sldLayoutMk cId="1378111076" sldId="2147483676"/>
          </pc:sldLayoutMkLst>
        </pc:sldLayoutChg>
      </pc:sldMasterChg>
    </pc:docChg>
  </pc:docChgLst>
  <pc:docChgLst>
    <pc:chgData name="TANANPORN YANA" userId="582cf2ae-1cfd-42cc-8a31-a13e10d493a9" providerId="ADAL" clId="{CD36FC8B-95DD-454A-AEE2-36F93747E5E2}"/>
    <pc:docChg chg="undo redo custSel addSld delSld modSld sldOrd addMainMaster delMainMaster modMainMaster modSection">
      <pc:chgData name="TANANPORN YANA" userId="582cf2ae-1cfd-42cc-8a31-a13e10d493a9" providerId="ADAL" clId="{CD36FC8B-95DD-454A-AEE2-36F93747E5E2}" dt="2021-01-28T16:34:51.410" v="3138" actId="20577"/>
      <pc:docMkLst>
        <pc:docMk/>
      </pc:docMkLst>
      <pc:sldChg chg="addSp modSp mod modTransition modAnim">
        <pc:chgData name="TANANPORN YANA" userId="582cf2ae-1cfd-42cc-8a31-a13e10d493a9" providerId="ADAL" clId="{CD36FC8B-95DD-454A-AEE2-36F93747E5E2}" dt="2021-01-28T10:00:48.654" v="1349"/>
        <pc:sldMkLst>
          <pc:docMk/>
          <pc:sldMk cId="0" sldId="256"/>
        </pc:sldMkLst>
        <pc:spChg chg="mod">
          <ac:chgData name="TANANPORN YANA" userId="582cf2ae-1cfd-42cc-8a31-a13e10d493a9" providerId="ADAL" clId="{CD36FC8B-95DD-454A-AEE2-36F93747E5E2}" dt="2021-01-28T09:51:47.738" v="1219" actId="164"/>
          <ac:spMkLst>
            <pc:docMk/>
            <pc:sldMk cId="0" sldId="256"/>
            <ac:spMk id="2" creationId="{6EBBFC5B-A5F9-4F8F-B9DD-17DE424564CD}"/>
          </ac:spMkLst>
        </pc:spChg>
        <pc:spChg chg="mod">
          <ac:chgData name="TANANPORN YANA" userId="582cf2ae-1cfd-42cc-8a31-a13e10d493a9" providerId="ADAL" clId="{CD36FC8B-95DD-454A-AEE2-36F93747E5E2}" dt="2021-01-28T09:58:34.519" v="1309" actId="1076"/>
          <ac:spMkLst>
            <pc:docMk/>
            <pc:sldMk cId="0" sldId="256"/>
            <ac:spMk id="104" creationId="{4269F785-652D-45C0-9599-3E71EE6A6C73}"/>
          </ac:spMkLst>
        </pc:spChg>
        <pc:spChg chg="mod">
          <ac:chgData name="TANANPORN YANA" userId="582cf2ae-1cfd-42cc-8a31-a13e10d493a9" providerId="ADAL" clId="{CD36FC8B-95DD-454A-AEE2-36F93747E5E2}" dt="2021-01-28T09:55:03.102" v="1245" actId="1076"/>
          <ac:spMkLst>
            <pc:docMk/>
            <pc:sldMk cId="0" sldId="256"/>
            <ac:spMk id="110" creationId="{E6FCC0D1-F1A8-4A33-9279-8143878E85FE}"/>
          </ac:spMkLst>
        </pc:spChg>
        <pc:spChg chg="mod">
          <ac:chgData name="TANANPORN YANA" userId="582cf2ae-1cfd-42cc-8a31-a13e10d493a9" providerId="ADAL" clId="{CD36FC8B-95DD-454A-AEE2-36F93747E5E2}" dt="2021-01-28T09:55:03.102" v="1245" actId="1076"/>
          <ac:spMkLst>
            <pc:docMk/>
            <pc:sldMk cId="0" sldId="256"/>
            <ac:spMk id="111" creationId="{5123AA35-7383-4E46-9983-7B9E3C5D1DEC}"/>
          </ac:spMkLst>
        </pc:spChg>
        <pc:spChg chg="mod">
          <ac:chgData name="TANANPORN YANA" userId="582cf2ae-1cfd-42cc-8a31-a13e10d493a9" providerId="ADAL" clId="{CD36FC8B-95DD-454A-AEE2-36F93747E5E2}" dt="2021-01-28T09:55:03.102" v="1245" actId="1076"/>
          <ac:spMkLst>
            <pc:docMk/>
            <pc:sldMk cId="0" sldId="256"/>
            <ac:spMk id="117" creationId="{2488C5D2-12C4-4493-915D-D9F3256AE247}"/>
          </ac:spMkLst>
        </pc:spChg>
        <pc:spChg chg="mod">
          <ac:chgData name="TANANPORN YANA" userId="582cf2ae-1cfd-42cc-8a31-a13e10d493a9" providerId="ADAL" clId="{CD36FC8B-95DD-454A-AEE2-36F93747E5E2}" dt="2021-01-28T09:55:12.895" v="1247" actId="1076"/>
          <ac:spMkLst>
            <pc:docMk/>
            <pc:sldMk cId="0" sldId="256"/>
            <ac:spMk id="1691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8T09:56:25.758" v="1272" actId="14100"/>
          <ac:spMkLst>
            <pc:docMk/>
            <pc:sldMk cId="0" sldId="256"/>
            <ac:spMk id="1788" creationId="{00000000-0000-0000-0000-000000000000}"/>
          </ac:spMkLst>
        </pc:spChg>
        <pc:grpChg chg="add mod">
          <ac:chgData name="TANANPORN YANA" userId="582cf2ae-1cfd-42cc-8a31-a13e10d493a9" providerId="ADAL" clId="{CD36FC8B-95DD-454A-AEE2-36F93747E5E2}" dt="2021-01-28T09:55:00.471" v="1244" actId="1076"/>
          <ac:grpSpMkLst>
            <pc:docMk/>
            <pc:sldMk cId="0" sldId="256"/>
            <ac:grpSpMk id="3" creationId="{153EB8EF-CDD2-42CC-BD48-D0FF9A050C63}"/>
          </ac:grpSpMkLst>
        </pc:grpChg>
        <pc:grpChg chg="add mod">
          <ac:chgData name="TANANPORN YANA" userId="582cf2ae-1cfd-42cc-8a31-a13e10d493a9" providerId="ADAL" clId="{CD36FC8B-95DD-454A-AEE2-36F93747E5E2}" dt="2021-01-28T09:55:03.102" v="1245" actId="1076"/>
          <ac:grpSpMkLst>
            <pc:docMk/>
            <pc:sldMk cId="0" sldId="256"/>
            <ac:grpSpMk id="6" creationId="{C08ECF48-205D-4CF9-A61B-7C464F8FF665}"/>
          </ac:grpSpMkLst>
        </pc:grpChg>
        <pc:grpChg chg="add mod">
          <ac:chgData name="TANANPORN YANA" userId="582cf2ae-1cfd-42cc-8a31-a13e10d493a9" providerId="ADAL" clId="{CD36FC8B-95DD-454A-AEE2-36F93747E5E2}" dt="2021-01-28T09:55:03.102" v="1245" actId="1076"/>
          <ac:grpSpMkLst>
            <pc:docMk/>
            <pc:sldMk cId="0" sldId="256"/>
            <ac:grpSpMk id="7" creationId="{96B180D9-E523-4088-BC6F-06DB03CB22CF}"/>
          </ac:grpSpMkLst>
        </pc:grpChg>
        <pc:grpChg chg="mod">
          <ac:chgData name="TANANPORN YANA" userId="582cf2ae-1cfd-42cc-8a31-a13e10d493a9" providerId="ADAL" clId="{CD36FC8B-95DD-454A-AEE2-36F93747E5E2}" dt="2021-01-28T09:55:03.102" v="1245" actId="1076"/>
          <ac:grpSpMkLst>
            <pc:docMk/>
            <pc:sldMk cId="0" sldId="256"/>
            <ac:grpSpMk id="109" creationId="{5545F746-66F6-415A-9F35-1DB144EAB32D}"/>
          </ac:grpSpMkLst>
        </pc:grpChg>
        <pc:grpChg chg="mod">
          <ac:chgData name="TANANPORN YANA" userId="582cf2ae-1cfd-42cc-8a31-a13e10d493a9" providerId="ADAL" clId="{CD36FC8B-95DD-454A-AEE2-36F93747E5E2}" dt="2021-01-28T09:51:47.738" v="1219" actId="164"/>
          <ac:grpSpMkLst>
            <pc:docMk/>
            <pc:sldMk cId="0" sldId="256"/>
            <ac:grpSpMk id="112" creationId="{908061E2-F6F5-46A4-8742-4F9424A782C2}"/>
          </ac:grpSpMkLst>
        </pc:grpChg>
        <pc:grpChg chg="mod">
          <ac:chgData name="TANANPORN YANA" userId="582cf2ae-1cfd-42cc-8a31-a13e10d493a9" providerId="ADAL" clId="{CD36FC8B-95DD-454A-AEE2-36F93747E5E2}" dt="2021-01-28T10:00:41.687" v="1346" actId="1076"/>
          <ac:grpSpMkLst>
            <pc:docMk/>
            <pc:sldMk cId="0" sldId="256"/>
            <ac:grpSpMk id="1692" creationId="{00000000-0000-0000-0000-000000000000}"/>
          </ac:grpSpMkLst>
        </pc:grpChg>
        <pc:grpChg chg="mod">
          <ac:chgData name="TANANPORN YANA" userId="582cf2ae-1cfd-42cc-8a31-a13e10d493a9" providerId="ADAL" clId="{CD36FC8B-95DD-454A-AEE2-36F93747E5E2}" dt="2021-01-28T09:51:47.738" v="1219" actId="164"/>
          <ac:grpSpMkLst>
            <pc:docMk/>
            <pc:sldMk cId="0" sldId="256"/>
            <ac:grpSpMk id="1699" creationId="{00000000-0000-0000-0000-000000000000}"/>
          </ac:grpSpMkLst>
        </pc:grpChg>
        <pc:picChg chg="mod">
          <ac:chgData name="TANANPORN YANA" userId="582cf2ae-1cfd-42cc-8a31-a13e10d493a9" providerId="ADAL" clId="{CD36FC8B-95DD-454A-AEE2-36F93747E5E2}" dt="2021-01-28T09:55:03.102" v="1245" actId="1076"/>
          <ac:picMkLst>
            <pc:docMk/>
            <pc:sldMk cId="0" sldId="256"/>
            <ac:picMk id="5" creationId="{4CDF8BD3-C82B-43AA-A1CF-D962D91CD025}"/>
          </ac:picMkLst>
        </pc:picChg>
      </pc:sldChg>
      <pc:sldChg chg="addSp delSp modSp mod modTransition">
        <pc:chgData name="TANANPORN YANA" userId="582cf2ae-1cfd-42cc-8a31-a13e10d493a9" providerId="ADAL" clId="{CD36FC8B-95DD-454A-AEE2-36F93747E5E2}" dt="2021-01-28T14:38:02.545" v="2480"/>
        <pc:sldMkLst>
          <pc:docMk/>
          <pc:sldMk cId="0" sldId="257"/>
        </pc:sldMkLst>
        <pc:graphicFrameChg chg="add del mod">
          <ac:chgData name="TANANPORN YANA" userId="582cf2ae-1cfd-42cc-8a31-a13e10d493a9" providerId="ADAL" clId="{CD36FC8B-95DD-454A-AEE2-36F93747E5E2}" dt="2021-01-25T16:01:49.974" v="6"/>
          <ac:graphicFrameMkLst>
            <pc:docMk/>
            <pc:sldMk cId="0" sldId="257"/>
            <ac:graphicFrameMk id="4" creationId="{E32FCAE5-8C09-43D0-8F34-68FAA14A4637}"/>
          </ac:graphicFrameMkLst>
        </pc:graphicFrameChg>
        <pc:picChg chg="add mod">
          <ac:chgData name="TANANPORN YANA" userId="582cf2ae-1cfd-42cc-8a31-a13e10d493a9" providerId="ADAL" clId="{CD36FC8B-95DD-454A-AEE2-36F93747E5E2}" dt="2021-01-28T14:37:38.417" v="2471" actId="1076"/>
          <ac:picMkLst>
            <pc:docMk/>
            <pc:sldMk cId="0" sldId="257"/>
            <ac:picMk id="3" creationId="{83A659E3-EE78-432B-AAA7-9070BF19640C}"/>
          </ac:picMkLst>
        </pc:picChg>
        <pc:picChg chg="del">
          <ac:chgData name="TANANPORN YANA" userId="582cf2ae-1cfd-42cc-8a31-a13e10d493a9" providerId="ADAL" clId="{CD36FC8B-95DD-454A-AEE2-36F93747E5E2}" dt="2021-01-25T16:01:46.245" v="4" actId="478"/>
          <ac:picMkLst>
            <pc:docMk/>
            <pc:sldMk cId="0" sldId="257"/>
            <ac:picMk id="9" creationId="{B68385B5-D7E5-441F-A985-C95E597C5717}"/>
          </ac:picMkLst>
        </pc:picChg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58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59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60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61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62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63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64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65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66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67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68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69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70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71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72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73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74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75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76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77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78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79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80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81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82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83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84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85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86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87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88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89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90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91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92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93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94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95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96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97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98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0" sldId="299"/>
        </pc:sldMkLst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2154499071" sldId="301"/>
        </pc:sldMkLst>
      </pc:sldChg>
      <pc:sldChg chg="modSp mod modTransition modAnim modNotesTx">
        <pc:chgData name="TANANPORN YANA" userId="582cf2ae-1cfd-42cc-8a31-a13e10d493a9" providerId="ADAL" clId="{CD36FC8B-95DD-454A-AEE2-36F93747E5E2}" dt="2021-01-28T16:26:59.746" v="2753" actId="20577"/>
        <pc:sldMkLst>
          <pc:docMk/>
          <pc:sldMk cId="2226089162" sldId="304"/>
        </pc:sldMkLst>
        <pc:grpChg chg="mod">
          <ac:chgData name="TANANPORN YANA" userId="582cf2ae-1cfd-42cc-8a31-a13e10d493a9" providerId="ADAL" clId="{CD36FC8B-95DD-454A-AEE2-36F93747E5E2}" dt="2021-01-28T10:05:43.785" v="1403" actId="1076"/>
          <ac:grpSpMkLst>
            <pc:docMk/>
            <pc:sldMk cId="2226089162" sldId="304"/>
            <ac:grpSpMk id="1826" creationId="{00000000-0000-0000-0000-000000000000}"/>
          </ac:grpSpMkLst>
        </pc:grpChg>
      </pc:sldChg>
      <pc:sldChg chg="del">
        <pc:chgData name="TANANPORN YANA" userId="582cf2ae-1cfd-42cc-8a31-a13e10d493a9" providerId="ADAL" clId="{CD36FC8B-95DD-454A-AEE2-36F93747E5E2}" dt="2021-01-25T18:44:26.479" v="1047" actId="47"/>
        <pc:sldMkLst>
          <pc:docMk/>
          <pc:sldMk cId="3988754367" sldId="307"/>
        </pc:sldMkLst>
      </pc:sldChg>
      <pc:sldChg chg="addSp delSp modSp mod modTransition modAnim modNotesTx">
        <pc:chgData name="TANANPORN YANA" userId="582cf2ae-1cfd-42cc-8a31-a13e10d493a9" providerId="ADAL" clId="{CD36FC8B-95DD-454A-AEE2-36F93747E5E2}" dt="2021-01-28T10:13:34.336" v="1499" actId="1076"/>
        <pc:sldMkLst>
          <pc:docMk/>
          <pc:sldMk cId="945155705" sldId="308"/>
        </pc:sldMkLst>
        <pc:grpChg chg="add del mod">
          <ac:chgData name="TANANPORN YANA" userId="582cf2ae-1cfd-42cc-8a31-a13e10d493a9" providerId="ADAL" clId="{CD36FC8B-95DD-454A-AEE2-36F93747E5E2}" dt="2021-01-28T10:09:29.878" v="1453" actId="165"/>
          <ac:grpSpMkLst>
            <pc:docMk/>
            <pc:sldMk cId="945155705" sldId="308"/>
            <ac:grpSpMk id="5" creationId="{0C1E22F7-6916-4491-BDE6-160AFDE8643C}"/>
          </ac:grpSpMkLst>
        </pc:grpChg>
        <pc:picChg chg="mod">
          <ac:chgData name="TANANPORN YANA" userId="582cf2ae-1cfd-42cc-8a31-a13e10d493a9" providerId="ADAL" clId="{CD36FC8B-95DD-454A-AEE2-36F93747E5E2}" dt="2021-01-28T10:13:25.319" v="1498" actId="1076"/>
          <ac:picMkLst>
            <pc:docMk/>
            <pc:sldMk cId="945155705" sldId="308"/>
            <ac:picMk id="4" creationId="{207341BB-5891-48B6-A741-667235FDEE36}"/>
          </ac:picMkLst>
        </pc:picChg>
        <pc:picChg chg="add del">
          <ac:chgData name="TANANPORN YANA" userId="582cf2ae-1cfd-42cc-8a31-a13e10d493a9" providerId="ADAL" clId="{CD36FC8B-95DD-454A-AEE2-36F93747E5E2}" dt="2021-01-25T17:35:16.529" v="731" actId="22"/>
          <ac:picMkLst>
            <pc:docMk/>
            <pc:sldMk cId="945155705" sldId="308"/>
            <ac:picMk id="5" creationId="{72F36F35-8093-41F4-83E3-F3E4B390FA95}"/>
          </ac:picMkLst>
        </pc:picChg>
        <pc:picChg chg="mod">
          <ac:chgData name="TANANPORN YANA" userId="582cf2ae-1cfd-42cc-8a31-a13e10d493a9" providerId="ADAL" clId="{CD36FC8B-95DD-454A-AEE2-36F93747E5E2}" dt="2021-01-28T10:13:34.336" v="1499" actId="1076"/>
          <ac:picMkLst>
            <pc:docMk/>
            <pc:sldMk cId="945155705" sldId="308"/>
            <ac:picMk id="6" creationId="{E70582C7-44B3-48F9-B3AF-D96E0CF2C4AC}"/>
          </ac:picMkLst>
        </pc:picChg>
        <pc:picChg chg="mod topLvl">
          <ac:chgData name="TANANPORN YANA" userId="582cf2ae-1cfd-42cc-8a31-a13e10d493a9" providerId="ADAL" clId="{CD36FC8B-95DD-454A-AEE2-36F93747E5E2}" dt="2021-01-28T10:09:29.878" v="1453" actId="165"/>
          <ac:picMkLst>
            <pc:docMk/>
            <pc:sldMk cId="945155705" sldId="308"/>
            <ac:picMk id="8" creationId="{AED3F445-B5C4-42F9-A226-403675B2FD81}"/>
          </ac:picMkLst>
        </pc:picChg>
        <pc:picChg chg="mod topLvl">
          <ac:chgData name="TANANPORN YANA" userId="582cf2ae-1cfd-42cc-8a31-a13e10d493a9" providerId="ADAL" clId="{CD36FC8B-95DD-454A-AEE2-36F93747E5E2}" dt="2021-01-28T10:09:29.878" v="1453" actId="165"/>
          <ac:picMkLst>
            <pc:docMk/>
            <pc:sldMk cId="945155705" sldId="308"/>
            <ac:picMk id="24" creationId="{069CD906-5331-45DB-95B5-C002A88E6976}"/>
          </ac:picMkLst>
        </pc:picChg>
      </pc:sldChg>
      <pc:sldChg chg="del">
        <pc:chgData name="TANANPORN YANA" userId="582cf2ae-1cfd-42cc-8a31-a13e10d493a9" providerId="ADAL" clId="{CD36FC8B-95DD-454A-AEE2-36F93747E5E2}" dt="2021-01-25T18:44:38.939" v="1048" actId="47"/>
        <pc:sldMkLst>
          <pc:docMk/>
          <pc:sldMk cId="2388273996" sldId="309"/>
        </pc:sldMkLst>
      </pc:sldChg>
      <pc:sldChg chg="del">
        <pc:chgData name="TANANPORN YANA" userId="582cf2ae-1cfd-42cc-8a31-a13e10d493a9" providerId="ADAL" clId="{CD36FC8B-95DD-454A-AEE2-36F93747E5E2}" dt="2021-01-25T18:44:00.206" v="1043" actId="47"/>
        <pc:sldMkLst>
          <pc:docMk/>
          <pc:sldMk cId="1790257566" sldId="312"/>
        </pc:sldMkLst>
      </pc:sldChg>
      <pc:sldChg chg="del">
        <pc:chgData name="TANANPORN YANA" userId="582cf2ae-1cfd-42cc-8a31-a13e10d493a9" providerId="ADAL" clId="{CD36FC8B-95DD-454A-AEE2-36F93747E5E2}" dt="2021-01-25T18:43:49.681" v="1040" actId="47"/>
        <pc:sldMkLst>
          <pc:docMk/>
          <pc:sldMk cId="272875423" sldId="313"/>
        </pc:sldMkLst>
      </pc:sldChg>
      <pc:sldChg chg="modSp mod modTransition modNotesTx">
        <pc:chgData name="TANANPORN YANA" userId="582cf2ae-1cfd-42cc-8a31-a13e10d493a9" providerId="ADAL" clId="{CD36FC8B-95DD-454A-AEE2-36F93747E5E2}" dt="2021-01-28T16:28:21.887" v="2822" actId="20577"/>
        <pc:sldMkLst>
          <pc:docMk/>
          <pc:sldMk cId="1585249886" sldId="314"/>
        </pc:sldMkLst>
        <pc:spChg chg="mod">
          <ac:chgData name="TANANPORN YANA" userId="582cf2ae-1cfd-42cc-8a31-a13e10d493a9" providerId="ADAL" clId="{CD36FC8B-95DD-454A-AEE2-36F93747E5E2}" dt="2021-01-25T18:40:56.780" v="1035" actId="403"/>
          <ac:spMkLst>
            <pc:docMk/>
            <pc:sldMk cId="1585249886" sldId="314"/>
            <ac:spMk id="2" creationId="{57A35395-88EC-48EB-A484-D64290EC9039}"/>
          </ac:spMkLst>
        </pc:spChg>
        <pc:spChg chg="mod">
          <ac:chgData name="TANANPORN YANA" userId="582cf2ae-1cfd-42cc-8a31-a13e10d493a9" providerId="ADAL" clId="{CD36FC8B-95DD-454A-AEE2-36F93747E5E2}" dt="2021-01-25T16:23:40.404" v="89" actId="2711"/>
          <ac:spMkLst>
            <pc:docMk/>
            <pc:sldMk cId="1585249886" sldId="314"/>
            <ac:spMk id="159" creationId="{819A0D53-0FE0-4B2E-BF98-B1BB760E1026}"/>
          </ac:spMkLst>
        </pc:spChg>
      </pc:sldChg>
      <pc:sldChg chg="del">
        <pc:chgData name="TANANPORN YANA" userId="582cf2ae-1cfd-42cc-8a31-a13e10d493a9" providerId="ADAL" clId="{CD36FC8B-95DD-454A-AEE2-36F93747E5E2}" dt="2021-01-25T17:42:48.072" v="838" actId="47"/>
        <pc:sldMkLst>
          <pc:docMk/>
          <pc:sldMk cId="1186228979" sldId="315"/>
        </pc:sldMkLst>
      </pc:sldChg>
      <pc:sldChg chg="addSp modSp mod modTransition modAnim modNotesTx">
        <pc:chgData name="TANANPORN YANA" userId="582cf2ae-1cfd-42cc-8a31-a13e10d493a9" providerId="ADAL" clId="{CD36FC8B-95DD-454A-AEE2-36F93747E5E2}" dt="2021-01-28T16:28:42.756" v="2826" actId="20577"/>
        <pc:sldMkLst>
          <pc:docMk/>
          <pc:sldMk cId="1095506338" sldId="316"/>
        </pc:sldMkLst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38" creationId="{28265AF9-9FF8-4CF2-9789-91E0C8CA35A4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39" creationId="{7675D692-E665-4B33-AF67-F05C2C78EFBA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48" creationId="{799635D0-67DE-473D-8F74-43B0D848AC72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49" creationId="{EA8CC8D4-1B6E-48C2-A6BA-D4DF7792EAD7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50" creationId="{0E67EEEB-2748-4471-B3F6-227E024A812B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51" creationId="{23A8BBA2-E984-45BA-8924-7063B372D619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52" creationId="{93C12A46-DC17-4897-ABEE-93977F92A577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53" creationId="{75BB7946-49C7-48A4-BCD1-1F8463BA868B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54" creationId="{5BA40FD2-2A4F-42E5-9EAE-DE2D82182319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55" creationId="{3D0EA9DB-BD73-4DCD-9081-BE9042D696D2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56" creationId="{7163D28A-4ECC-4C25-A84A-941E3905D061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57" creationId="{FBF69066-2B6D-4A4D-90E7-01E7751FE960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58" creationId="{B0FF3BE7-0BE7-4CEA-A4F4-F2FD59EB5D16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59" creationId="{BFB31F1D-62EB-4CAE-84A5-FF116E4825B1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60" creationId="{B787B2BF-DE95-4574-A534-DD3747A0F63C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61" creationId="{B6EDA892-91DB-4AD7-8159-9E221D5C465C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62" creationId="{C81D92C4-EA2C-4274-97DB-FF8580ABA034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63" creationId="{659EB94A-F446-4927-84AE-2DED5F6124BD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64" creationId="{3A40531F-8C4F-4446-9D7B-5FFBD1DF80F1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65" creationId="{5EA394E2-A43F-4241-A234-13B9B0F5B290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66" creationId="{2489C6C9-C8FF-45F6-9D3E-D85611631448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67" creationId="{646A9EFD-1953-4B7A-BAB7-1FAAA676CE96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68" creationId="{141F227B-71D0-4F75-ADEC-4F44280146A9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69" creationId="{71DD82A1-2285-400D-840D-0E86175EFFDF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70" creationId="{CF3A9429-8235-43C5-ADB9-73ECB9EFCB1A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71" creationId="{CB1FDDEE-0C04-4783-8AC2-AC51DA9D8473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72" creationId="{9FA09062-F898-430C-BF53-41E770DB33D6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73" creationId="{B65BC457-D24A-4B97-A9B3-6251AC711D19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74" creationId="{251DA45C-5DB7-4B06-A3F6-1FC863A438AA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75" creationId="{0472EACF-EDDA-4F18-ACC6-CEC0C7FC06CA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76" creationId="{59F19985-A4EF-4C3D-A356-B8FE10D58A0D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77" creationId="{7F19483C-0FE5-41B9-8FBE-8DE805D33CCD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78" creationId="{B3712387-158A-4668-85EE-DC656C884CCF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79" creationId="{E91054DC-B737-48F5-A0E2-D7FE0925C40E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80" creationId="{763AF719-FE77-4C3E-A2E1-F6CD29B8D7B5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81" creationId="{2F104C36-1333-445C-B32C-AA24B60FFC14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82" creationId="{A18BFBA7-C373-4BE4-AA6A-9741E4FE9DDF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83" creationId="{F9597482-EA6D-4BA4-B65C-E00624184FE9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84" creationId="{299E2DD9-EA0B-4D99-8C7A-18A4B45D0137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85" creationId="{64B6F146-9A74-45C7-9D20-8D03B4917360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86" creationId="{8514971B-5499-4E9B-BD95-6B954DDCFD16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87" creationId="{48E467C1-A9EC-4F01-804E-E17E8ED1D4CE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88" creationId="{0E1D4E15-6524-4069-BE08-592AAA2A2FE7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89" creationId="{E7557ED2-628F-404B-B619-2C655100B166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90" creationId="{10DBB92F-B4E4-4501-8792-16FD207F3EEC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91" creationId="{3BAFDD53-FD9E-475C-BA5B-CC8934D5887B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92" creationId="{A96F9DB4-8994-454B-931F-6992529B84FB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93" creationId="{07E51D27-F15A-4139-A3C6-732A5B37E9A0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94" creationId="{D4B32D82-3480-4B37-9E63-125CC8398F07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95" creationId="{69FD4E49-25A6-4182-AD88-8A2B66BA1729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96" creationId="{8CBDB9DD-ACFC-43CC-AC06-0D2C34C17EAB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97" creationId="{91D2978F-35A6-4226-A362-12E1CE93B675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98" creationId="{F40DBA47-8755-4B86-B8B9-4F0E80381582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199" creationId="{47218D0B-9F91-40BD-AB76-441861B8B0DE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00" creationId="{C1FC2BEA-8FC0-4C35-81DA-7FCC1207982D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01" creationId="{A0958780-B9AA-4E5C-B63C-F7A50D3CECEE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02" creationId="{B0DC1316-12CE-41B7-A283-ACC627C12D8E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03" creationId="{A272DB79-A7E9-45C5-8131-343C3101C46D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04" creationId="{933D89EF-0396-45AB-BA2B-0B12E8450E95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05" creationId="{D2165A5C-AAC9-4386-A7F4-E3BA270AFD46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06" creationId="{F01CD494-EDFC-4000-9B08-680EFC0EC780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07" creationId="{E4E3A4EB-8465-4D20-94A7-F6A47BF64323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08" creationId="{9F25AAA4-BEC5-4E6D-A43C-D0939D386D42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09" creationId="{37C0C884-A575-43C0-922C-937610264648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10" creationId="{22CAD4CA-5682-47ED-B3E7-7F00F99DA26E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11" creationId="{22A0FB8D-52CA-4A12-9676-56BE16EB9898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12" creationId="{9B48EC01-DB58-4D10-B72D-C7F3F2C28858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13" creationId="{E4B7BCA3-8052-41DD-8770-72B6610DA365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14" creationId="{4014FAD0-A854-4401-992D-CF304E063DF1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15" creationId="{C771CEB3-1018-417B-8E1F-2E5EB15F5C35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16" creationId="{D2665570-A3A9-46A2-A747-B5D3286EC9FB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17" creationId="{E8F6CEFA-BEBB-4FA5-B4CC-95D532CF81A7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18" creationId="{CE7C4153-8373-4050-820E-9EB235816F9A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19" creationId="{70FA475B-2257-4DE2-A497-D6E7AC12E13F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20" creationId="{B41BCB4F-8F46-4C50-A4A9-5B995A71CB9A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21" creationId="{BEFC614F-0CA0-4231-B58F-C76C9391E730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22" creationId="{FA1532C4-95E9-4BDF-B4E0-E72130CD4EDF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23" creationId="{A742F256-047A-4760-9238-3C9CA2612E17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24" creationId="{2CE1119E-EA18-4093-B590-4D36B4445FE7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25" creationId="{DB7FE6C2-4E8F-481A-AE03-148C69370E52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26" creationId="{E4B5910F-42A0-4A5E-8345-A060851640A3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27" creationId="{D9ED24E3-A2D9-49EC-9D9C-AD6A144A0AD1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28" creationId="{EEDD245F-7680-4BA9-B46A-EDF3E9164A9D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29" creationId="{57C8F799-7987-473D-B634-EEFFCF757B7B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30" creationId="{07769E4C-A591-478A-8E48-8202F1E93327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31" creationId="{5430DF75-7BD9-4DD3-A13F-789100CBDEC7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32" creationId="{61A0A8C0-4263-4904-9222-ADD316D999B4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33" creationId="{470D5EF0-796D-44E1-8EE8-805DAC091FB1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34" creationId="{058A6F9F-872D-4986-872B-4457D9CD41AD}"/>
          </ac:spMkLst>
        </pc:spChg>
        <pc:spChg chg="mod">
          <ac:chgData name="TANANPORN YANA" userId="582cf2ae-1cfd-42cc-8a31-a13e10d493a9" providerId="ADAL" clId="{CD36FC8B-95DD-454A-AEE2-36F93747E5E2}" dt="2021-01-28T10:22:29.371" v="1616" actId="1076"/>
          <ac:spMkLst>
            <pc:docMk/>
            <pc:sldMk cId="1095506338" sldId="316"/>
            <ac:spMk id="235" creationId="{FB2B5807-F0DB-4D0B-8886-1BA1C95BC74A}"/>
          </ac:spMkLst>
        </pc:spChg>
        <pc:spChg chg="mod">
          <ac:chgData name="TANANPORN YANA" userId="582cf2ae-1cfd-42cc-8a31-a13e10d493a9" providerId="ADAL" clId="{CD36FC8B-95DD-454A-AEE2-36F93747E5E2}" dt="2021-01-28T10:22:25.801" v="1613" actId="1076"/>
          <ac:spMkLst>
            <pc:docMk/>
            <pc:sldMk cId="1095506338" sldId="316"/>
            <ac:spMk id="2905" creationId="{00000000-0000-0000-0000-000000000000}"/>
          </ac:spMkLst>
        </pc:spChg>
        <pc:grpChg chg="add mod">
          <ac:chgData name="TANANPORN YANA" userId="582cf2ae-1cfd-42cc-8a31-a13e10d493a9" providerId="ADAL" clId="{CD36FC8B-95DD-454A-AEE2-36F93747E5E2}" dt="2021-01-28T10:22:29.371" v="1616" actId="1076"/>
          <ac:grpSpMkLst>
            <pc:docMk/>
            <pc:sldMk cId="1095506338" sldId="316"/>
            <ac:grpSpMk id="3" creationId="{A08CC40F-8C18-4340-BB23-60383740ED78}"/>
          </ac:grpSpMkLst>
        </pc:grpChg>
        <pc:grpChg chg="add mod">
          <ac:chgData name="TANANPORN YANA" userId="582cf2ae-1cfd-42cc-8a31-a13e10d493a9" providerId="ADAL" clId="{CD36FC8B-95DD-454A-AEE2-36F93747E5E2}" dt="2021-01-28T10:23:08.059" v="1629" actId="1076"/>
          <ac:grpSpMkLst>
            <pc:docMk/>
            <pc:sldMk cId="1095506338" sldId="316"/>
            <ac:grpSpMk id="4" creationId="{2BE97919-7B09-4809-ABAD-C1ACE3ED7030}"/>
          </ac:grpSpMkLst>
        </pc:grpChg>
        <pc:grpChg chg="mod">
          <ac:chgData name="TANANPORN YANA" userId="582cf2ae-1cfd-42cc-8a31-a13e10d493a9" providerId="ADAL" clId="{CD36FC8B-95DD-454A-AEE2-36F93747E5E2}" dt="2021-01-28T10:23:06.396" v="1627" actId="164"/>
          <ac:grpSpMkLst>
            <pc:docMk/>
            <pc:sldMk cId="1095506338" sldId="316"/>
            <ac:grpSpMk id="47" creationId="{EC0229BA-CBB4-43DA-A754-999695109F44}"/>
          </ac:grpSpMkLst>
        </pc:grpChg>
        <pc:grpChg chg="mod">
          <ac:chgData name="TANANPORN YANA" userId="582cf2ae-1cfd-42cc-8a31-a13e10d493a9" providerId="ADAL" clId="{CD36FC8B-95DD-454A-AEE2-36F93747E5E2}" dt="2021-01-28T10:22:29.371" v="1616" actId="1076"/>
          <ac:grpSpMkLst>
            <pc:docMk/>
            <pc:sldMk cId="1095506338" sldId="316"/>
            <ac:grpSpMk id="137" creationId="{108A2607-8A64-4980-83A9-354C0038837F}"/>
          </ac:grpSpMkLst>
        </pc:grpChg>
        <pc:grpChg chg="mod">
          <ac:chgData name="TANANPORN YANA" userId="582cf2ae-1cfd-42cc-8a31-a13e10d493a9" providerId="ADAL" clId="{CD36FC8B-95DD-454A-AEE2-36F93747E5E2}" dt="2021-01-28T10:23:06.396" v="1627" actId="164"/>
          <ac:grpSpMkLst>
            <pc:docMk/>
            <pc:sldMk cId="1095506338" sldId="316"/>
            <ac:grpSpMk id="140" creationId="{3169428F-A454-480A-BB53-46316B9A1511}"/>
          </ac:grpSpMkLst>
        </pc:grpChg>
        <pc:grpChg chg="mod">
          <ac:chgData name="TANANPORN YANA" userId="582cf2ae-1cfd-42cc-8a31-a13e10d493a9" providerId="ADAL" clId="{CD36FC8B-95DD-454A-AEE2-36F93747E5E2}" dt="2021-01-28T10:22:29.371" v="1616" actId="1076"/>
          <ac:grpSpMkLst>
            <pc:docMk/>
            <pc:sldMk cId="1095506338" sldId="316"/>
            <ac:grpSpMk id="147" creationId="{98A5D030-4998-4D0E-AB72-3157D837ADD6}"/>
          </ac:grpSpMkLst>
        </pc:grpChg>
        <pc:picChg chg="mod">
          <ac:chgData name="TANANPORN YANA" userId="582cf2ae-1cfd-42cc-8a31-a13e10d493a9" providerId="ADAL" clId="{CD36FC8B-95DD-454A-AEE2-36F93747E5E2}" dt="2021-01-28T10:22:29.371" v="1616" actId="1076"/>
          <ac:picMkLst>
            <pc:docMk/>
            <pc:sldMk cId="1095506338" sldId="316"/>
            <ac:picMk id="136" creationId="{76A0D9DD-B9B9-482C-9949-3C0C31A0B6CD}"/>
          </ac:picMkLst>
        </pc:picChg>
      </pc:sldChg>
      <pc:sldChg chg="del">
        <pc:chgData name="TANANPORN YANA" userId="582cf2ae-1cfd-42cc-8a31-a13e10d493a9" providerId="ADAL" clId="{CD36FC8B-95DD-454A-AEE2-36F93747E5E2}" dt="2021-01-25T18:44:24.653" v="1046" actId="47"/>
        <pc:sldMkLst>
          <pc:docMk/>
          <pc:sldMk cId="1059927961" sldId="320"/>
        </pc:sldMkLst>
      </pc:sldChg>
      <pc:sldChg chg="modSp modTransition">
        <pc:chgData name="TANANPORN YANA" userId="582cf2ae-1cfd-42cc-8a31-a13e10d493a9" providerId="ADAL" clId="{CD36FC8B-95DD-454A-AEE2-36F93747E5E2}" dt="2021-01-28T14:43:22.266" v="2504" actId="1076"/>
        <pc:sldMkLst>
          <pc:docMk/>
          <pc:sldMk cId="1465515041" sldId="323"/>
        </pc:sldMkLst>
        <pc:picChg chg="mod">
          <ac:chgData name="TANANPORN YANA" userId="582cf2ae-1cfd-42cc-8a31-a13e10d493a9" providerId="ADAL" clId="{CD36FC8B-95DD-454A-AEE2-36F93747E5E2}" dt="2021-01-28T14:43:22.266" v="2504" actId="1076"/>
          <ac:picMkLst>
            <pc:docMk/>
            <pc:sldMk cId="1465515041" sldId="323"/>
            <ac:picMk id="3074" creationId="{F6E6F8EB-28E8-4923-BFF4-6410C9D1C3E9}"/>
          </ac:picMkLst>
        </pc:picChg>
      </pc:sldChg>
      <pc:sldChg chg="modSp mod modTransition modAnim">
        <pc:chgData name="TANANPORN YANA" userId="582cf2ae-1cfd-42cc-8a31-a13e10d493a9" providerId="ADAL" clId="{CD36FC8B-95DD-454A-AEE2-36F93747E5E2}" dt="2021-01-28T14:44:29.015" v="2505" actId="2711"/>
        <pc:sldMkLst>
          <pc:docMk/>
          <pc:sldMk cId="3027586086" sldId="325"/>
        </pc:sldMkLst>
        <pc:spChg chg="mod">
          <ac:chgData name="TANANPORN YANA" userId="582cf2ae-1cfd-42cc-8a31-a13e10d493a9" providerId="ADAL" clId="{CD36FC8B-95DD-454A-AEE2-36F93747E5E2}" dt="2021-01-28T14:44:29.015" v="2505" actId="2711"/>
          <ac:spMkLst>
            <pc:docMk/>
            <pc:sldMk cId="3027586086" sldId="325"/>
            <ac:spMk id="172" creationId="{5FFF68B4-79E6-48B3-AFEC-6CC19EDEFCC3}"/>
          </ac:spMkLst>
        </pc:spChg>
        <pc:grpChg chg="mod ord">
          <ac:chgData name="TANANPORN YANA" userId="582cf2ae-1cfd-42cc-8a31-a13e10d493a9" providerId="ADAL" clId="{CD36FC8B-95DD-454A-AEE2-36F93747E5E2}" dt="2021-01-28T14:38:31.133" v="2486" actId="1076"/>
          <ac:grpSpMkLst>
            <pc:docMk/>
            <pc:sldMk cId="3027586086" sldId="325"/>
            <ac:grpSpMk id="1936" creationId="{00000000-0000-0000-0000-000000000000}"/>
          </ac:grpSpMkLst>
        </pc:grpChg>
      </pc:sldChg>
      <pc:sldChg chg="del">
        <pc:chgData name="TANANPORN YANA" userId="582cf2ae-1cfd-42cc-8a31-a13e10d493a9" providerId="ADAL" clId="{CD36FC8B-95DD-454A-AEE2-36F93747E5E2}" dt="2021-01-25T18:44:12.991" v="1044" actId="47"/>
        <pc:sldMkLst>
          <pc:docMk/>
          <pc:sldMk cId="4129655013" sldId="326"/>
        </pc:sldMkLst>
      </pc:sldChg>
      <pc:sldChg chg="del">
        <pc:chgData name="TANANPORN YANA" userId="582cf2ae-1cfd-42cc-8a31-a13e10d493a9" providerId="ADAL" clId="{CD36FC8B-95DD-454A-AEE2-36F93747E5E2}" dt="2021-01-25T18:44:16.941" v="1045" actId="47"/>
        <pc:sldMkLst>
          <pc:docMk/>
          <pc:sldMk cId="792011661" sldId="327"/>
        </pc:sldMkLst>
      </pc:sldChg>
      <pc:sldChg chg="del">
        <pc:chgData name="TANANPORN YANA" userId="582cf2ae-1cfd-42cc-8a31-a13e10d493a9" providerId="ADAL" clId="{CD36FC8B-95DD-454A-AEE2-36F93747E5E2}" dt="2021-01-25T18:43:53.249" v="1041" actId="47"/>
        <pc:sldMkLst>
          <pc:docMk/>
          <pc:sldMk cId="3040589998" sldId="328"/>
        </pc:sldMkLst>
      </pc:sldChg>
      <pc:sldChg chg="del">
        <pc:chgData name="TANANPORN YANA" userId="582cf2ae-1cfd-42cc-8a31-a13e10d493a9" providerId="ADAL" clId="{CD36FC8B-95DD-454A-AEE2-36F93747E5E2}" dt="2021-01-25T18:43:55.543" v="1042" actId="47"/>
        <pc:sldMkLst>
          <pc:docMk/>
          <pc:sldMk cId="3177126458" sldId="329"/>
        </pc:sldMkLst>
      </pc:sldChg>
      <pc:sldChg chg="addSp delSp mod modTransition modNotesTx">
        <pc:chgData name="TANANPORN YANA" userId="582cf2ae-1cfd-42cc-8a31-a13e10d493a9" providerId="ADAL" clId="{CD36FC8B-95DD-454A-AEE2-36F93747E5E2}" dt="2021-01-28T16:34:51.410" v="3138" actId="20577"/>
        <pc:sldMkLst>
          <pc:docMk/>
          <pc:sldMk cId="46119253" sldId="330"/>
        </pc:sldMkLst>
        <pc:picChg chg="add del">
          <ac:chgData name="TANANPORN YANA" userId="582cf2ae-1cfd-42cc-8a31-a13e10d493a9" providerId="ADAL" clId="{CD36FC8B-95DD-454A-AEE2-36F93747E5E2}" dt="2021-01-25T18:17:39.848" v="963" actId="22"/>
          <ac:picMkLst>
            <pc:docMk/>
            <pc:sldMk cId="46119253" sldId="330"/>
            <ac:picMk id="3" creationId="{F4B79DA4-9714-4AAF-AE60-EF435D5360C1}"/>
          </ac:picMkLst>
        </pc:picChg>
      </pc:sldChg>
      <pc:sldChg chg="modSp del mod">
        <pc:chgData name="TANANPORN YANA" userId="582cf2ae-1cfd-42cc-8a31-a13e10d493a9" providerId="ADAL" clId="{CD36FC8B-95DD-454A-AEE2-36F93747E5E2}" dt="2021-01-25T16:56:24.121" v="392" actId="47"/>
        <pc:sldMkLst>
          <pc:docMk/>
          <pc:sldMk cId="2597377052" sldId="331"/>
        </pc:sldMkLst>
        <pc:spChg chg="mod">
          <ac:chgData name="TANANPORN YANA" userId="582cf2ae-1cfd-42cc-8a31-a13e10d493a9" providerId="ADAL" clId="{CD36FC8B-95DD-454A-AEE2-36F93747E5E2}" dt="2021-01-25T16:39:36.613" v="175" actId="1076"/>
          <ac:spMkLst>
            <pc:docMk/>
            <pc:sldMk cId="2597377052" sldId="331"/>
            <ac:spMk id="241" creationId="{86E4FC23-926B-4560-8DBE-08FA030E7541}"/>
          </ac:spMkLst>
        </pc:spChg>
      </pc:sldChg>
      <pc:sldChg chg="modSp add del mod">
        <pc:chgData name="TANANPORN YANA" userId="582cf2ae-1cfd-42cc-8a31-a13e10d493a9" providerId="ADAL" clId="{CD36FC8B-95DD-454A-AEE2-36F93747E5E2}" dt="2021-01-25T17:34:17.087" v="727" actId="47"/>
        <pc:sldMkLst>
          <pc:docMk/>
          <pc:sldMk cId="2661039307" sldId="332"/>
        </pc:sldMkLst>
        <pc:spChg chg="mod">
          <ac:chgData name="TANANPORN YANA" userId="582cf2ae-1cfd-42cc-8a31-a13e10d493a9" providerId="ADAL" clId="{CD36FC8B-95DD-454A-AEE2-36F93747E5E2}" dt="2021-01-25T16:04:45.057" v="18" actId="20577"/>
          <ac:spMkLst>
            <pc:docMk/>
            <pc:sldMk cId="2661039307" sldId="332"/>
            <ac:spMk id="145" creationId="{A05494C2-E91D-4D3C-A4B9-9BE9B9BFC0D3}"/>
          </ac:spMkLst>
        </pc:spChg>
        <pc:spChg chg="mod">
          <ac:chgData name="TANANPORN YANA" userId="582cf2ae-1cfd-42cc-8a31-a13e10d493a9" providerId="ADAL" clId="{CD36FC8B-95DD-454A-AEE2-36F93747E5E2}" dt="2021-01-25T16:04:05.190" v="13" actId="1076"/>
          <ac:spMkLst>
            <pc:docMk/>
            <pc:sldMk cId="2661039307" sldId="332"/>
            <ac:spMk id="241" creationId="{86E4FC23-926B-4560-8DBE-08FA030E7541}"/>
          </ac:spMkLst>
        </pc:spChg>
        <pc:spChg chg="mod">
          <ac:chgData name="TANANPORN YANA" userId="582cf2ae-1cfd-42cc-8a31-a13e10d493a9" providerId="ADAL" clId="{CD36FC8B-95DD-454A-AEE2-36F93747E5E2}" dt="2021-01-25T16:04:10.334" v="14" actId="1076"/>
          <ac:spMkLst>
            <pc:docMk/>
            <pc:sldMk cId="2661039307" sldId="332"/>
            <ac:spMk id="242" creationId="{A7E5B9E2-2F30-465A-83B9-D5AA7E073E79}"/>
          </ac:spMkLst>
        </pc:spChg>
      </pc:sldChg>
      <pc:sldChg chg="modSp add del mod setBg">
        <pc:chgData name="TANANPORN YANA" userId="582cf2ae-1cfd-42cc-8a31-a13e10d493a9" providerId="ADAL" clId="{CD36FC8B-95DD-454A-AEE2-36F93747E5E2}" dt="2021-01-25T16:15:18.519" v="31" actId="47"/>
        <pc:sldMkLst>
          <pc:docMk/>
          <pc:sldMk cId="1567085794" sldId="334"/>
        </pc:sldMkLst>
        <pc:spChg chg="mod">
          <ac:chgData name="TANANPORN YANA" userId="582cf2ae-1cfd-42cc-8a31-a13e10d493a9" providerId="ADAL" clId="{CD36FC8B-95DD-454A-AEE2-36F93747E5E2}" dt="2021-01-25T16:10:50.727" v="20" actId="16037"/>
          <ac:spMkLst>
            <pc:docMk/>
            <pc:sldMk cId="1567085794" sldId="334"/>
            <ac:spMk id="533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6:12:44.871" v="22" actId="207"/>
          <ac:spMkLst>
            <pc:docMk/>
            <pc:sldMk cId="1567085794" sldId="334"/>
            <ac:spMk id="539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6:12:44.871" v="22" actId="207"/>
          <ac:spMkLst>
            <pc:docMk/>
            <pc:sldMk cId="1567085794" sldId="334"/>
            <ac:spMk id="540" creationId="{00000000-0000-0000-0000-000000000000}"/>
          </ac:spMkLst>
        </pc:spChg>
        <pc:grpChg chg="mod">
          <ac:chgData name="TANANPORN YANA" userId="582cf2ae-1cfd-42cc-8a31-a13e10d493a9" providerId="ADAL" clId="{CD36FC8B-95DD-454A-AEE2-36F93747E5E2}" dt="2021-01-25T16:12:44.871" v="22" actId="207"/>
          <ac:grpSpMkLst>
            <pc:docMk/>
            <pc:sldMk cId="1567085794" sldId="334"/>
            <ac:grpSpMk id="538" creationId="{00000000-0000-0000-0000-000000000000}"/>
          </ac:grpSpMkLst>
        </pc:grpChg>
      </pc:sldChg>
      <pc:sldChg chg="add del">
        <pc:chgData name="TANANPORN YANA" userId="582cf2ae-1cfd-42cc-8a31-a13e10d493a9" providerId="ADAL" clId="{CD36FC8B-95DD-454A-AEE2-36F93747E5E2}" dt="2021-01-25T16:15:08.097" v="29" actId="47"/>
        <pc:sldMkLst>
          <pc:docMk/>
          <pc:sldMk cId="2870992038" sldId="335"/>
        </pc:sldMkLst>
      </pc:sldChg>
      <pc:sldChg chg="add">
        <pc:chgData name="TANANPORN YANA" userId="582cf2ae-1cfd-42cc-8a31-a13e10d493a9" providerId="ADAL" clId="{CD36FC8B-95DD-454A-AEE2-36F93747E5E2}" dt="2021-01-25T16:15:10.739" v="30" actId="22"/>
        <pc:sldMkLst>
          <pc:docMk/>
          <pc:sldMk cId="3755710520" sldId="335"/>
        </pc:sldMkLst>
      </pc:sldChg>
      <pc:sldChg chg="addSp delSp modSp mod ord modTransition setBg modAnim modNotesTx">
        <pc:chgData name="TANANPORN YANA" userId="582cf2ae-1cfd-42cc-8a31-a13e10d493a9" providerId="ADAL" clId="{CD36FC8B-95DD-454A-AEE2-36F93747E5E2}" dt="2021-01-28T16:29:58.962" v="2934" actId="20577"/>
        <pc:sldMkLst>
          <pc:docMk/>
          <pc:sldMk cId="3755710520" sldId="336"/>
        </pc:sldMkLst>
        <pc:spChg chg="mod">
          <ac:chgData name="TANANPORN YANA" userId="582cf2ae-1cfd-42cc-8a31-a13e10d493a9" providerId="ADAL" clId="{CD36FC8B-95DD-454A-AEE2-36F93747E5E2}" dt="2021-01-25T18:43:32.436" v="1038" actId="1076"/>
          <ac:spMkLst>
            <pc:docMk/>
            <pc:sldMk cId="3755710520" sldId="336"/>
            <ac:spMk id="2" creationId="{229BA967-CB56-4584-84F7-DAFB69A88EEC}"/>
          </ac:spMkLst>
        </pc:spChg>
        <pc:spChg chg="add del mod">
          <ac:chgData name="TANANPORN YANA" userId="582cf2ae-1cfd-42cc-8a31-a13e10d493a9" providerId="ADAL" clId="{CD36FC8B-95DD-454A-AEE2-36F93747E5E2}" dt="2021-01-25T16:18:51.277" v="53" actId="478"/>
          <ac:spMkLst>
            <pc:docMk/>
            <pc:sldMk cId="3755710520" sldId="336"/>
            <ac:spMk id="3" creationId="{9E75CDC9-1AB9-43FD-A835-5EA985E8E191}"/>
          </ac:spMkLst>
        </pc:spChg>
        <pc:spChg chg="add del mod">
          <ac:chgData name="TANANPORN YANA" userId="582cf2ae-1cfd-42cc-8a31-a13e10d493a9" providerId="ADAL" clId="{CD36FC8B-95DD-454A-AEE2-36F93747E5E2}" dt="2021-01-25T16:26:40.321" v="110" actId="478"/>
          <ac:spMkLst>
            <pc:docMk/>
            <pc:sldMk cId="3755710520" sldId="336"/>
            <ac:spMk id="5" creationId="{08B2F214-CBBB-40D6-9AB7-748946B7D58D}"/>
          </ac:spMkLst>
        </pc:spChg>
        <pc:spChg chg="add del mod">
          <ac:chgData name="TANANPORN YANA" userId="582cf2ae-1cfd-42cc-8a31-a13e10d493a9" providerId="ADAL" clId="{CD36FC8B-95DD-454A-AEE2-36F93747E5E2}" dt="2021-01-25T16:31:55.298" v="149" actId="478"/>
          <ac:spMkLst>
            <pc:docMk/>
            <pc:sldMk cId="3755710520" sldId="336"/>
            <ac:spMk id="7" creationId="{3C2299AA-C4D4-4044-86DD-BB4CEEEFA553}"/>
          </ac:spMkLst>
        </pc:spChg>
        <pc:spChg chg="add del mod">
          <ac:chgData name="TANANPORN YANA" userId="582cf2ae-1cfd-42cc-8a31-a13e10d493a9" providerId="ADAL" clId="{CD36FC8B-95DD-454A-AEE2-36F93747E5E2}" dt="2021-01-25T16:31:56.379" v="150" actId="478"/>
          <ac:spMkLst>
            <pc:docMk/>
            <pc:sldMk cId="3755710520" sldId="336"/>
            <ac:spMk id="9" creationId="{F6D53930-DEE8-4E99-BE07-EF14CE7CEBA0}"/>
          </ac:spMkLst>
        </pc:spChg>
        <pc:spChg chg="add del mod">
          <ac:chgData name="TANANPORN YANA" userId="582cf2ae-1cfd-42cc-8a31-a13e10d493a9" providerId="ADAL" clId="{CD36FC8B-95DD-454A-AEE2-36F93747E5E2}" dt="2021-01-25T16:32:23.700" v="155" actId="478"/>
          <ac:spMkLst>
            <pc:docMk/>
            <pc:sldMk cId="3755710520" sldId="336"/>
            <ac:spMk id="11" creationId="{043C94DC-C184-48CD-A0F3-A9D3E9628125}"/>
          </ac:spMkLst>
        </pc:spChg>
        <pc:spChg chg="add del mod">
          <ac:chgData name="TANANPORN YANA" userId="582cf2ae-1cfd-42cc-8a31-a13e10d493a9" providerId="ADAL" clId="{CD36FC8B-95DD-454A-AEE2-36F93747E5E2}" dt="2021-01-25T16:32:22.103" v="154" actId="478"/>
          <ac:spMkLst>
            <pc:docMk/>
            <pc:sldMk cId="3755710520" sldId="336"/>
            <ac:spMk id="13" creationId="{D9F9F3C1-F5C0-479F-B240-49429E764324}"/>
          </ac:spMkLst>
        </pc:spChg>
        <pc:spChg chg="add del mod">
          <ac:chgData name="TANANPORN YANA" userId="582cf2ae-1cfd-42cc-8a31-a13e10d493a9" providerId="ADAL" clId="{CD36FC8B-95DD-454A-AEE2-36F93747E5E2}" dt="2021-01-25T16:32:26.549" v="157" actId="478"/>
          <ac:spMkLst>
            <pc:docMk/>
            <pc:sldMk cId="3755710520" sldId="336"/>
            <ac:spMk id="15" creationId="{CE5BF27B-AF7B-49CA-80F7-9E7BEFD103A7}"/>
          </ac:spMkLst>
        </pc:spChg>
        <pc:spChg chg="add del mod">
          <ac:chgData name="TANANPORN YANA" userId="582cf2ae-1cfd-42cc-8a31-a13e10d493a9" providerId="ADAL" clId="{CD36FC8B-95DD-454A-AEE2-36F93747E5E2}" dt="2021-01-25T16:32:29.662" v="159" actId="478"/>
          <ac:spMkLst>
            <pc:docMk/>
            <pc:sldMk cId="3755710520" sldId="336"/>
            <ac:spMk id="17" creationId="{202D0692-9751-4737-B67D-1E308F76C35E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25" creationId="{C3F3B962-7AD6-4361-8203-A19A2B9BF842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28" creationId="{686EA606-38C7-44CA-BF0D-1ED1E290BEB5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29" creationId="{B72FCB9F-DAB0-4C22-B385-FA42473E714A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30" creationId="{54F5E851-AF45-486E-8FD6-460D570DA624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31" creationId="{CF457513-E36E-47C9-8716-0D2AF79C673D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32" creationId="{A007AFF8-0399-4846-AB7B-45949D6C8F64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33" creationId="{CFF2381E-2B44-4A99-BFA7-6FC5C46FB087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34" creationId="{AADF624B-CD9F-406C-8FBD-454E6912CE0D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35" creationId="{8D1179DB-CABA-48DB-B62A-4F64FBF7DD78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36" creationId="{CE9CB996-1A40-4680-9635-B502E2E5EC40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37" creationId="{B4B45969-2791-4218-8FA1-B4AEC1E80A8C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38" creationId="{6C88614D-3232-4673-9738-226DF4024B8D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39" creationId="{513E83A4-B564-47BF-BDB4-137C48DDABB6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40" creationId="{36AA9480-793C-4B5F-AA5C-FE7ADFC787EB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41" creationId="{F6312B98-301A-41F8-A85A-6BE73841151B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42" creationId="{C0D3A368-345C-42E4-8959-FB517CE2081D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43" creationId="{87A55956-CDB7-4B53-8817-EEB7BBC92460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44" creationId="{B926E071-63FF-4E58-8B18-46F3A7AF17FC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45" creationId="{519440B3-322A-4D97-B9BB-B43098390435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46" creationId="{9ECA2B95-78D2-4A8F-AB24-D75D7F1C7F66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47" creationId="{6AA7C155-7BC2-4F6D-B619-0154845A6480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48" creationId="{56468C91-1B1E-4B68-9B00-A43BA9B93F55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49" creationId="{C9C1453D-EE03-41AF-9331-6FA6043944A4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50" creationId="{7BA30611-1AEE-4333-836F-7CD0EF1A682E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51" creationId="{BFD0E6F0-36ED-4A04-810B-AF1A47A39B2E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52" creationId="{0108BBDC-9006-4800-8470-B9F1899862F2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53" creationId="{B102FF6C-41E4-4745-A4B2-5ABEB3029CF0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54" creationId="{648C366F-8DCB-4A85-8C45-E993DCDD8F76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55" creationId="{DD6CB3C2-1CB6-4C78-B9B6-5A2E3847CFDC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56" creationId="{72731161-8655-463A-8CB1-6DE68CE3E475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57" creationId="{51C1B0FC-F373-4212-A111-04992C34F0A7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58" creationId="{044A10E5-A6FA-4A7D-8B36-EBBA2C4706DF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59" creationId="{2899518D-7E7D-43E8-9EEF-784FED5BE922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60" creationId="{FBD7E643-B5E9-4ADD-B82F-667B08385DB2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61" creationId="{DCC72A7A-5E04-4A61-A6FA-A653F31492FD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62" creationId="{4FF5FEAB-71C3-499D-85DA-C8E224E49DF1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63" creationId="{278A1BB0-F4FB-464D-894C-AFEE8C6E2AB2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64" creationId="{670774C3-B5AE-4888-91C4-558B993E46B6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65" creationId="{81D48305-F985-4794-96C8-03AAD8438DFD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66" creationId="{F1E6E2DD-A69A-419D-9F26-C0B0E77E1EE3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67" creationId="{5551584F-7DE8-44C2-998C-731E6E71CC46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68" creationId="{17EC8FAA-56CA-4237-A6AC-2962D8F063C5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69" creationId="{47E03852-370E-48B9-A550-C28FA4D4CAA0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70" creationId="{DB0F9CCF-B3D6-431D-AC18-7EE19DAAC865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71" creationId="{4B04DFEF-B021-484D-B25A-99FB4454EBB0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72" creationId="{1ADD90E9-76B9-4F48-B67E-CF73F18FB1DB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73" creationId="{B0EE2AC9-8248-4A6D-996A-FCEECC30AF73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74" creationId="{A035CF1D-7A75-44B8-904D-E5CB3B204779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75" creationId="{D21BC13D-6501-406C-A7C4-2C4D36368296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76" creationId="{421D41CD-D378-4CC0-96E8-FED8E45DCA3D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77" creationId="{F20852A6-7245-4C68-BD1C-21C1BC7ADC72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78" creationId="{3D63957E-71D7-4798-BD38-0E1A556C1869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79" creationId="{C3B3F382-9D97-44CC-8AC0-3B79B86515CB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80" creationId="{0A74D612-BF0C-4BE4-AC56-1F31331F3357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81" creationId="{B3437C29-34C4-4E81-8CE9-144D8C48F730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82" creationId="{F1AEF535-215D-4E82-B79D-14E63C79EDCF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83" creationId="{988DB6EE-0DAC-465A-98A2-98A58B6A0327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84" creationId="{FA3927E4-A72A-4F4C-9075-BF1301D2244B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85" creationId="{02D5BDFB-66FB-4B05-BD16-64659DD4C727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86" creationId="{F102FAD1-ECAC-4028-A83E-7D0D1C1E97CE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87" creationId="{2EAD6328-1F6E-45A2-B180-A1F655E4EA5B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88" creationId="{E0D8FF0C-5117-4BC0-877A-E1E98F676478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89" creationId="{2BFBCD3D-A706-4267-A5F2-89C06E77B530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90" creationId="{AB09163B-97BE-4F5B-8310-E0B47A261EE3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91" creationId="{2B90E7DE-749E-4914-9B1B-F390A1CBFD8E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92" creationId="{8AE6D962-34D9-45C9-9308-C614CAC27324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93" creationId="{36D3E86F-BCF9-466C-B30B-104064E624AA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94" creationId="{9FD7BB83-C4EE-4EED-905C-7867471B8018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95" creationId="{EC16212E-3F59-4D50-A950-48C7E4360E51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96" creationId="{7D984A04-3881-45F0-A6C7-0FDC1CD2C7D9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97" creationId="{7C7E3611-97EC-449B-8606-E2D9E73FA464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98" creationId="{7E49F6E3-7988-4D20-9557-4FC130415E09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99" creationId="{A83537DF-00AE-4C61-A78A-F24CCBC6BEB2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00" creationId="{845B4144-F19D-4DBA-8BBA-99BF8FE89698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01" creationId="{F474FBB7-8B96-4B25-8F39-F5CD5F707E29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02" creationId="{DCFABC88-00D2-48AC-A5EC-12DC12E54509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03" creationId="{996E72F4-A02F-4F9B-9882-B62639E1722D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04" creationId="{F854A610-6F76-4B23-B142-6CA2166BFDD2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05" creationId="{F50AA35F-E26A-47B6-857F-5F96A6954CFF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06" creationId="{8021392B-E484-4A44-996B-61B1C57880A3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07" creationId="{5698E29B-03B7-4934-87C7-02E4CD91707E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08" creationId="{37796CEA-6496-4ACF-99D9-787569E0E9C4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09" creationId="{E11CCB25-9854-4021-AB64-B5DA4EEBB77B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10" creationId="{CCE700B1-D544-4BDD-8E66-32E57FBCAE15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11" creationId="{2B5A4FF1-4D69-4DF6-BA41-641612FDB1C0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12" creationId="{2E86ED2F-DE31-48D5-A79E-6F2D8B9B9618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13" creationId="{9782DA38-7E8A-498E-AA32-0E4419E0D121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14" creationId="{728445D5-AD54-40F4-BA48-A61A63BF2DF1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15" creationId="{31A96AA8-BCB9-43A1-B0CC-1D69A675B4C0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16" creationId="{6EA62E4E-C078-4FF7-A176-1BF775A2432F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17" creationId="{F6F689B6-CD3F-4B25-B317-352A6B470548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18" creationId="{D0E0C410-43B0-41A7-A4FF-986904B3B1BD}"/>
          </ac:spMkLst>
        </pc:spChg>
        <pc:spChg chg="mod">
          <ac:chgData name="TANANPORN YANA" userId="582cf2ae-1cfd-42cc-8a31-a13e10d493a9" providerId="ADAL" clId="{CD36FC8B-95DD-454A-AEE2-36F93747E5E2}" dt="2021-01-25T16:16:03.828" v="34"/>
          <ac:spMkLst>
            <pc:docMk/>
            <pc:sldMk cId="3755710520" sldId="336"/>
            <ac:spMk id="119" creationId="{0844AB45-693C-48B1-BDD2-88521D43D049}"/>
          </ac:spMkLst>
        </pc:spChg>
        <pc:spChg chg="mod">
          <ac:chgData name="TANANPORN YANA" userId="582cf2ae-1cfd-42cc-8a31-a13e10d493a9" providerId="ADAL" clId="{CD36FC8B-95DD-454A-AEE2-36F93747E5E2}" dt="2021-01-25T16:17:57.199" v="50" actId="207"/>
          <ac:spMkLst>
            <pc:docMk/>
            <pc:sldMk cId="3755710520" sldId="336"/>
            <ac:spMk id="121" creationId="{A72A29DE-77C0-49FD-A086-792CE01B7AD5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24" creationId="{D257F031-E23F-42FB-BAA6-D281AF8100F8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25" creationId="{4B87CA5B-B153-4AAE-9948-C3863F579174}"/>
          </ac:spMkLst>
        </pc:spChg>
        <pc:spChg chg="mod">
          <ac:chgData name="TANANPORN YANA" userId="582cf2ae-1cfd-42cc-8a31-a13e10d493a9" providerId="ADAL" clId="{CD36FC8B-95DD-454A-AEE2-36F93747E5E2}" dt="2021-01-25T17:46:27.611" v="839" actId="207"/>
          <ac:spMkLst>
            <pc:docMk/>
            <pc:sldMk cId="3755710520" sldId="336"/>
            <ac:spMk id="126" creationId="{03A529FA-6F28-4B5A-A4D5-2A14D89A183B}"/>
          </ac:spMkLst>
        </pc:spChg>
        <pc:spChg chg="mod">
          <ac:chgData name="TANANPORN YANA" userId="582cf2ae-1cfd-42cc-8a31-a13e10d493a9" providerId="ADAL" clId="{CD36FC8B-95DD-454A-AEE2-36F93747E5E2}" dt="2021-01-25T16:19:27.771" v="59" actId="207"/>
          <ac:spMkLst>
            <pc:docMk/>
            <pc:sldMk cId="3755710520" sldId="336"/>
            <ac:spMk id="127" creationId="{A4C9C16F-8CAB-43D4-80BD-E6508E845A91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28" creationId="{75D0557A-265B-43EE-86BA-3F674BF3BCF8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29" creationId="{38DF0AAD-D96D-4BD4-BCB9-7AF4737D35CD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30" creationId="{45DA7CDF-8AC7-41EF-B2D3-7849F2C18767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31" creationId="{A0BC2F8C-D4C3-4E6F-B11E-FA2F557D49F1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32" creationId="{1385DEF3-20F7-4222-B957-CA7419623C50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33" creationId="{3D309934-73BD-48E3-9894-CA3964D6CC56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34" creationId="{41A4F316-2146-4302-8E4E-72D8D09FDB2B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35" creationId="{C68617E1-9D07-4B70-990A-F28C9B57E6A5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36" creationId="{F7E2891E-CD6B-419D-AFF2-FB24433A5333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37" creationId="{5317BBD9-2152-4394-81B5-84FC161338A8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38" creationId="{143FB25C-58A3-4539-AAA6-9EBC97484E52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39" creationId="{6FF9E5DB-4C01-406B-8CE9-4714D3F26D34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40" creationId="{B7BA2F58-7E8A-4BC6-89A6-23822DF3B433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41" creationId="{627DA18D-A5BD-4D75-A442-13962FFADE54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42" creationId="{F1EB1049-EAC7-49DA-ADD4-D736DCFF9043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43" creationId="{250E1F13-2301-41BC-8DF9-317945DC8EC8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44" creationId="{D0BABE2A-4B53-4F15-91A2-219ED9CD0542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45" creationId="{87B321B8-A950-4F3D-9A78-E89B45996F96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46" creationId="{408CDFE8-096B-40E4-B01A-4358E6C48F58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47" creationId="{E9FDC55E-55B4-48E9-BCB9-70AEB9283924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48" creationId="{B1ADE769-C7EC-427E-B6C4-DDE9DF8E6A9B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49" creationId="{8B3F6561-571A-42AA-9446-8DA7B28746E5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50" creationId="{AA4FC98B-DAD2-45C6-A61E-5207FFA2A92E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51" creationId="{D5D9A7D2-50D6-4FD7-8A38-259C5874815A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52" creationId="{65600A59-48F9-494F-8B29-520FB7004F49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53" creationId="{0B6C1A47-08F4-4D84-92C8-238516B367A5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54" creationId="{509805F4-9D6B-4867-B752-FED99FA564D6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55" creationId="{88B1DA51-5DF0-44CC-AC2D-4FAA54804199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56" creationId="{7818E6E6-2BA3-45F2-8F6A-3CFB88ECB85D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57" creationId="{58403AA1-3366-443B-AE56-94A537B41421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58" creationId="{CBBFB66D-47A1-4117-B5F5-F17050E52F6B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59" creationId="{4ECA6AFC-3AE2-472E-8D5E-41EBAFFC7C2C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60" creationId="{6701AEFC-558D-4985-85DB-9D6A82FF5BC6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61" creationId="{0A149AC8-63FC-41C2-BF95-D1EE1FB4A7F9}"/>
          </ac:spMkLst>
        </pc:spChg>
        <pc:spChg chg="mod">
          <ac:chgData name="TANANPORN YANA" userId="582cf2ae-1cfd-42cc-8a31-a13e10d493a9" providerId="ADAL" clId="{CD36FC8B-95DD-454A-AEE2-36F93747E5E2}" dt="2021-01-25T16:16:44.923" v="40" actId="207"/>
          <ac:spMkLst>
            <pc:docMk/>
            <pc:sldMk cId="3755710520" sldId="336"/>
            <ac:spMk id="162" creationId="{CFE4CD1A-4173-4841-9B98-8C719D434D11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63" creationId="{31A70088-B55E-427C-AAAB-DECBAC5047B3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64" creationId="{D4C51EF4-DBC3-4B7B-9795-D844E74E4211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65" creationId="{4A9C07A5-EB1A-4E78-8243-CFB216FA25B0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66" creationId="{B8E6F759-0548-4B48-9744-91EBA535C0B5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67" creationId="{981891E5-C172-4347-9E8D-21B5C75D5AAD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68" creationId="{37B40C6C-BCCB-4616-B7A5-EFFDFA62DD02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69" creationId="{302939A0-D457-499C-8644-1B2FF1E1143E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70" creationId="{B39A914A-E5C1-49F5-94D8-CEB68C0D7271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71" creationId="{CB6CC32A-573E-4DB0-9DEC-8F3E53F11371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72" creationId="{3EEA9766-3793-4A9C-88A3-5A32267279C8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73" creationId="{C714978A-583C-471C-BB80-2FE8CAD5FBD1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74" creationId="{C0AA14B6-4EEA-43AB-8185-6D02C08260F7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75" creationId="{0EB118E3-94BE-4761-949F-7FB86D39B509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76" creationId="{54F14D54-7A04-4FC0-9882-A288CBF620E8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77" creationId="{512D3D45-3826-4DF2-B3BD-9A3BC2528ACF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78" creationId="{01C3CDB2-CCD0-4A33-B768-341E7A30650C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79" creationId="{21C5E147-CE38-43CC-8046-FD5D8E15082B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80" creationId="{76136B53-D873-49B4-88A6-88661BACE32C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81" creationId="{CF83BF41-6F6C-4EEE-9D00-A39E85DBA928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82" creationId="{DD7010C4-548C-472A-938D-2D7017F191BD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83" creationId="{496DB2A8-77D4-482C-B268-96819AC6D16D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84" creationId="{1F5B3101-4942-4FE8-9500-95047077307D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85" creationId="{EC456368-C1F8-4D3F-9AB4-6E228AB5CA7E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86" creationId="{D9ED869F-DDA4-48C2-9A81-48ED753D15C6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87" creationId="{01811456-90F7-437C-9801-F61C1964691C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88" creationId="{00EAB157-4ED9-479B-B21D-F790DEAFEB43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89" creationId="{B97FC475-5AFD-4FBF-AE38-F9301BE3F302}"/>
          </ac:spMkLst>
        </pc:spChg>
        <pc:spChg chg="mod">
          <ac:chgData name="TANANPORN YANA" userId="582cf2ae-1cfd-42cc-8a31-a13e10d493a9" providerId="ADAL" clId="{CD36FC8B-95DD-454A-AEE2-36F93747E5E2}" dt="2021-01-25T16:17:35.336" v="47" actId="207"/>
          <ac:spMkLst>
            <pc:docMk/>
            <pc:sldMk cId="3755710520" sldId="336"/>
            <ac:spMk id="190" creationId="{1963B53A-78DF-4DB7-81C9-751BE11D888F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91" creationId="{4575B97C-1916-4637-9582-BE51ADDEB533}"/>
          </ac:spMkLst>
        </pc:spChg>
        <pc:spChg chg="mod">
          <ac:chgData name="TANANPORN YANA" userId="582cf2ae-1cfd-42cc-8a31-a13e10d493a9" providerId="ADAL" clId="{CD36FC8B-95DD-454A-AEE2-36F93747E5E2}" dt="2021-01-25T16:17:39.699" v="48" actId="207"/>
          <ac:spMkLst>
            <pc:docMk/>
            <pc:sldMk cId="3755710520" sldId="336"/>
            <ac:spMk id="192" creationId="{CA5AA5EB-1C7E-4F4C-B57C-7B33A27C7A9E}"/>
          </ac:spMkLst>
        </pc:spChg>
        <pc:spChg chg="mod">
          <ac:chgData name="TANANPORN YANA" userId="582cf2ae-1cfd-42cc-8a31-a13e10d493a9" providerId="ADAL" clId="{CD36FC8B-95DD-454A-AEE2-36F93747E5E2}" dt="2021-01-25T16:17:28.784" v="46" actId="207"/>
          <ac:spMkLst>
            <pc:docMk/>
            <pc:sldMk cId="3755710520" sldId="336"/>
            <ac:spMk id="193" creationId="{413C452A-3CB7-4F19-BDCB-6898EFCFD3D9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94" creationId="{BD3C3414-49E6-4713-9C9B-9BC57911F4E1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95" creationId="{3D93F058-945B-4341-9FAF-15F0D58F6EF2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96" creationId="{6FA6BB27-EF62-432C-9F71-9A3C199C12DE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97" creationId="{376DA818-FEFB-4808-982A-681E8ED16488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98" creationId="{FE6DB3AB-A256-4FD2-BF6E-4A3A9928656B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199" creationId="{894D8F72-DFBD-478A-95FF-7E7F223DCC91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00" creationId="{A33CE28E-2CBC-43AE-B171-4C8A70D8EBBA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01" creationId="{FD7281A9-08FF-475D-97B2-552D556C623E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02" creationId="{C979641A-2AD7-4FAD-BAE9-1355464374B5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03" creationId="{A7AD108F-F78E-42FD-95FE-420819CBA149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04" creationId="{0E4345C0-4A3D-4618-8873-08D874DDB37D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05" creationId="{225EC0D5-D3DC-4ECB-9E63-4CE2386A105C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06" creationId="{A9094673-A0C5-4877-9206-1A9DD882E87C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07" creationId="{CBEE9E63-D851-4BEA-9CB8-767AD318D8AA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08" creationId="{B55E9F40-3ECF-4FDD-B6C2-D8749DE24131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09" creationId="{C5AF69C7-60C4-4A79-BF0D-95D3144315DA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10" creationId="{16FF7975-325B-4388-88BC-9680BBB943EB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11" creationId="{498D9911-165F-495E-BFF2-5DC74C138DB9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12" creationId="{C371CF92-7E87-4FF4-B12F-893D3DCF27AE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13" creationId="{4657DC59-4AD4-4FB9-A62D-4B839FBEB8B5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14" creationId="{942C82A7-7431-4651-BAF6-673F398FFC05}"/>
          </ac:spMkLst>
        </pc:spChg>
        <pc:spChg chg="mod">
          <ac:chgData name="TANANPORN YANA" userId="582cf2ae-1cfd-42cc-8a31-a13e10d493a9" providerId="ADAL" clId="{CD36FC8B-95DD-454A-AEE2-36F93747E5E2}" dt="2021-01-25T16:16:13.650" v="38"/>
          <ac:spMkLst>
            <pc:docMk/>
            <pc:sldMk cId="3755710520" sldId="336"/>
            <ac:spMk id="215" creationId="{95E6DB6A-D60A-403C-8162-981A40A6C9AF}"/>
          </ac:spMkLst>
        </pc:spChg>
        <pc:spChg chg="mod">
          <ac:chgData name="TANANPORN YANA" userId="582cf2ae-1cfd-42cc-8a31-a13e10d493a9" providerId="ADAL" clId="{CD36FC8B-95DD-454A-AEE2-36F93747E5E2}" dt="2021-01-25T16:28:10.352" v="111"/>
          <ac:spMkLst>
            <pc:docMk/>
            <pc:sldMk cId="3755710520" sldId="336"/>
            <ac:spMk id="221" creationId="{EAA413CF-EC0D-456E-8C94-1360C4171D82}"/>
          </ac:spMkLst>
        </pc:spChg>
        <pc:spChg chg="mod">
          <ac:chgData name="TANANPORN YANA" userId="582cf2ae-1cfd-42cc-8a31-a13e10d493a9" providerId="ADAL" clId="{CD36FC8B-95DD-454A-AEE2-36F93747E5E2}" dt="2021-01-25T16:28:10.352" v="111"/>
          <ac:spMkLst>
            <pc:docMk/>
            <pc:sldMk cId="3755710520" sldId="336"/>
            <ac:spMk id="222" creationId="{1DC1170F-A0AC-41DF-B5E3-C88A5B2C3559}"/>
          </ac:spMkLst>
        </pc:spChg>
        <pc:spChg chg="mod">
          <ac:chgData name="TANANPORN YANA" userId="582cf2ae-1cfd-42cc-8a31-a13e10d493a9" providerId="ADAL" clId="{CD36FC8B-95DD-454A-AEE2-36F93747E5E2}" dt="2021-01-25T16:28:10.352" v="111"/>
          <ac:spMkLst>
            <pc:docMk/>
            <pc:sldMk cId="3755710520" sldId="336"/>
            <ac:spMk id="223" creationId="{CDDE58A1-63B4-41B6-A2BC-81A3EC939DBE}"/>
          </ac:spMkLst>
        </pc:spChg>
        <pc:spChg chg="mod">
          <ac:chgData name="TANANPORN YANA" userId="582cf2ae-1cfd-42cc-8a31-a13e10d493a9" providerId="ADAL" clId="{CD36FC8B-95DD-454A-AEE2-36F93747E5E2}" dt="2021-01-25T16:28:10.352" v="111"/>
          <ac:spMkLst>
            <pc:docMk/>
            <pc:sldMk cId="3755710520" sldId="336"/>
            <ac:spMk id="224" creationId="{29EFA2CE-2DD5-4876-A271-118F7AC7AD48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26" creationId="{0C2CA929-3C83-40DF-8B82-4EDD763B0A5A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27" creationId="{B12BA577-0AED-4925-A76B-3D50657ADAD2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28" creationId="{6482384F-2A56-4922-B48F-DE35A828A508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29" creationId="{2DCA3D74-C2C6-4EF7-B0A7-659CF6BDAD46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30" creationId="{1087DF7A-1EA1-4F99-86AE-4B25F0998217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31" creationId="{48AB192C-EBB4-4AE1-9316-306AA41F3783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32" creationId="{29F9758C-A32E-4EB2-930B-7BC451093835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33" creationId="{70D00FC0-6199-4194-B743-D50AB77E8E8C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34" creationId="{F3E91301-137E-4DDA-BC0A-FA0D4434CA06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35" creationId="{6CFF3578-F987-447E-B406-481A800980E8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36" creationId="{BE1839BC-1B4E-4A11-8327-018CB8CFA27A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37" creationId="{E01A4F9A-2FB3-4F7F-8C7D-0C7E412CF107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38" creationId="{710624FA-1999-42A0-88E7-94B3206545F2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39" creationId="{58792BD2-2344-401F-963D-022A994D09B7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40" creationId="{CE7FCEF9-3B52-4543-9E6A-939E94323FC3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41" creationId="{4B8A813E-80A7-469B-93D4-88493423C07C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42" creationId="{20F4E328-F512-46D8-AC7E-38AC601F1382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43" creationId="{CE23B86F-0BD2-4A03-93CE-49D2F8BFE4F4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44" creationId="{28FF02BC-C3FD-4622-BB70-52BE8236C58C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45" creationId="{D4587D73-D46E-4F45-BD54-58FD287C5C9D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46" creationId="{1A63E876-59E5-4747-B5A5-C27D2E5E10DA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47" creationId="{1AD64BAD-257E-456F-A9C8-7E63D81F5A78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48" creationId="{2C34EB2A-C055-4E15-B397-8C875DF22257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49" creationId="{987AC459-CEDB-4BA5-A3EA-FCABE5547E9C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50" creationId="{FFA70E46-00D5-4EA0-B18E-63D5E97050D6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51" creationId="{DEE627F3-8C96-4EBD-8630-F35BCC123EE9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52" creationId="{10C10ABC-6903-4928-ABB8-24C871B9BF57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53" creationId="{C6038400-0DE2-4740-9D60-56941B8332C7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54" creationId="{DEC86A83-F4C5-43AE-8F76-BE9DC82243E6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55" creationId="{65DA8569-A5AC-4044-A3FB-667FD4E70C76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56" creationId="{B1FA0EDB-0644-4349-9A5F-3CDCDB6FC445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57" creationId="{E965C897-CB02-4081-9840-E4A9317FCC30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58" creationId="{02BB3AAA-D3F5-4C27-A8CA-9BC223C8553A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59" creationId="{B5E45DAB-2C43-4D54-B93B-97D25A1D4D4C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60" creationId="{2FCF2C89-621F-4B76-A124-F7DB9C9CAC24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61" creationId="{096B97D0-A6C2-4315-A943-44428C8C4B9F}"/>
          </ac:spMkLst>
        </pc:spChg>
        <pc:spChg chg="del">
          <ac:chgData name="TANANPORN YANA" userId="582cf2ae-1cfd-42cc-8a31-a13e10d493a9" providerId="ADAL" clId="{CD36FC8B-95DD-454A-AEE2-36F93747E5E2}" dt="2021-01-25T16:18:49.146" v="52" actId="478"/>
          <ac:spMkLst>
            <pc:docMk/>
            <pc:sldMk cId="3755710520" sldId="336"/>
            <ac:spMk id="262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263" creationId="{00000000-0000-0000-0000-000000000000}"/>
          </ac:spMkLst>
        </pc:spChg>
        <pc:spChg chg="del mod">
          <ac:chgData name="TANANPORN YANA" userId="582cf2ae-1cfd-42cc-8a31-a13e10d493a9" providerId="ADAL" clId="{CD36FC8B-95DD-454A-AEE2-36F93747E5E2}" dt="2021-01-25T16:49:11.333" v="331" actId="478"/>
          <ac:spMkLst>
            <pc:docMk/>
            <pc:sldMk cId="3755710520" sldId="336"/>
            <ac:spMk id="264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8:43:38.140" v="1039" actId="1076"/>
          <ac:spMkLst>
            <pc:docMk/>
            <pc:sldMk cId="3755710520" sldId="336"/>
            <ac:spMk id="266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272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273" creationId="{00000000-0000-0000-0000-000000000000}"/>
          </ac:spMkLst>
        </pc:spChg>
        <pc:spChg chg="del mod">
          <ac:chgData name="TANANPORN YANA" userId="582cf2ae-1cfd-42cc-8a31-a13e10d493a9" providerId="ADAL" clId="{CD36FC8B-95DD-454A-AEE2-36F93747E5E2}" dt="2021-01-25T16:26:37.938" v="109" actId="478"/>
          <ac:spMkLst>
            <pc:docMk/>
            <pc:sldMk cId="3755710520" sldId="336"/>
            <ac:spMk id="274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6:32:20.188" v="153" actId="478"/>
          <ac:spMkLst>
            <pc:docMk/>
            <pc:sldMk cId="3755710520" sldId="336"/>
            <ac:spMk id="275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6:32:18.504" v="152" actId="478"/>
          <ac:spMkLst>
            <pc:docMk/>
            <pc:sldMk cId="3755710520" sldId="336"/>
            <ac:spMk id="276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6:31:16.515" v="147" actId="478"/>
          <ac:spMkLst>
            <pc:docMk/>
            <pc:sldMk cId="3755710520" sldId="336"/>
            <ac:spMk id="277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6:31:18.770" v="148" actId="478"/>
          <ac:spMkLst>
            <pc:docMk/>
            <pc:sldMk cId="3755710520" sldId="336"/>
            <ac:spMk id="278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6:32:25.111" v="156" actId="478"/>
          <ac:spMkLst>
            <pc:docMk/>
            <pc:sldMk cId="3755710520" sldId="336"/>
            <ac:spMk id="279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6:32:28.475" v="158" actId="478"/>
          <ac:spMkLst>
            <pc:docMk/>
            <pc:sldMk cId="3755710520" sldId="336"/>
            <ac:spMk id="280" creationId="{00000000-0000-0000-0000-000000000000}"/>
          </ac:spMkLst>
        </pc:spChg>
        <pc:spChg chg="del mod">
          <ac:chgData name="TANANPORN YANA" userId="582cf2ae-1cfd-42cc-8a31-a13e10d493a9" providerId="ADAL" clId="{CD36FC8B-95DD-454A-AEE2-36F93747E5E2}" dt="2021-01-25T16:48:51.452" v="326" actId="478"/>
          <ac:spMkLst>
            <pc:docMk/>
            <pc:sldMk cId="3755710520" sldId="336"/>
            <ac:spMk id="281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8:43:38.140" v="1039" actId="1076"/>
          <ac:spMkLst>
            <pc:docMk/>
            <pc:sldMk cId="3755710520" sldId="336"/>
            <ac:spMk id="282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6:32:34.084" v="160" actId="478"/>
          <ac:spMkLst>
            <pc:docMk/>
            <pc:sldMk cId="3755710520" sldId="336"/>
            <ac:spMk id="283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84" creationId="{65B892AD-E079-4DE2-A5F4-174505FDA106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85" creationId="{07C7E9D7-8BD1-4565-9FD1-744BEF2B4ABB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86" creationId="{190C0AB6-8610-4C51-8B4F-13C783604065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87" creationId="{66954639-FA0A-4239-A162-7E9C76D35C20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88" creationId="{AEBE7D27-AE9F-4E3A-B64F-A820F867CB5F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89" creationId="{A42D9E1B-0657-4549-A06E-C7D3CE2DFBF1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90" creationId="{3733645E-6B35-496F-8472-B37D9E09DDE3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91" creationId="{4DF21B92-2011-42EE-8F0E-D8B9192FA8DB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92" creationId="{6678E4D7-9274-4FBF-B85E-CB35212E033F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93" creationId="{2201A153-ED43-4006-853B-F978B3AEA382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94" creationId="{E4858E1D-1A19-4326-936C-1ADBEDBFA509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95" creationId="{46158AA0-03DF-4F9B-B44B-81F5279E1CAB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96" creationId="{C26356C5-CDA9-48B4-8765-E5CEFF0D688A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97" creationId="{366DB278-B0A8-4A90-965C-784D630008EB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98" creationId="{7C0CAC55-30C8-4002-9970-D7D21BD180E7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299" creationId="{B6316CAE-70A8-4921-9B5C-E48E4EF06739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00" creationId="{273F209E-A477-46D6-8B20-8DC99A47B7DD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01" creationId="{80154C25-A607-42FE-8A54-F8F7E03ACFE7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02" creationId="{DA817DA9-E522-4A25-8991-7F30B75AB7DF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03" creationId="{4E064A15-CD9C-46D5-AB1B-44E5D29BCAE4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04" creationId="{61AD49F4-EC67-48E1-9413-1C1C012F9334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05" creationId="{BDFC17A3-5267-4260-9461-CD3734F0EBF3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06" creationId="{EACE3AC1-6E39-4EF4-A810-21B6BC6BA38F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07" creationId="{D8BA0BC9-087D-4D65-A5D8-0205C68D624C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08" creationId="{61AA9141-9EB1-4490-A571-BEB4A8B315D6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09" creationId="{853D7F97-2F8F-4558-B765-092BBD0C09B5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10" creationId="{D0A85274-6ABE-49C5-9E02-520B3053DF2A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11" creationId="{CC07412F-D167-416A-8E03-530D6ED52420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12" creationId="{AB58F00A-D95D-439C-9065-998371976B1F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13" creationId="{1B2EB0EA-B23D-4CD6-8E19-B4756167EE1C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14" creationId="{6C2024E1-C8C1-48C6-BED7-6AFC4D098E15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15" creationId="{F364F696-DF1E-48A4-8BC6-6447232A1B30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16" creationId="{71CF0AA0-50CE-423F-879C-47737CF8AE34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17" creationId="{D670FC51-54F0-45A0-AC31-A0F20933C95F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18" creationId="{ABD34896-8050-40F4-84A0-BA1ECB21A94A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19" creationId="{70DCBB53-E337-48A0-971B-4496B84C4818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20" creationId="{D5FF4DD7-CEFE-4A03-91DA-657D20FED21C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21" creationId="{2FE772A9-7085-449C-9B62-929262825B54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22" creationId="{5B2481A5-1539-4304-8465-32F81E38D610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23" creationId="{57A768E0-B868-4DA7-A72D-57CF54D151D4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24" creationId="{C347C618-3A2C-4B87-B033-ECC339B38CE9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25" creationId="{713B0B16-D790-4EF5-9D56-78FB19FD6FCB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26" creationId="{9D915849-05D3-4EB0-A3A1-CBC4470376D8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27" creationId="{DA950B03-F9D7-4D6C-9B2C-2E1B293B8C31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28" creationId="{3D7E135B-99B3-41EF-BEFA-81A05EE04154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29" creationId="{E3911305-AB68-4789-BA9D-6BE24DC2213C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30" creationId="{453DE02C-BEC4-406C-A16E-DF742121E238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31" creationId="{30E15DF9-444D-4881-BC3C-7C11970E4725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32" creationId="{D0FFFA04-4DF1-46D6-B901-CC80251F96D8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33" creationId="{81326380-03C8-4975-BC84-61A175768D74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34" creationId="{B39500DA-B725-4777-86CE-4F06F8F16E28}"/>
          </ac:spMkLst>
        </pc:spChg>
        <pc:spChg chg="mod">
          <ac:chgData name="TANANPORN YANA" userId="582cf2ae-1cfd-42cc-8a31-a13e10d493a9" providerId="ADAL" clId="{CD36FC8B-95DD-454A-AEE2-36F93747E5E2}" dt="2021-01-25T16:28:17.720" v="114"/>
          <ac:spMkLst>
            <pc:docMk/>
            <pc:sldMk cId="3755710520" sldId="336"/>
            <ac:spMk id="335" creationId="{43D214F3-D035-4280-93A3-C5DA16489C9E}"/>
          </ac:spMkLst>
        </pc:spChg>
        <pc:spChg chg="add 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336" creationId="{7DFF3EE0-D644-47CF-8052-7FE7CDD40CB1}"/>
          </ac:spMkLst>
        </pc:spChg>
        <pc:spChg chg="add 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337" creationId="{64312672-7BCF-43B7-ADA6-75BC2F5D9567}"/>
          </ac:spMkLst>
        </pc:spChg>
        <pc:spChg chg="add 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338" creationId="{A939522F-B198-4A82-9785-019B4DA3B9F1}"/>
          </ac:spMkLst>
        </pc:spChg>
        <pc:spChg chg="add mod">
          <ac:chgData name="TANANPORN YANA" userId="582cf2ae-1cfd-42cc-8a31-a13e10d493a9" providerId="ADAL" clId="{CD36FC8B-95DD-454A-AEE2-36F93747E5E2}" dt="2021-01-25T16:28:52.486" v="123"/>
          <ac:spMkLst>
            <pc:docMk/>
            <pc:sldMk cId="3755710520" sldId="336"/>
            <ac:spMk id="339" creationId="{3B999D1D-A2E6-475F-A51A-71A7F721D56C}"/>
          </ac:spMkLst>
        </pc:spChg>
        <pc:spChg chg="add mod">
          <ac:chgData name="TANANPORN YANA" userId="582cf2ae-1cfd-42cc-8a31-a13e10d493a9" providerId="ADAL" clId="{CD36FC8B-95DD-454A-AEE2-36F93747E5E2}" dt="2021-01-25T16:28:52.486" v="123"/>
          <ac:spMkLst>
            <pc:docMk/>
            <pc:sldMk cId="3755710520" sldId="336"/>
            <ac:spMk id="340" creationId="{857E5295-5A83-4047-A5D7-2AD5C59407E7}"/>
          </ac:spMkLst>
        </pc:spChg>
        <pc:spChg chg="add mod">
          <ac:chgData name="TANANPORN YANA" userId="582cf2ae-1cfd-42cc-8a31-a13e10d493a9" providerId="ADAL" clId="{CD36FC8B-95DD-454A-AEE2-36F93747E5E2}" dt="2021-01-25T16:28:52.486" v="123"/>
          <ac:spMkLst>
            <pc:docMk/>
            <pc:sldMk cId="3755710520" sldId="336"/>
            <ac:spMk id="341" creationId="{6CF671A3-42A2-4A57-BBBA-17DF654C6332}"/>
          </ac:spMkLst>
        </pc:spChg>
        <pc:spChg chg="add mod">
          <ac:chgData name="TANANPORN YANA" userId="582cf2ae-1cfd-42cc-8a31-a13e10d493a9" providerId="ADAL" clId="{CD36FC8B-95DD-454A-AEE2-36F93747E5E2}" dt="2021-01-25T16:28:52.069" v="122"/>
          <ac:spMkLst>
            <pc:docMk/>
            <pc:sldMk cId="3755710520" sldId="336"/>
            <ac:spMk id="342" creationId="{98DE6F40-A0BA-4215-ADAA-7A88CCA67EE6}"/>
          </ac:spMkLst>
        </pc:spChg>
        <pc:spChg chg="add mod">
          <ac:chgData name="TANANPORN YANA" userId="582cf2ae-1cfd-42cc-8a31-a13e10d493a9" providerId="ADAL" clId="{CD36FC8B-95DD-454A-AEE2-36F93747E5E2}" dt="2021-01-25T16:28:52.069" v="122"/>
          <ac:spMkLst>
            <pc:docMk/>
            <pc:sldMk cId="3755710520" sldId="336"/>
            <ac:spMk id="343" creationId="{48A99D07-4C9E-41EF-BDF3-597636D3ABDD}"/>
          </ac:spMkLst>
        </pc:spChg>
        <pc:spChg chg="add mod">
          <ac:chgData name="TANANPORN YANA" userId="582cf2ae-1cfd-42cc-8a31-a13e10d493a9" providerId="ADAL" clId="{CD36FC8B-95DD-454A-AEE2-36F93747E5E2}" dt="2021-01-25T16:28:52.069" v="122"/>
          <ac:spMkLst>
            <pc:docMk/>
            <pc:sldMk cId="3755710520" sldId="336"/>
            <ac:spMk id="344" creationId="{09D102C9-16BE-4BA6-A67A-86C1885F65C5}"/>
          </ac:spMkLst>
        </pc:spChg>
        <pc:spChg chg="add del mod">
          <ac:chgData name="TANANPORN YANA" userId="582cf2ae-1cfd-42cc-8a31-a13e10d493a9" providerId="ADAL" clId="{CD36FC8B-95DD-454A-AEE2-36F93747E5E2}" dt="2021-01-25T16:29:51.193" v="138"/>
          <ac:spMkLst>
            <pc:docMk/>
            <pc:sldMk cId="3755710520" sldId="336"/>
            <ac:spMk id="345" creationId="{EAE45E69-4AA0-4E87-A6BB-BCA9810862D0}"/>
          </ac:spMkLst>
        </pc:spChg>
        <pc:spChg chg="add del mod">
          <ac:chgData name="TANANPORN YANA" userId="582cf2ae-1cfd-42cc-8a31-a13e10d493a9" providerId="ADAL" clId="{CD36FC8B-95DD-454A-AEE2-36F93747E5E2}" dt="2021-01-25T16:29:51.193" v="138"/>
          <ac:spMkLst>
            <pc:docMk/>
            <pc:sldMk cId="3755710520" sldId="336"/>
            <ac:spMk id="346" creationId="{8143A55D-4C06-47A9-8797-AD540C8ED6B1}"/>
          </ac:spMkLst>
        </pc:spChg>
        <pc:spChg chg="add del mod">
          <ac:chgData name="TANANPORN YANA" userId="582cf2ae-1cfd-42cc-8a31-a13e10d493a9" providerId="ADAL" clId="{CD36FC8B-95DD-454A-AEE2-36F93747E5E2}" dt="2021-01-25T16:29:51.193" v="138"/>
          <ac:spMkLst>
            <pc:docMk/>
            <pc:sldMk cId="3755710520" sldId="336"/>
            <ac:spMk id="347" creationId="{BC307E51-E558-474D-9B55-9B408574A49D}"/>
          </ac:spMkLst>
        </pc:spChg>
        <pc:spChg chg="add del mod">
          <ac:chgData name="TANANPORN YANA" userId="582cf2ae-1cfd-42cc-8a31-a13e10d493a9" providerId="ADAL" clId="{CD36FC8B-95DD-454A-AEE2-36F93747E5E2}" dt="2021-01-25T16:29:50.723" v="136"/>
          <ac:spMkLst>
            <pc:docMk/>
            <pc:sldMk cId="3755710520" sldId="336"/>
            <ac:spMk id="348" creationId="{3F18CBB2-328F-46CF-923C-AB57335E54BE}"/>
          </ac:spMkLst>
        </pc:spChg>
        <pc:spChg chg="add del mod">
          <ac:chgData name="TANANPORN YANA" userId="582cf2ae-1cfd-42cc-8a31-a13e10d493a9" providerId="ADAL" clId="{CD36FC8B-95DD-454A-AEE2-36F93747E5E2}" dt="2021-01-25T16:29:50.723" v="136"/>
          <ac:spMkLst>
            <pc:docMk/>
            <pc:sldMk cId="3755710520" sldId="336"/>
            <ac:spMk id="349" creationId="{C81C016E-0E77-4615-8BF7-DBB224EB3BDA}"/>
          </ac:spMkLst>
        </pc:spChg>
        <pc:spChg chg="add del mod">
          <ac:chgData name="TANANPORN YANA" userId="582cf2ae-1cfd-42cc-8a31-a13e10d493a9" providerId="ADAL" clId="{CD36FC8B-95DD-454A-AEE2-36F93747E5E2}" dt="2021-01-25T16:29:50.723" v="136"/>
          <ac:spMkLst>
            <pc:docMk/>
            <pc:sldMk cId="3755710520" sldId="336"/>
            <ac:spMk id="350" creationId="{EAAD39DE-E852-46C3-8FBA-74A1024B89AB}"/>
          </ac:spMkLst>
        </pc:spChg>
        <pc:spChg chg="add del mod">
          <ac:chgData name="TANANPORN YANA" userId="582cf2ae-1cfd-42cc-8a31-a13e10d493a9" providerId="ADAL" clId="{CD36FC8B-95DD-454A-AEE2-36F93747E5E2}" dt="2021-01-25T16:29:50.054" v="134"/>
          <ac:spMkLst>
            <pc:docMk/>
            <pc:sldMk cId="3755710520" sldId="336"/>
            <ac:spMk id="351" creationId="{42B9D251-773D-43A2-97B2-612D437C31E6}"/>
          </ac:spMkLst>
        </pc:spChg>
        <pc:spChg chg="add del mod">
          <ac:chgData name="TANANPORN YANA" userId="582cf2ae-1cfd-42cc-8a31-a13e10d493a9" providerId="ADAL" clId="{CD36FC8B-95DD-454A-AEE2-36F93747E5E2}" dt="2021-01-25T16:29:50.054" v="134"/>
          <ac:spMkLst>
            <pc:docMk/>
            <pc:sldMk cId="3755710520" sldId="336"/>
            <ac:spMk id="352" creationId="{F922C559-ED8A-4331-B934-CB3ACA28A463}"/>
          </ac:spMkLst>
        </pc:spChg>
        <pc:spChg chg="add del mod">
          <ac:chgData name="TANANPORN YANA" userId="582cf2ae-1cfd-42cc-8a31-a13e10d493a9" providerId="ADAL" clId="{CD36FC8B-95DD-454A-AEE2-36F93747E5E2}" dt="2021-01-25T16:29:50.054" v="134"/>
          <ac:spMkLst>
            <pc:docMk/>
            <pc:sldMk cId="3755710520" sldId="336"/>
            <ac:spMk id="353" creationId="{56795BF6-FFC2-469A-BE18-5EB66C610D42}"/>
          </ac:spMkLst>
        </pc:spChg>
        <pc:spChg chg="add 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354" creationId="{AFA54121-2D1C-47A3-8891-4FD688F32724}"/>
          </ac:spMkLst>
        </pc:spChg>
        <pc:spChg chg="add 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355" creationId="{3F9577D0-8662-45E0-86BF-141EAB200AAA}"/>
          </ac:spMkLst>
        </pc:spChg>
        <pc:spChg chg="add 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356" creationId="{E1783B2F-4C59-47F3-A8C8-73F60202F06E}"/>
          </ac:spMkLst>
        </pc:spChg>
        <pc:spChg chg="add 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357" creationId="{AEE1B6B8-3B29-4812-80BE-EB86047BE66B}"/>
          </ac:spMkLst>
        </pc:spChg>
        <pc:spChg chg="add 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358" creationId="{BE6A50B8-F2D7-4839-AD6C-28FCA6AE6E98}"/>
          </ac:spMkLst>
        </pc:spChg>
        <pc:spChg chg="add mod">
          <ac:chgData name="TANANPORN YANA" userId="582cf2ae-1cfd-42cc-8a31-a13e10d493a9" providerId="ADAL" clId="{CD36FC8B-95DD-454A-AEE2-36F93747E5E2}" dt="2021-01-25T16:51:05.868" v="332" actId="20577"/>
          <ac:spMkLst>
            <pc:docMk/>
            <pc:sldMk cId="3755710520" sldId="336"/>
            <ac:spMk id="359" creationId="{9B0D545B-AF06-463F-AE4D-9B9F8B52CF58}"/>
          </ac:spMkLst>
        </pc:spChg>
        <pc:spChg chg="add 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360" creationId="{77D56654-84EB-42B9-A7B2-5A12DA2B7BF6}"/>
          </ac:spMkLst>
        </pc:spChg>
        <pc:spChg chg="add 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361" creationId="{F318ECFA-C1DB-4FF1-9B11-539EC1B2DCE6}"/>
          </ac:spMkLst>
        </pc:spChg>
        <pc:spChg chg="add mod">
          <ac:chgData name="TANANPORN YANA" userId="582cf2ae-1cfd-42cc-8a31-a13e10d493a9" providerId="ADAL" clId="{CD36FC8B-95DD-454A-AEE2-36F93747E5E2}" dt="2021-01-25T16:45:28.955" v="271" actId="1076"/>
          <ac:spMkLst>
            <pc:docMk/>
            <pc:sldMk cId="3755710520" sldId="336"/>
            <ac:spMk id="362" creationId="{AE845831-65DE-4472-801A-D4E92E81F8F1}"/>
          </ac:spMkLst>
        </pc:spChg>
        <pc:spChg chg="add mod">
          <ac:chgData name="TANANPORN YANA" userId="582cf2ae-1cfd-42cc-8a31-a13e10d493a9" providerId="ADAL" clId="{CD36FC8B-95DD-454A-AEE2-36F93747E5E2}" dt="2021-01-25T18:43:38.140" v="1039" actId="1076"/>
          <ac:spMkLst>
            <pc:docMk/>
            <pc:sldMk cId="3755710520" sldId="336"/>
            <ac:spMk id="363" creationId="{5834138A-4118-4EB9-876C-9C6731964BC7}"/>
          </ac:spMkLst>
        </pc:spChg>
        <pc:spChg chg="add mod">
          <ac:chgData name="TANANPORN YANA" userId="582cf2ae-1cfd-42cc-8a31-a13e10d493a9" providerId="ADAL" clId="{CD36FC8B-95DD-454A-AEE2-36F93747E5E2}" dt="2021-01-25T18:43:38.140" v="1039" actId="1076"/>
          <ac:spMkLst>
            <pc:docMk/>
            <pc:sldMk cId="3755710520" sldId="336"/>
            <ac:spMk id="364" creationId="{1512F658-C152-48DD-9DF5-73BD3111916A}"/>
          </ac:spMkLst>
        </pc:spChg>
        <pc:spChg chg="add mod">
          <ac:chgData name="TANANPORN YANA" userId="582cf2ae-1cfd-42cc-8a31-a13e10d493a9" providerId="ADAL" clId="{CD36FC8B-95DD-454A-AEE2-36F93747E5E2}" dt="2021-01-25T18:43:38.140" v="1039" actId="1076"/>
          <ac:spMkLst>
            <pc:docMk/>
            <pc:sldMk cId="3755710520" sldId="336"/>
            <ac:spMk id="365" creationId="{9DB1ED9D-CEF1-4A8F-9C8A-EFFB97D22770}"/>
          </ac:spMkLst>
        </pc:spChg>
        <pc:spChg chg="add mod">
          <ac:chgData name="TANANPORN YANA" userId="582cf2ae-1cfd-42cc-8a31-a13e10d493a9" providerId="ADAL" clId="{CD36FC8B-95DD-454A-AEE2-36F93747E5E2}" dt="2021-01-25T18:43:38.140" v="1039" actId="1076"/>
          <ac:spMkLst>
            <pc:docMk/>
            <pc:sldMk cId="3755710520" sldId="336"/>
            <ac:spMk id="366" creationId="{A881649D-27E3-44CF-BB59-8002B2A13EF7}"/>
          </ac:spMkLst>
        </pc:spChg>
        <pc:spChg chg="add mod">
          <ac:chgData name="TANANPORN YANA" userId="582cf2ae-1cfd-42cc-8a31-a13e10d493a9" providerId="ADAL" clId="{CD36FC8B-95DD-454A-AEE2-36F93747E5E2}" dt="2021-01-25T18:43:38.140" v="1039" actId="1076"/>
          <ac:spMkLst>
            <pc:docMk/>
            <pc:sldMk cId="3755710520" sldId="336"/>
            <ac:spMk id="367" creationId="{545700DF-6E76-48DA-8FE0-FA93F602E19B}"/>
          </ac:spMkLst>
        </pc:spChg>
        <pc:grpChg chg="add del mod">
          <ac:chgData name="TANANPORN YANA" userId="582cf2ae-1cfd-42cc-8a31-a13e10d493a9" providerId="ADAL" clId="{CD36FC8B-95DD-454A-AEE2-36F93747E5E2}" dt="2021-01-25T16:16:09.103" v="37"/>
          <ac:grpSpMkLst>
            <pc:docMk/>
            <pc:sldMk cId="3755710520" sldId="336"/>
            <ac:grpSpMk id="24" creationId="{6EB120B8-2234-48B4-860C-A27AC1EF85BC}"/>
          </ac:grpSpMkLst>
        </pc:grpChg>
        <pc:grpChg chg="mod">
          <ac:chgData name="TANANPORN YANA" userId="582cf2ae-1cfd-42cc-8a31-a13e10d493a9" providerId="ADAL" clId="{CD36FC8B-95DD-454A-AEE2-36F93747E5E2}" dt="2021-01-25T16:16:03.828" v="34"/>
          <ac:grpSpMkLst>
            <pc:docMk/>
            <pc:sldMk cId="3755710520" sldId="336"/>
            <ac:grpSpMk id="26" creationId="{50810996-3041-4F28-88E9-AEBE869AB8BD}"/>
          </ac:grpSpMkLst>
        </pc:grpChg>
        <pc:grpChg chg="mod">
          <ac:chgData name="TANANPORN YANA" userId="582cf2ae-1cfd-42cc-8a31-a13e10d493a9" providerId="ADAL" clId="{CD36FC8B-95DD-454A-AEE2-36F93747E5E2}" dt="2021-01-25T16:16:03.828" v="34"/>
          <ac:grpSpMkLst>
            <pc:docMk/>
            <pc:sldMk cId="3755710520" sldId="336"/>
            <ac:grpSpMk id="27" creationId="{0D3CFBE8-B2D5-4D09-A0B2-7F1A319CF1FC}"/>
          </ac:grpSpMkLst>
        </pc:grpChg>
        <pc:grpChg chg="add mod">
          <ac:chgData name="TANANPORN YANA" userId="582cf2ae-1cfd-42cc-8a31-a13e10d493a9" providerId="ADAL" clId="{CD36FC8B-95DD-454A-AEE2-36F93747E5E2}" dt="2021-01-25T16:55:05.797" v="381" actId="1076"/>
          <ac:grpSpMkLst>
            <pc:docMk/>
            <pc:sldMk cId="3755710520" sldId="336"/>
            <ac:grpSpMk id="120" creationId="{8785A94B-E9A8-4FC1-A747-ADDBF55D8495}"/>
          </ac:grpSpMkLst>
        </pc:grpChg>
        <pc:grpChg chg="mod">
          <ac:chgData name="TANANPORN YANA" userId="582cf2ae-1cfd-42cc-8a31-a13e10d493a9" providerId="ADAL" clId="{CD36FC8B-95DD-454A-AEE2-36F93747E5E2}" dt="2021-01-25T16:16:13.650" v="38"/>
          <ac:grpSpMkLst>
            <pc:docMk/>
            <pc:sldMk cId="3755710520" sldId="336"/>
            <ac:grpSpMk id="122" creationId="{FD592A1A-FAAD-43E0-82DF-72FC1BE7059E}"/>
          </ac:grpSpMkLst>
        </pc:grpChg>
        <pc:grpChg chg="mod">
          <ac:chgData name="TANANPORN YANA" userId="582cf2ae-1cfd-42cc-8a31-a13e10d493a9" providerId="ADAL" clId="{CD36FC8B-95DD-454A-AEE2-36F93747E5E2}" dt="2021-01-25T16:16:13.650" v="38"/>
          <ac:grpSpMkLst>
            <pc:docMk/>
            <pc:sldMk cId="3755710520" sldId="336"/>
            <ac:grpSpMk id="123" creationId="{CB7AB050-F621-4457-AFBC-43F05DC6DD1D}"/>
          </ac:grpSpMkLst>
        </pc:grpChg>
        <pc:grpChg chg="add del mod">
          <ac:chgData name="TANANPORN YANA" userId="582cf2ae-1cfd-42cc-8a31-a13e10d493a9" providerId="ADAL" clId="{CD36FC8B-95DD-454A-AEE2-36F93747E5E2}" dt="2021-01-25T16:28:12.510" v="113" actId="478"/>
          <ac:grpSpMkLst>
            <pc:docMk/>
            <pc:sldMk cId="3755710520" sldId="336"/>
            <ac:grpSpMk id="220" creationId="{3BCA40F2-138B-437E-8367-C467510B4176}"/>
          </ac:grpSpMkLst>
        </pc:grpChg>
        <pc:grpChg chg="add del mod">
          <ac:chgData name="TANANPORN YANA" userId="582cf2ae-1cfd-42cc-8a31-a13e10d493a9" providerId="ADAL" clId="{CD36FC8B-95DD-454A-AEE2-36F93747E5E2}" dt="2021-01-25T16:28:19.451" v="116" actId="478"/>
          <ac:grpSpMkLst>
            <pc:docMk/>
            <pc:sldMk cId="3755710520" sldId="336"/>
            <ac:grpSpMk id="225" creationId="{F43F7F26-DEA5-4553-99B0-85D7C76814F7}"/>
          </ac:grpSpMkLst>
        </pc:grpChg>
        <pc:grpChg chg="del">
          <ac:chgData name="TANANPORN YANA" userId="582cf2ae-1cfd-42cc-8a31-a13e10d493a9" providerId="ADAL" clId="{CD36FC8B-95DD-454A-AEE2-36F93747E5E2}" dt="2021-01-25T16:20:02.382" v="65" actId="478"/>
          <ac:grpSpMkLst>
            <pc:docMk/>
            <pc:sldMk cId="3755710520" sldId="336"/>
            <ac:grpSpMk id="267" creationId="{00000000-0000-0000-0000-000000000000}"/>
          </ac:grpSpMkLst>
        </pc:grpChg>
        <pc:picChg chg="mod ord">
          <ac:chgData name="TANANPORN YANA" userId="582cf2ae-1cfd-42cc-8a31-a13e10d493a9" providerId="ADAL" clId="{CD36FC8B-95DD-454A-AEE2-36F93747E5E2}" dt="2021-01-25T18:43:38.140" v="1039" actId="1076"/>
          <ac:picMkLst>
            <pc:docMk/>
            <pc:sldMk cId="3755710520" sldId="336"/>
            <ac:picMk id="265" creationId="{00000000-0000-0000-0000-000000000000}"/>
          </ac:picMkLst>
        </pc:picChg>
      </pc:sldChg>
      <pc:sldChg chg="addSp delSp modSp mod modTransition setBg">
        <pc:chgData name="TANANPORN YANA" userId="582cf2ae-1cfd-42cc-8a31-a13e10d493a9" providerId="ADAL" clId="{CD36FC8B-95DD-454A-AEE2-36F93747E5E2}" dt="2021-01-28T13:31:27.421" v="1801"/>
        <pc:sldMkLst>
          <pc:docMk/>
          <pc:sldMk cId="1837588579" sldId="337"/>
        </pc:sldMkLst>
        <pc:spChg chg="add del mod">
          <ac:chgData name="TANANPORN YANA" userId="582cf2ae-1cfd-42cc-8a31-a13e10d493a9" providerId="ADAL" clId="{CD36FC8B-95DD-454A-AEE2-36F93747E5E2}" dt="2021-01-25T17:50:17.609" v="869" actId="478"/>
          <ac:spMkLst>
            <pc:docMk/>
            <pc:sldMk cId="1837588579" sldId="337"/>
            <ac:spMk id="3" creationId="{AACBE9FD-21C1-43D0-84ED-7CD1C72C8F7B}"/>
          </ac:spMkLst>
        </pc:spChg>
        <pc:spChg chg="mod">
          <ac:chgData name="TANANPORN YANA" userId="582cf2ae-1cfd-42cc-8a31-a13e10d493a9" providerId="ADAL" clId="{CD36FC8B-95DD-454A-AEE2-36F93747E5E2}" dt="2021-01-25T17:47:36.821" v="840"/>
          <ac:spMkLst>
            <pc:docMk/>
            <pc:sldMk cId="1837588579" sldId="337"/>
            <ac:spMk id="9" creationId="{C7F2289E-A6E4-4B39-B752-3AABB2DBD27C}"/>
          </ac:spMkLst>
        </pc:spChg>
        <pc:spChg chg="del mod">
          <ac:chgData name="TANANPORN YANA" userId="582cf2ae-1cfd-42cc-8a31-a13e10d493a9" providerId="ADAL" clId="{CD36FC8B-95DD-454A-AEE2-36F93747E5E2}" dt="2021-01-25T17:50:11.655" v="866" actId="478"/>
          <ac:spMkLst>
            <pc:docMk/>
            <pc:sldMk cId="1837588579" sldId="337"/>
            <ac:spMk id="11" creationId="{684EB0E9-A5B1-457C-A3FB-C59910201FB7}"/>
          </ac:spMkLst>
        </pc:spChg>
        <pc:spChg chg="mod">
          <ac:chgData name="TANANPORN YANA" userId="582cf2ae-1cfd-42cc-8a31-a13e10d493a9" providerId="ADAL" clId="{CD36FC8B-95DD-454A-AEE2-36F93747E5E2}" dt="2021-01-25T17:47:36.821" v="840"/>
          <ac:spMkLst>
            <pc:docMk/>
            <pc:sldMk cId="1837588579" sldId="337"/>
            <ac:spMk id="13" creationId="{AABB0DB6-C994-45EF-8522-C5B24FBD3A04}"/>
          </ac:spMkLst>
        </pc:spChg>
        <pc:spChg chg="add del mod">
          <ac:chgData name="TANANPORN YANA" userId="582cf2ae-1cfd-42cc-8a31-a13e10d493a9" providerId="ADAL" clId="{CD36FC8B-95DD-454A-AEE2-36F93747E5E2}" dt="2021-01-25T17:50:15.026" v="868" actId="478"/>
          <ac:spMkLst>
            <pc:docMk/>
            <pc:sldMk cId="1837588579" sldId="337"/>
            <ac:spMk id="14" creationId="{0FC1814B-268D-462B-BC07-CE4948599A48}"/>
          </ac:spMkLst>
        </pc:spChg>
        <pc:grpChg chg="add del mod">
          <ac:chgData name="TANANPORN YANA" userId="582cf2ae-1cfd-42cc-8a31-a13e10d493a9" providerId="ADAL" clId="{CD36FC8B-95DD-454A-AEE2-36F93747E5E2}" dt="2021-01-25T17:50:12.830" v="867" actId="478"/>
          <ac:grpSpMkLst>
            <pc:docMk/>
            <pc:sldMk cId="1837588579" sldId="337"/>
            <ac:grpSpMk id="8" creationId="{4AD8A3AD-F79A-400D-AA2F-A578D22A720E}"/>
          </ac:grpSpMkLst>
        </pc:grpChg>
        <pc:picChg chg="add del mod">
          <ac:chgData name="TANANPORN YANA" userId="582cf2ae-1cfd-42cc-8a31-a13e10d493a9" providerId="ADAL" clId="{CD36FC8B-95DD-454A-AEE2-36F93747E5E2}" dt="2021-01-28T13:30:55.819" v="1798" actId="478"/>
          <ac:picMkLst>
            <pc:docMk/>
            <pc:sldMk cId="1837588579" sldId="337"/>
            <ac:picMk id="4" creationId="{1757D8C4-6F7A-494F-9C16-5CDC7DEC29FF}"/>
          </ac:picMkLst>
        </pc:picChg>
        <pc:picChg chg="mod">
          <ac:chgData name="TANANPORN YANA" userId="582cf2ae-1cfd-42cc-8a31-a13e10d493a9" providerId="ADAL" clId="{CD36FC8B-95DD-454A-AEE2-36F93747E5E2}" dt="2021-01-28T13:31:03.337" v="1800" actId="1076"/>
          <ac:picMkLst>
            <pc:docMk/>
            <pc:sldMk cId="1837588579" sldId="337"/>
            <ac:picMk id="12" creationId="{8EB00FE4-B998-4707-B322-797F18612B16}"/>
          </ac:picMkLst>
        </pc:picChg>
      </pc:sldChg>
      <pc:sldChg chg="modSp mod modTransition setBg">
        <pc:chgData name="TANANPORN YANA" userId="582cf2ae-1cfd-42cc-8a31-a13e10d493a9" providerId="ADAL" clId="{CD36FC8B-95DD-454A-AEE2-36F93747E5E2}" dt="2021-01-28T13:33:32.619" v="1829"/>
        <pc:sldMkLst>
          <pc:docMk/>
          <pc:sldMk cId="1226671010" sldId="339"/>
        </pc:sldMkLst>
        <pc:picChg chg="mod modCrop">
          <ac:chgData name="TANANPORN YANA" userId="582cf2ae-1cfd-42cc-8a31-a13e10d493a9" providerId="ADAL" clId="{CD36FC8B-95DD-454A-AEE2-36F93747E5E2}" dt="2021-01-28T13:33:28.332" v="1828" actId="732"/>
          <ac:picMkLst>
            <pc:docMk/>
            <pc:sldMk cId="1226671010" sldId="339"/>
            <ac:picMk id="5" creationId="{0C6A5565-BA3B-4E25-BDEF-2A681C6CF1F6}"/>
          </ac:picMkLst>
        </pc:picChg>
      </pc:sldChg>
      <pc:sldChg chg="modTransition setBg">
        <pc:chgData name="TANANPORN YANA" userId="582cf2ae-1cfd-42cc-8a31-a13e10d493a9" providerId="ADAL" clId="{CD36FC8B-95DD-454A-AEE2-36F93747E5E2}" dt="2021-01-28T13:33:36.692" v="1830"/>
        <pc:sldMkLst>
          <pc:docMk/>
          <pc:sldMk cId="4170659578" sldId="340"/>
        </pc:sldMkLst>
      </pc:sldChg>
      <pc:sldChg chg="modTransition">
        <pc:chgData name="TANANPORN YANA" userId="582cf2ae-1cfd-42cc-8a31-a13e10d493a9" providerId="ADAL" clId="{CD36FC8B-95DD-454A-AEE2-36F93747E5E2}" dt="2021-01-28T13:33:40.244" v="1831"/>
        <pc:sldMkLst>
          <pc:docMk/>
          <pc:sldMk cId="950032450" sldId="341"/>
        </pc:sldMkLst>
      </pc:sldChg>
      <pc:sldChg chg="modSp mod modTransition">
        <pc:chgData name="TANANPORN YANA" userId="582cf2ae-1cfd-42cc-8a31-a13e10d493a9" providerId="ADAL" clId="{CD36FC8B-95DD-454A-AEE2-36F93747E5E2}" dt="2021-01-28T16:09:29.763" v="2511" actId="1076"/>
        <pc:sldMkLst>
          <pc:docMk/>
          <pc:sldMk cId="3852302115" sldId="342"/>
        </pc:sldMkLst>
        <pc:picChg chg="mod modCrop">
          <ac:chgData name="TANANPORN YANA" userId="582cf2ae-1cfd-42cc-8a31-a13e10d493a9" providerId="ADAL" clId="{CD36FC8B-95DD-454A-AEE2-36F93747E5E2}" dt="2021-01-28T16:09:29.763" v="2511" actId="1076"/>
          <ac:picMkLst>
            <pc:docMk/>
            <pc:sldMk cId="3852302115" sldId="342"/>
            <ac:picMk id="6" creationId="{68C746A7-0048-42BD-9EAB-50512CBF638B}"/>
          </ac:picMkLst>
        </pc:picChg>
      </pc:sldChg>
      <pc:sldChg chg="addSp delSp modSp add mod modTransition setBg modAnim modNotesTx">
        <pc:chgData name="TANANPORN YANA" userId="582cf2ae-1cfd-42cc-8a31-a13e10d493a9" providerId="ADAL" clId="{CD36FC8B-95DD-454A-AEE2-36F93747E5E2}" dt="2021-01-28T16:31:27.924" v="3057" actId="20577"/>
        <pc:sldMkLst>
          <pc:docMk/>
          <pc:sldMk cId="3153565387" sldId="343"/>
        </pc:sldMkLst>
        <pc:spChg chg="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2" creationId="{ACC4A763-86DD-45FB-BB20-A10D6AEED25B}"/>
          </ac:spMkLst>
        </pc:spChg>
        <pc:spChg chg="add del mod">
          <ac:chgData name="TANANPORN YANA" userId="582cf2ae-1cfd-42cc-8a31-a13e10d493a9" providerId="ADAL" clId="{CD36FC8B-95DD-454A-AEE2-36F93747E5E2}" dt="2021-01-25T17:14:13.194" v="518" actId="478"/>
          <ac:spMkLst>
            <pc:docMk/>
            <pc:sldMk cId="3153565387" sldId="343"/>
            <ac:spMk id="4" creationId="{C5CCCB61-5249-4758-8A56-EC083A8096A4}"/>
          </ac:spMkLst>
        </pc:spChg>
        <pc:spChg chg="del mod topLvl">
          <ac:chgData name="TANANPORN YANA" userId="582cf2ae-1cfd-42cc-8a31-a13e10d493a9" providerId="ADAL" clId="{CD36FC8B-95DD-454A-AEE2-36F93747E5E2}" dt="2021-01-25T16:57:23.591" v="412" actId="478"/>
          <ac:spMkLst>
            <pc:docMk/>
            <pc:sldMk cId="3153565387" sldId="343"/>
            <ac:spMk id="121" creationId="{A72A29DE-77C0-49FD-A086-792CE01B7AD5}"/>
          </ac:spMkLst>
        </pc:spChg>
        <pc:spChg chg="del mod">
          <ac:chgData name="TANANPORN YANA" userId="582cf2ae-1cfd-42cc-8a31-a13e10d493a9" providerId="ADAL" clId="{CD36FC8B-95DD-454A-AEE2-36F93747E5E2}" dt="2021-01-25T16:57:04.505" v="400" actId="478"/>
          <ac:spMkLst>
            <pc:docMk/>
            <pc:sldMk cId="3153565387" sldId="343"/>
            <ac:spMk id="124" creationId="{D257F031-E23F-42FB-BAA6-D281AF8100F8}"/>
          </ac:spMkLst>
        </pc:spChg>
        <pc:spChg chg="del mod">
          <ac:chgData name="TANANPORN YANA" userId="582cf2ae-1cfd-42cc-8a31-a13e10d493a9" providerId="ADAL" clId="{CD36FC8B-95DD-454A-AEE2-36F93747E5E2}" dt="2021-01-25T16:57:13.950" v="407" actId="478"/>
          <ac:spMkLst>
            <pc:docMk/>
            <pc:sldMk cId="3153565387" sldId="343"/>
            <ac:spMk id="125" creationId="{4B87CA5B-B153-4AAE-9948-C3863F579174}"/>
          </ac:spMkLst>
        </pc:spChg>
        <pc:spChg chg="del mod">
          <ac:chgData name="TANANPORN YANA" userId="582cf2ae-1cfd-42cc-8a31-a13e10d493a9" providerId="ADAL" clId="{CD36FC8B-95DD-454A-AEE2-36F93747E5E2}" dt="2021-01-25T16:57:16.230" v="409" actId="478"/>
          <ac:spMkLst>
            <pc:docMk/>
            <pc:sldMk cId="3153565387" sldId="343"/>
            <ac:spMk id="126" creationId="{03A529FA-6F28-4B5A-A4D5-2A14D89A183B}"/>
          </ac:spMkLst>
        </pc:spChg>
        <pc:spChg chg="del">
          <ac:chgData name="TANANPORN YANA" userId="582cf2ae-1cfd-42cc-8a31-a13e10d493a9" providerId="ADAL" clId="{CD36FC8B-95DD-454A-AEE2-36F93747E5E2}" dt="2021-01-25T16:56:57.657" v="396" actId="478"/>
          <ac:spMkLst>
            <pc:docMk/>
            <pc:sldMk cId="3153565387" sldId="343"/>
            <ac:spMk id="127" creationId="{A4C9C16F-8CAB-43D4-80BD-E6508E845A91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28" creationId="{75D0557A-265B-43EE-86BA-3F674BF3BCF8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29" creationId="{38DF0AAD-D96D-4BD4-BCB9-7AF4737D35CD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30" creationId="{45DA7CDF-8AC7-41EF-B2D3-7849F2C18767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31" creationId="{A0BC2F8C-D4C3-4E6F-B11E-FA2F557D49F1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32" creationId="{1385DEF3-20F7-4222-B957-CA7419623C50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33" creationId="{3D309934-73BD-48E3-9894-CA3964D6CC56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34" creationId="{41A4F316-2146-4302-8E4E-72D8D09FDB2B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35" creationId="{C68617E1-9D07-4B70-990A-F28C9B57E6A5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36" creationId="{F7E2891E-CD6B-419D-AFF2-FB24433A5333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37" creationId="{5317BBD9-2152-4394-81B5-84FC161338A8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38" creationId="{143FB25C-58A3-4539-AAA6-9EBC97484E52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39" creationId="{6FF9E5DB-4C01-406B-8CE9-4714D3F26D34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40" creationId="{B7BA2F58-7E8A-4BC6-89A6-23822DF3B433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41" creationId="{627DA18D-A5BD-4D75-A442-13962FFADE54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42" creationId="{F1EB1049-EAC7-49DA-ADD4-D736DCFF9043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43" creationId="{250E1F13-2301-41BC-8DF9-317945DC8EC8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44" creationId="{D0BABE2A-4B53-4F15-91A2-219ED9CD0542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45" creationId="{87B321B8-A950-4F3D-9A78-E89B45996F96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46" creationId="{408CDFE8-096B-40E4-B01A-4358E6C48F58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47" creationId="{E9FDC55E-55B4-48E9-BCB9-70AEB9283924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48" creationId="{B1ADE769-C7EC-427E-B6C4-DDE9DF8E6A9B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49" creationId="{8B3F6561-571A-42AA-9446-8DA7B28746E5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50" creationId="{AA4FC98B-DAD2-45C6-A61E-5207FFA2A92E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51" creationId="{D5D9A7D2-50D6-4FD7-8A38-259C5874815A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52" creationId="{65600A59-48F9-494F-8B29-520FB7004F49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53" creationId="{0B6C1A47-08F4-4D84-92C8-238516B367A5}"/>
          </ac:spMkLst>
        </pc:spChg>
        <pc:spChg chg="add del 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54" creationId="{509805F4-9D6B-4867-B752-FED99FA564D6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55" creationId="{88B1DA51-5DF0-44CC-AC2D-4FAA54804199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56" creationId="{7818E6E6-2BA3-45F2-8F6A-3CFB88ECB85D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57" creationId="{58403AA1-3366-443B-AE56-94A537B41421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58" creationId="{CBBFB66D-47A1-4117-B5F5-F17050E52F6B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59" creationId="{4ECA6AFC-3AE2-472E-8D5E-41EBAFFC7C2C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60" creationId="{6701AEFC-558D-4985-85DB-9D6A82FF5BC6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61" creationId="{0A149AC8-63FC-41C2-BF95-D1EE1FB4A7F9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62" creationId="{CFE4CD1A-4173-4841-9B98-8C719D434D11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63" creationId="{31A70088-B55E-427C-AAAB-DECBAC5047B3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64" creationId="{D4C51EF4-DBC3-4B7B-9795-D844E74E4211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65" creationId="{4A9C07A5-EB1A-4E78-8243-CFB216FA25B0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66" creationId="{B8E6F759-0548-4B48-9744-91EBA535C0B5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67" creationId="{981891E5-C172-4347-9E8D-21B5C75D5AAD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68" creationId="{37B40C6C-BCCB-4616-B7A5-EFFDFA62DD02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69" creationId="{302939A0-D457-499C-8644-1B2FF1E1143E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70" creationId="{B39A914A-E5C1-49F5-94D8-CEB68C0D7271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71" creationId="{CB6CC32A-573E-4DB0-9DEC-8F3E53F11371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72" creationId="{3EEA9766-3793-4A9C-88A3-5A32267279C8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73" creationId="{C714978A-583C-471C-BB80-2FE8CAD5FBD1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74" creationId="{C0AA14B6-4EEA-43AB-8185-6D02C08260F7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75" creationId="{0EB118E3-94BE-4761-949F-7FB86D39B509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76" creationId="{54F14D54-7A04-4FC0-9882-A288CBF620E8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77" creationId="{512D3D45-3826-4DF2-B3BD-9A3BC2528ACF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78" creationId="{01C3CDB2-CCD0-4A33-B768-341E7A30650C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79" creationId="{21C5E147-CE38-43CC-8046-FD5D8E15082B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80" creationId="{76136B53-D873-49B4-88A6-88661BACE32C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81" creationId="{CF83BF41-6F6C-4EEE-9D00-A39E85DBA928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82" creationId="{DD7010C4-548C-472A-938D-2D7017F191BD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83" creationId="{496DB2A8-77D4-482C-B268-96819AC6D16D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84" creationId="{1F5B3101-4942-4FE8-9500-95047077307D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85" creationId="{EC456368-C1F8-4D3F-9AB4-6E228AB5CA7E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86" creationId="{D9ED869F-DDA4-48C2-9A81-48ED753D15C6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87" creationId="{01811456-90F7-437C-9801-F61C1964691C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88" creationId="{00EAB157-4ED9-479B-B21D-F790DEAFEB43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89" creationId="{B97FC475-5AFD-4FBF-AE38-F9301BE3F302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90" creationId="{1963B53A-78DF-4DB7-81C9-751BE11D888F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91" creationId="{4575B97C-1916-4637-9582-BE51ADDEB533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92" creationId="{CA5AA5EB-1C7E-4F4C-B57C-7B33A27C7A9E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93" creationId="{413C452A-3CB7-4F19-BDCB-6898EFCFD3D9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94" creationId="{BD3C3414-49E6-4713-9C9B-9BC57911F4E1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95" creationId="{3D93F058-945B-4341-9FAF-15F0D58F6EF2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96" creationId="{6FA6BB27-EF62-432C-9F71-9A3C199C12DE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97" creationId="{376DA818-FEFB-4808-982A-681E8ED16488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98" creationId="{FE6DB3AB-A256-4FD2-BF6E-4A3A9928656B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199" creationId="{894D8F72-DFBD-478A-95FF-7E7F223DCC91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00" creationId="{A33CE28E-2CBC-43AE-B171-4C8A70D8EBBA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01" creationId="{FD7281A9-08FF-475D-97B2-552D556C623E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02" creationId="{C979641A-2AD7-4FAD-BAE9-1355464374B5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03" creationId="{A7AD108F-F78E-42FD-95FE-420819CBA149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04" creationId="{0E4345C0-4A3D-4618-8873-08D874DDB37D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05" creationId="{225EC0D5-D3DC-4ECB-9E63-4CE2386A105C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06" creationId="{A9094673-A0C5-4877-9206-1A9DD882E87C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07" creationId="{CBEE9E63-D851-4BEA-9CB8-767AD318D8AA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08" creationId="{B55E9F40-3ECF-4FDD-B6C2-D8749DE24131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09" creationId="{C5AF69C7-60C4-4A79-BF0D-95D3144315DA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10" creationId="{16FF7975-325B-4388-88BC-9680BBB943EB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11" creationId="{498D9911-165F-495E-BFF2-5DC74C138DB9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12" creationId="{C371CF92-7E87-4FF4-B12F-893D3DCF27AE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13" creationId="{4657DC59-4AD4-4FB9-A62D-4B839FBEB8B5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14" creationId="{942C82A7-7431-4651-BAF6-673F398FFC05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215" creationId="{95E6DB6A-D60A-403C-8162-981A40A6C9AF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17" creationId="{8CE85D78-EC5F-4708-B4CF-92C72041DDCD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18" creationId="{84ECB0AC-F69C-4B19-8DF8-02B828ACC5BB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19" creationId="{81CF0EA8-CCBD-4A58-84ED-D283ED14EEDA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20" creationId="{A091C153-12C7-43D4-8857-78E7A3F0090B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21" creationId="{FA97B8BA-280D-48A5-902F-39945A7F21A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22" creationId="{8FD0212F-EF3C-4194-84F8-E88D1EC4B489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23" creationId="{BEF592A9-2555-4071-89F0-059D66F92135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24" creationId="{1572E0F7-CF02-4FCE-BABC-911379E9AFA4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25" creationId="{F4AD76FF-E59B-4E08-A0DA-E8474015908A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26" creationId="{E202D468-9E93-445E-BDB6-F14C16CF81C4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27" creationId="{A5CAE785-7594-46B6-8FF3-56CEC6F3673E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28" creationId="{891A6505-693C-4B48-8568-7C190BA74315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29" creationId="{EA3DD5F0-AC91-44AC-9EA3-7990F5462B52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30" creationId="{E76F1D41-61B3-4752-9862-53872D7DF4EF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31" creationId="{674F1197-F2C9-4922-8525-F73016407DED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32" creationId="{C28568CB-8A46-4189-AD9B-6E884729B442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33" creationId="{0277F1C5-3BA3-4FE1-ABE9-125B1793E959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34" creationId="{4EE2BF96-50B6-407D-98A2-D8666BF830B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35" creationId="{656DA0E7-56EC-4468-9B8F-05DC82A68CC7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36" creationId="{CBEA9E1F-A007-4254-BD44-C666FEDD11F5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37" creationId="{CE48CA52-BAB9-4A3C-AD2B-4915F7F06D24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38" creationId="{5792287F-A4BC-4F4D-A45B-AB28B17B4021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39" creationId="{DEBC391F-FACB-4F40-BC63-C6308E4FAA3B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40" creationId="{EE2EFA3D-455E-4252-9B09-D890074A39C5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41" creationId="{136C5396-68DD-4EC0-8B60-93D410F2401A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42" creationId="{100139D5-E893-4F86-920D-8AC60607BF3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43" creationId="{3507B725-A8A5-4F8B-BD6C-EC1DECE5ED3B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44" creationId="{2ED422A0-0A54-41DE-960B-98956F4A8D75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45" creationId="{7FED3144-9AF5-4BE5-88A4-5872865988D1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46" creationId="{A00CC3DB-E330-46D9-8933-9064325DA805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47" creationId="{7A81E337-BFE2-4823-8A61-96C56DCB170C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48" creationId="{202D91A3-3F2D-4015-8B6F-98C885BD9611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49" creationId="{3089A234-FB86-48D1-AC70-E373035ED56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50" creationId="{9E31D391-06D2-45A0-9190-51EEE81B1AD2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51" creationId="{F0E95AD1-CCCE-4431-8F7C-1922FA44404C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52" creationId="{234B3859-108C-49AD-BF17-15EB316B0867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53" creationId="{1CC5D19F-08B6-453F-B563-507B35822FDC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54" creationId="{E0DF1250-06D1-403C-945F-7B4212CE7C92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55" creationId="{3CA568FF-BCA4-4569-8D2C-D3E0FABEEFA7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56" creationId="{F0A2BD23-EA8D-43F7-95C4-463C1DECED87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57" creationId="{0D8038E2-D69B-40C2-B8AD-7BC1E3D1783A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58" creationId="{1734C7A4-533B-4105-8266-F2BE925333A6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59" creationId="{EA77F8D4-248F-417B-849E-0A67092A1285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60" creationId="{93731736-A121-46D2-895C-CE79C946D9B2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61" creationId="{7598B885-40E3-4D17-A227-F4EF462D2AC3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62" creationId="{5A8FE3A1-C394-4DD3-9176-D3A3FA1AB50E}"/>
          </ac:spMkLst>
        </pc:spChg>
        <pc:spChg chg="del mod">
          <ac:chgData name="TANANPORN YANA" userId="582cf2ae-1cfd-42cc-8a31-a13e10d493a9" providerId="ADAL" clId="{CD36FC8B-95DD-454A-AEE2-36F93747E5E2}" dt="2021-01-25T17:19:16.309" v="584" actId="478"/>
          <ac:spMkLst>
            <pc:docMk/>
            <pc:sldMk cId="3153565387" sldId="343"/>
            <ac:spMk id="263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64" creationId="{17880399-140F-418B-8E67-FADF97E3694E}"/>
          </ac:spMkLst>
        </pc:spChg>
        <pc:spChg chg="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266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67" creationId="{1902F84C-93AC-45B8-AA82-90662D2F2652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68" creationId="{F7DD8BB7-D32E-4F4C-BEDC-BF4173F62944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69" creationId="{BF614230-9424-4567-968E-7F8ABF7FBE0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70" creationId="{4A8926AD-571E-4934-8035-7288EBA8A11D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71" creationId="{51E71443-CD40-440A-9DC0-1DAEA843B506}"/>
          </ac:spMkLst>
        </pc:spChg>
        <pc:spChg chg="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272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273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74" creationId="{0BF1D4F9-AF7B-4AF2-82CA-7316B46CE929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75" creationId="{F67545E2-0104-4B65-B1A0-581976112545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76" creationId="{677DDA11-D6A9-49BA-9298-3A898451416E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77" creationId="{90DFB017-1F2E-4883-8668-EB8BF4713A6D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78" creationId="{3CB8E2BD-9F10-485C-BD8B-745DA5F05629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79" creationId="{EE3C22F0-715C-4011-8519-C6A7B011FECD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80" creationId="{9C490CAE-9C03-4762-9DEB-274ACE1EC97F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81" creationId="{85A740C8-22BE-4F7F-A8EA-5274A476096B}"/>
          </ac:spMkLst>
        </pc:spChg>
        <pc:spChg chg="del mod">
          <ac:chgData name="TANANPORN YANA" userId="582cf2ae-1cfd-42cc-8a31-a13e10d493a9" providerId="ADAL" clId="{CD36FC8B-95DD-454A-AEE2-36F93747E5E2}" dt="2021-01-25T17:16:01.952" v="542" actId="478"/>
          <ac:spMkLst>
            <pc:docMk/>
            <pc:sldMk cId="3153565387" sldId="343"/>
            <ac:spMk id="282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83" creationId="{B540791C-1A98-4D1D-AF9D-C8D9D340261C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84" creationId="{066E0EEB-F934-4EAE-8E59-9D3851ACBBBB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85" creationId="{3501469D-4B8C-4589-B561-2B2193AD3A3C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86" creationId="{3608DF10-986B-4C33-89B0-ACD56561354E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87" creationId="{6A87A4A0-FCB3-4B1E-BC9D-60857AD1F1D7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88" creationId="{0345A797-4B08-4B28-B92D-C69AF3EF4EB4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89" creationId="{1070D9F8-D1EB-4E39-8814-8F64CB9025CF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90" creationId="{E09A952C-A83B-42FC-981C-0856527BC65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91" creationId="{D9FAAC77-0A74-462C-8441-5133FA060E7A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92" creationId="{D77EC852-1C19-4C18-ACCD-E2345221EF7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93" creationId="{923995F8-21F9-4017-B41C-71F738AC9815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94" creationId="{A1ADCC42-0D6B-4BF1-9637-0F5C159F9742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95" creationId="{6BCDCBB8-2F91-4221-8FE1-FA78E7F86D3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96" creationId="{4FAAAB9C-459B-4D72-AABF-C1A47D5F961A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97" creationId="{78747773-94D6-4D02-82F7-FE16E4FE1854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98" creationId="{4E9D9507-61CC-4DD1-804E-997ACF253B84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299" creationId="{5470BD85-916F-4FAE-8AB1-16FD5452F584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300" creationId="{73344401-D395-4E4B-8999-E4F99A4E1BD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301" creationId="{42BEADB7-A6A1-47D0-89AE-4CDEB3C80A54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302" creationId="{D1725328-A5F3-44FC-84AB-1608F2D4A162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303" creationId="{95DD00C7-5B0A-4436-BA90-C10F4B2F8FDA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304" creationId="{B6A4910E-C75D-4A62-A455-C23479921413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305" creationId="{F9CFD0AE-A676-4AEF-8474-C5CDC5D75285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306" creationId="{841CAD21-96DC-4762-892B-30037588121B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307" creationId="{E03956AD-BB69-432D-A593-1BF54200C496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308" creationId="{B05E9BD5-8926-490F-92A6-91EE168BF570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309" creationId="{2801ED30-81C5-4381-B13D-C5BEC977BD2F}"/>
          </ac:spMkLst>
        </pc:spChg>
        <pc:spChg chg="mod">
          <ac:chgData name="TANANPORN YANA" userId="582cf2ae-1cfd-42cc-8a31-a13e10d493a9" providerId="ADAL" clId="{CD36FC8B-95DD-454A-AEE2-36F93747E5E2}" dt="2021-01-25T16:56:49.997" v="394" actId="1076"/>
          <ac:spMkLst>
            <pc:docMk/>
            <pc:sldMk cId="3153565387" sldId="343"/>
            <ac:spMk id="310" creationId="{EC3A3632-CBD9-4464-A644-C14E751A339F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313" creationId="{96EF9C54-794C-4B7A-A1E9-9B8C30978C9E}"/>
          </ac:spMkLst>
        </pc:spChg>
        <pc:spChg chg="mod">
          <ac:chgData name="TANANPORN YANA" userId="582cf2ae-1cfd-42cc-8a31-a13e10d493a9" providerId="ADAL" clId="{CD36FC8B-95DD-454A-AEE2-36F93747E5E2}" dt="2021-01-28T10:32:42.594" v="1716" actId="1076"/>
          <ac:spMkLst>
            <pc:docMk/>
            <pc:sldMk cId="3153565387" sldId="343"/>
            <ac:spMk id="314" creationId="{74159D4F-44AF-4F7C-A0CB-1939E847046E}"/>
          </ac:spMkLst>
        </pc:spChg>
        <pc:spChg chg="add del mod">
          <ac:chgData name="TANANPORN YANA" userId="582cf2ae-1cfd-42cc-8a31-a13e10d493a9" providerId="ADAL" clId="{CD36FC8B-95DD-454A-AEE2-36F93747E5E2}" dt="2021-01-25T17:19:15.105" v="583" actId="478"/>
          <ac:spMkLst>
            <pc:docMk/>
            <pc:sldMk cId="3153565387" sldId="343"/>
            <ac:spMk id="315" creationId="{54D70976-FD76-4424-9AE1-54060B6F9B93}"/>
          </ac:spMkLst>
        </pc:spChg>
        <pc:spChg chg="add 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316" creationId="{BEF7CF76-6CA3-4964-914E-383B6E925CFA}"/>
          </ac:spMkLst>
        </pc:spChg>
        <pc:spChg chg="add del mod">
          <ac:chgData name="TANANPORN YANA" userId="582cf2ae-1cfd-42cc-8a31-a13e10d493a9" providerId="ADAL" clId="{CD36FC8B-95DD-454A-AEE2-36F93747E5E2}" dt="2021-01-25T17:16:00.217" v="541" actId="478"/>
          <ac:spMkLst>
            <pc:docMk/>
            <pc:sldMk cId="3153565387" sldId="343"/>
            <ac:spMk id="317" creationId="{F7BA7659-93C4-4311-A096-9C0769AC8A9D}"/>
          </ac:spMkLst>
        </pc:spChg>
        <pc:spChg chg="add 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318" creationId="{0049D4CA-BC9D-4B57-957F-01AE4C930998}"/>
          </ac:spMkLst>
        </pc:spChg>
        <pc:spChg chg="add mod">
          <ac:chgData name="TANANPORN YANA" userId="582cf2ae-1cfd-42cc-8a31-a13e10d493a9" providerId="ADAL" clId="{CD36FC8B-95DD-454A-AEE2-36F93747E5E2}" dt="2021-01-25T17:32:49.131" v="721" actId="1076"/>
          <ac:spMkLst>
            <pc:docMk/>
            <pc:sldMk cId="3153565387" sldId="343"/>
            <ac:spMk id="319" creationId="{E2A1BC82-291A-475B-9F46-BF5B2067F59A}"/>
          </ac:spMkLst>
        </pc:spChg>
        <pc:spChg chg="add del mod">
          <ac:chgData name="TANANPORN YANA" userId="582cf2ae-1cfd-42cc-8a31-a13e10d493a9" providerId="ADAL" clId="{CD36FC8B-95DD-454A-AEE2-36F93747E5E2}" dt="2021-01-25T17:14:10.342" v="517" actId="478"/>
          <ac:spMkLst>
            <pc:docMk/>
            <pc:sldMk cId="3153565387" sldId="343"/>
            <ac:spMk id="320" creationId="{8F44E684-67F9-4834-8669-C738F08C08E0}"/>
          </ac:spMkLst>
        </pc:spChg>
        <pc:spChg chg="add 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321" creationId="{64DD2D4E-22B9-4E1F-BD0D-EA39149C80D3}"/>
          </ac:spMkLst>
        </pc:spChg>
        <pc:spChg chg="add 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322" creationId="{7009AE23-9752-44C9-AA2A-112E6C0E548E}"/>
          </ac:spMkLst>
        </pc:spChg>
        <pc:spChg chg="add 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323" creationId="{8EC6F5B4-24A5-4B03-93CB-B10BE53A5F96}"/>
          </ac:spMkLst>
        </pc:spChg>
        <pc:spChg chg="add 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324" creationId="{1B16A303-A2AD-453C-AEF9-C2CBE6E9FCAD}"/>
          </ac:spMkLst>
        </pc:spChg>
        <pc:spChg chg="add 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325" creationId="{78735D44-C261-4B79-879B-C7BBA0DA5B71}"/>
          </ac:spMkLst>
        </pc:spChg>
        <pc:spChg chg="add 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326" creationId="{240BC5A6-62EB-4D3F-B370-FA8E0B322A15}"/>
          </ac:spMkLst>
        </pc:spChg>
        <pc:spChg chg="add 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327" creationId="{4B946F66-F452-490E-A125-B37F80190D4A}"/>
          </ac:spMkLst>
        </pc:spChg>
        <pc:spChg chg="add 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328" creationId="{C4390C69-5771-4E2D-A689-1C543BABB3C4}"/>
          </ac:spMkLst>
        </pc:spChg>
        <pc:spChg chg="add 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329" creationId="{FFCDF189-8F83-43BB-92F6-D280E98AA421}"/>
          </ac:spMkLst>
        </pc:spChg>
        <pc:spChg chg="add 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330" creationId="{B1E7BCAD-B02D-4E68-A8BF-B8F66C7E08CC}"/>
          </ac:spMkLst>
        </pc:spChg>
        <pc:spChg chg="add 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331" creationId="{39C58954-E5D8-4045-AF11-4FED8924A35C}"/>
          </ac:spMkLst>
        </pc:spChg>
        <pc:spChg chg="add 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332" creationId="{8D57C73B-6446-422C-A9B9-3A4E9AC01FA5}"/>
          </ac:spMkLst>
        </pc:spChg>
        <pc:spChg chg="add 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333" creationId="{036A5F73-A3E7-4CC5-B852-D78CFD93DDF3}"/>
          </ac:spMkLst>
        </pc:spChg>
        <pc:spChg chg="add 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334" creationId="{B32697F1-2CDE-4BAC-8E30-6A7C51596641}"/>
          </ac:spMkLst>
        </pc:spChg>
        <pc:spChg chg="add mod">
          <ac:chgData name="TANANPORN YANA" userId="582cf2ae-1cfd-42cc-8a31-a13e10d493a9" providerId="ADAL" clId="{CD36FC8B-95DD-454A-AEE2-36F93747E5E2}" dt="2021-01-25T17:29:05.158" v="701" actId="1076"/>
          <ac:spMkLst>
            <pc:docMk/>
            <pc:sldMk cId="3153565387" sldId="343"/>
            <ac:spMk id="335" creationId="{DE9BA321-ADF6-47AD-83F3-8BEF916604B0}"/>
          </ac:spMkLst>
        </pc:spChg>
        <pc:spChg chg="del mod">
          <ac:chgData name="TANANPORN YANA" userId="582cf2ae-1cfd-42cc-8a31-a13e10d493a9" providerId="ADAL" clId="{CD36FC8B-95DD-454A-AEE2-36F93747E5E2}" dt="2021-01-25T17:14:53.751" v="523" actId="478"/>
          <ac:spMkLst>
            <pc:docMk/>
            <pc:sldMk cId="3153565387" sldId="343"/>
            <ac:spMk id="336" creationId="{7DFF3EE0-D644-47CF-8052-7FE7CDD40CB1}"/>
          </ac:spMkLst>
        </pc:spChg>
        <pc:spChg chg="del mod">
          <ac:chgData name="TANANPORN YANA" userId="582cf2ae-1cfd-42cc-8a31-a13e10d493a9" providerId="ADAL" clId="{CD36FC8B-95DD-454A-AEE2-36F93747E5E2}" dt="2021-01-25T17:15:00.042" v="526" actId="478"/>
          <ac:spMkLst>
            <pc:docMk/>
            <pc:sldMk cId="3153565387" sldId="343"/>
            <ac:spMk id="337" creationId="{64312672-7BCF-43B7-ADA6-75BC2F5D9567}"/>
          </ac:spMkLst>
        </pc:spChg>
        <pc:spChg chg="del mod">
          <ac:chgData name="TANANPORN YANA" userId="582cf2ae-1cfd-42cc-8a31-a13e10d493a9" providerId="ADAL" clId="{CD36FC8B-95DD-454A-AEE2-36F93747E5E2}" dt="2021-01-25T17:14:58.710" v="525" actId="478"/>
          <ac:spMkLst>
            <pc:docMk/>
            <pc:sldMk cId="3153565387" sldId="343"/>
            <ac:spMk id="338" creationId="{A939522F-B198-4A82-9785-019B4DA3B9F1}"/>
          </ac:spMkLst>
        </pc:spChg>
        <pc:spChg chg="add del mod">
          <ac:chgData name="TANANPORN YANA" userId="582cf2ae-1cfd-42cc-8a31-a13e10d493a9" providerId="ADAL" clId="{CD36FC8B-95DD-454A-AEE2-36F93747E5E2}" dt="2021-01-25T18:50:06.693" v="1076" actId="478"/>
          <ac:spMkLst>
            <pc:docMk/>
            <pc:sldMk cId="3153565387" sldId="343"/>
            <ac:spMk id="339" creationId="{600579EB-5F20-4082-BDF6-481AB8A00B5E}"/>
          </ac:spMkLst>
        </pc:spChg>
        <pc:spChg chg="add mod">
          <ac:chgData name="TANANPORN YANA" userId="582cf2ae-1cfd-42cc-8a31-a13e10d493a9" providerId="ADAL" clId="{CD36FC8B-95DD-454A-AEE2-36F93747E5E2}" dt="2021-01-25T18:49:55.903" v="1075" actId="1076"/>
          <ac:spMkLst>
            <pc:docMk/>
            <pc:sldMk cId="3153565387" sldId="343"/>
            <ac:spMk id="340" creationId="{5666DF08-AE25-4784-8BD5-C693E65FAD20}"/>
          </ac:spMkLst>
        </pc:spChg>
        <pc:spChg chg="add mod">
          <ac:chgData name="TANANPORN YANA" userId="582cf2ae-1cfd-42cc-8a31-a13e10d493a9" providerId="ADAL" clId="{CD36FC8B-95DD-454A-AEE2-36F93747E5E2}" dt="2021-01-25T18:49:55.903" v="1075" actId="1076"/>
          <ac:spMkLst>
            <pc:docMk/>
            <pc:sldMk cId="3153565387" sldId="343"/>
            <ac:spMk id="341" creationId="{17922665-B856-43F4-9CCB-597C00F655BE}"/>
          </ac:spMkLst>
        </pc:spChg>
        <pc:spChg chg="add mod">
          <ac:chgData name="TANANPORN YANA" userId="582cf2ae-1cfd-42cc-8a31-a13e10d493a9" providerId="ADAL" clId="{CD36FC8B-95DD-454A-AEE2-36F93747E5E2}" dt="2021-01-25T17:32:56.486" v="722" actId="1076"/>
          <ac:spMkLst>
            <pc:docMk/>
            <pc:sldMk cId="3153565387" sldId="343"/>
            <ac:spMk id="342" creationId="{8F76D284-3441-4C5F-B7D4-2ADF97D5AA8A}"/>
          </ac:spMkLst>
        </pc:spChg>
        <pc:spChg chg="add mod">
          <ac:chgData name="TANANPORN YANA" userId="582cf2ae-1cfd-42cc-8a31-a13e10d493a9" providerId="ADAL" clId="{CD36FC8B-95DD-454A-AEE2-36F93747E5E2}" dt="2021-01-25T17:25:00.950" v="649" actId="1076"/>
          <ac:spMkLst>
            <pc:docMk/>
            <pc:sldMk cId="3153565387" sldId="343"/>
            <ac:spMk id="343" creationId="{9C7F2C3D-89DA-404D-BD72-AE9AB68A4DF9}"/>
          </ac:spMkLst>
        </pc:spChg>
        <pc:spChg chg="add mod">
          <ac:chgData name="TANANPORN YANA" userId="582cf2ae-1cfd-42cc-8a31-a13e10d493a9" providerId="ADAL" clId="{CD36FC8B-95DD-454A-AEE2-36F93747E5E2}" dt="2021-01-25T17:25:00.950" v="649" actId="1076"/>
          <ac:spMkLst>
            <pc:docMk/>
            <pc:sldMk cId="3153565387" sldId="343"/>
            <ac:spMk id="344" creationId="{66CB463A-B020-47DC-BEC4-C3CC8DBDE8F6}"/>
          </ac:spMkLst>
        </pc:spChg>
        <pc:spChg chg="add mod">
          <ac:chgData name="TANANPORN YANA" userId="582cf2ae-1cfd-42cc-8a31-a13e10d493a9" providerId="ADAL" clId="{CD36FC8B-95DD-454A-AEE2-36F93747E5E2}" dt="2021-01-25T17:25:00.950" v="649" actId="1076"/>
          <ac:spMkLst>
            <pc:docMk/>
            <pc:sldMk cId="3153565387" sldId="343"/>
            <ac:spMk id="345" creationId="{5FE1C60A-BC15-4CAB-8C43-18A911ACB61B}"/>
          </ac:spMkLst>
        </pc:spChg>
        <pc:spChg chg="add mod">
          <ac:chgData name="TANANPORN YANA" userId="582cf2ae-1cfd-42cc-8a31-a13e10d493a9" providerId="ADAL" clId="{CD36FC8B-95DD-454A-AEE2-36F93747E5E2}" dt="2021-01-25T17:25:00.950" v="649" actId="1076"/>
          <ac:spMkLst>
            <pc:docMk/>
            <pc:sldMk cId="3153565387" sldId="343"/>
            <ac:spMk id="346" creationId="{8D2602C3-32BA-4233-A41B-DA70E023C747}"/>
          </ac:spMkLst>
        </pc:spChg>
        <pc:spChg chg="add mod">
          <ac:chgData name="TANANPORN YANA" userId="582cf2ae-1cfd-42cc-8a31-a13e10d493a9" providerId="ADAL" clId="{CD36FC8B-95DD-454A-AEE2-36F93747E5E2}" dt="2021-01-25T17:25:00.950" v="649" actId="1076"/>
          <ac:spMkLst>
            <pc:docMk/>
            <pc:sldMk cId="3153565387" sldId="343"/>
            <ac:spMk id="347" creationId="{74A7867D-CD60-405C-A4E7-FCE993D20FB0}"/>
          </ac:spMkLst>
        </pc:spChg>
        <pc:spChg chg="add mod">
          <ac:chgData name="TANANPORN YANA" userId="582cf2ae-1cfd-42cc-8a31-a13e10d493a9" providerId="ADAL" clId="{CD36FC8B-95DD-454A-AEE2-36F93747E5E2}" dt="2021-01-25T17:25:00.950" v="649" actId="1076"/>
          <ac:spMkLst>
            <pc:docMk/>
            <pc:sldMk cId="3153565387" sldId="343"/>
            <ac:spMk id="348" creationId="{0F33F8DD-9AD3-421A-8BA3-EC228111E518}"/>
          </ac:spMkLst>
        </pc:spChg>
        <pc:spChg chg="add mod">
          <ac:chgData name="TANANPORN YANA" userId="582cf2ae-1cfd-42cc-8a31-a13e10d493a9" providerId="ADAL" clId="{CD36FC8B-95DD-454A-AEE2-36F93747E5E2}" dt="2021-01-25T17:25:12.629" v="651" actId="1076"/>
          <ac:spMkLst>
            <pc:docMk/>
            <pc:sldMk cId="3153565387" sldId="343"/>
            <ac:spMk id="349" creationId="{4D04ED8A-A53B-49FF-B240-76E70D35FB7E}"/>
          </ac:spMkLst>
        </pc:spChg>
        <pc:spChg chg="add mod">
          <ac:chgData name="TANANPORN YANA" userId="582cf2ae-1cfd-42cc-8a31-a13e10d493a9" providerId="ADAL" clId="{CD36FC8B-95DD-454A-AEE2-36F93747E5E2}" dt="2021-01-25T17:29:35.510" v="710" actId="1076"/>
          <ac:spMkLst>
            <pc:docMk/>
            <pc:sldMk cId="3153565387" sldId="343"/>
            <ac:spMk id="350" creationId="{37EC17A0-32AF-4AC6-B176-F617D2AF0694}"/>
          </ac:spMkLst>
        </pc:spChg>
        <pc:spChg chg="add mod">
          <ac:chgData name="TANANPORN YANA" userId="582cf2ae-1cfd-42cc-8a31-a13e10d493a9" providerId="ADAL" clId="{CD36FC8B-95DD-454A-AEE2-36F93747E5E2}" dt="2021-01-25T17:25:12.629" v="651" actId="1076"/>
          <ac:spMkLst>
            <pc:docMk/>
            <pc:sldMk cId="3153565387" sldId="343"/>
            <ac:spMk id="351" creationId="{3DC1BB57-22CB-4D76-88F0-8D8149E9D88A}"/>
          </ac:spMkLst>
        </pc:spChg>
        <pc:spChg chg="add mod">
          <ac:chgData name="TANANPORN YANA" userId="582cf2ae-1cfd-42cc-8a31-a13e10d493a9" providerId="ADAL" clId="{CD36FC8B-95DD-454A-AEE2-36F93747E5E2}" dt="2021-01-25T18:49:54.023" v="1068" actId="1076"/>
          <ac:spMkLst>
            <pc:docMk/>
            <pc:sldMk cId="3153565387" sldId="343"/>
            <ac:spMk id="352" creationId="{B8646221-70DA-460B-AC62-B5D49AB3E2CA}"/>
          </ac:spMkLst>
        </pc:spChg>
        <pc:spChg chg="add mod">
          <ac:chgData name="TANANPORN YANA" userId="582cf2ae-1cfd-42cc-8a31-a13e10d493a9" providerId="ADAL" clId="{CD36FC8B-95DD-454A-AEE2-36F93747E5E2}" dt="2021-01-25T18:49:54.023" v="1068" actId="1076"/>
          <ac:spMkLst>
            <pc:docMk/>
            <pc:sldMk cId="3153565387" sldId="343"/>
            <ac:spMk id="353" creationId="{DAE06434-F9CE-4738-AF5C-E4C374405E23}"/>
          </ac:spMkLst>
        </pc:spChg>
        <pc:spChg chg="del mod">
          <ac:chgData name="TANANPORN YANA" userId="582cf2ae-1cfd-42cc-8a31-a13e10d493a9" providerId="ADAL" clId="{CD36FC8B-95DD-454A-AEE2-36F93747E5E2}" dt="2021-01-25T17:14:55.559" v="524" actId="478"/>
          <ac:spMkLst>
            <pc:docMk/>
            <pc:sldMk cId="3153565387" sldId="343"/>
            <ac:spMk id="354" creationId="{AFA54121-2D1C-47A3-8891-4FD688F32724}"/>
          </ac:spMkLst>
        </pc:spChg>
        <pc:spChg chg="del mod">
          <ac:chgData name="TANANPORN YANA" userId="582cf2ae-1cfd-42cc-8a31-a13e10d493a9" providerId="ADAL" clId="{CD36FC8B-95DD-454A-AEE2-36F93747E5E2}" dt="2021-01-25T17:14:55.559" v="524" actId="478"/>
          <ac:spMkLst>
            <pc:docMk/>
            <pc:sldMk cId="3153565387" sldId="343"/>
            <ac:spMk id="355" creationId="{3F9577D0-8662-45E0-86BF-141EAB200AAA}"/>
          </ac:spMkLst>
        </pc:spChg>
        <pc:spChg chg="del mod">
          <ac:chgData name="TANANPORN YANA" userId="582cf2ae-1cfd-42cc-8a31-a13e10d493a9" providerId="ADAL" clId="{CD36FC8B-95DD-454A-AEE2-36F93747E5E2}" dt="2021-01-25T17:14:55.559" v="524" actId="478"/>
          <ac:spMkLst>
            <pc:docMk/>
            <pc:sldMk cId="3153565387" sldId="343"/>
            <ac:spMk id="356" creationId="{E1783B2F-4C59-47F3-A8C8-73F60202F06E}"/>
          </ac:spMkLst>
        </pc:spChg>
        <pc:spChg chg="del mod">
          <ac:chgData name="TANANPORN YANA" userId="582cf2ae-1cfd-42cc-8a31-a13e10d493a9" providerId="ADAL" clId="{CD36FC8B-95DD-454A-AEE2-36F93747E5E2}" dt="2021-01-25T17:14:55.559" v="524" actId="478"/>
          <ac:spMkLst>
            <pc:docMk/>
            <pc:sldMk cId="3153565387" sldId="343"/>
            <ac:spMk id="357" creationId="{AEE1B6B8-3B29-4812-80BE-EB86047BE66B}"/>
          </ac:spMkLst>
        </pc:spChg>
        <pc:spChg chg="del mod">
          <ac:chgData name="TANANPORN YANA" userId="582cf2ae-1cfd-42cc-8a31-a13e10d493a9" providerId="ADAL" clId="{CD36FC8B-95DD-454A-AEE2-36F93747E5E2}" dt="2021-01-25T17:14:55.559" v="524" actId="478"/>
          <ac:spMkLst>
            <pc:docMk/>
            <pc:sldMk cId="3153565387" sldId="343"/>
            <ac:spMk id="358" creationId="{BE6A50B8-F2D7-4839-AD6C-28FCA6AE6E98}"/>
          </ac:spMkLst>
        </pc:spChg>
        <pc:spChg chg="del mod">
          <ac:chgData name="TANANPORN YANA" userId="582cf2ae-1cfd-42cc-8a31-a13e10d493a9" providerId="ADAL" clId="{CD36FC8B-95DD-454A-AEE2-36F93747E5E2}" dt="2021-01-25T17:14:55.559" v="524" actId="478"/>
          <ac:spMkLst>
            <pc:docMk/>
            <pc:sldMk cId="3153565387" sldId="343"/>
            <ac:spMk id="359" creationId="{9B0D545B-AF06-463F-AE4D-9B9F8B52CF58}"/>
          </ac:spMkLst>
        </pc:spChg>
        <pc:spChg chg="del mod">
          <ac:chgData name="TANANPORN YANA" userId="582cf2ae-1cfd-42cc-8a31-a13e10d493a9" providerId="ADAL" clId="{CD36FC8B-95DD-454A-AEE2-36F93747E5E2}" dt="2021-01-25T17:14:55.559" v="524" actId="478"/>
          <ac:spMkLst>
            <pc:docMk/>
            <pc:sldMk cId="3153565387" sldId="343"/>
            <ac:spMk id="360" creationId="{77D56654-84EB-42B9-A7B2-5A12DA2B7BF6}"/>
          </ac:spMkLst>
        </pc:spChg>
        <pc:spChg chg="del mod">
          <ac:chgData name="TANANPORN YANA" userId="582cf2ae-1cfd-42cc-8a31-a13e10d493a9" providerId="ADAL" clId="{CD36FC8B-95DD-454A-AEE2-36F93747E5E2}" dt="2021-01-25T17:14:55.559" v="524" actId="478"/>
          <ac:spMkLst>
            <pc:docMk/>
            <pc:sldMk cId="3153565387" sldId="343"/>
            <ac:spMk id="361" creationId="{F318ECFA-C1DB-4FF1-9B11-539EC1B2DCE6}"/>
          </ac:spMkLst>
        </pc:spChg>
        <pc:spChg chg="del mod">
          <ac:chgData name="TANANPORN YANA" userId="582cf2ae-1cfd-42cc-8a31-a13e10d493a9" providerId="ADAL" clId="{CD36FC8B-95DD-454A-AEE2-36F93747E5E2}" dt="2021-01-25T17:14:55.559" v="524" actId="478"/>
          <ac:spMkLst>
            <pc:docMk/>
            <pc:sldMk cId="3153565387" sldId="343"/>
            <ac:spMk id="362" creationId="{AE845831-65DE-4472-801A-D4E92E81F8F1}"/>
          </ac:spMkLst>
        </pc:spChg>
        <pc:spChg chg="del mod">
          <ac:chgData name="TANANPORN YANA" userId="582cf2ae-1cfd-42cc-8a31-a13e10d493a9" providerId="ADAL" clId="{CD36FC8B-95DD-454A-AEE2-36F93747E5E2}" dt="2021-01-25T17:16:03.681" v="543" actId="478"/>
          <ac:spMkLst>
            <pc:docMk/>
            <pc:sldMk cId="3153565387" sldId="343"/>
            <ac:spMk id="363" creationId="{5834138A-4118-4EB9-876C-9C6731964BC7}"/>
          </ac:spMkLst>
        </pc:spChg>
        <pc:spChg chg="del mod">
          <ac:chgData name="TANANPORN YANA" userId="582cf2ae-1cfd-42cc-8a31-a13e10d493a9" providerId="ADAL" clId="{CD36FC8B-95DD-454A-AEE2-36F93747E5E2}" dt="2021-01-25T17:16:04.680" v="544" actId="478"/>
          <ac:spMkLst>
            <pc:docMk/>
            <pc:sldMk cId="3153565387" sldId="343"/>
            <ac:spMk id="364" creationId="{1512F658-C152-48DD-9DF5-73BD3111916A}"/>
          </ac:spMkLst>
        </pc:spChg>
        <pc:spChg chg="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365" creationId="{9DB1ED9D-CEF1-4A8F-9C8A-EFFB97D22770}"/>
          </ac:spMkLst>
        </pc:spChg>
        <pc:spChg chg="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366" creationId="{A881649D-27E3-44CF-BB59-8002B2A13EF7}"/>
          </ac:spMkLst>
        </pc:spChg>
        <pc:spChg chg="mod">
          <ac:chgData name="TANANPORN YANA" userId="582cf2ae-1cfd-42cc-8a31-a13e10d493a9" providerId="ADAL" clId="{CD36FC8B-95DD-454A-AEE2-36F93747E5E2}" dt="2021-01-25T18:48:25.605" v="1055" actId="1076"/>
          <ac:spMkLst>
            <pc:docMk/>
            <pc:sldMk cId="3153565387" sldId="343"/>
            <ac:spMk id="367" creationId="{545700DF-6E76-48DA-8FE0-FA93F602E19B}"/>
          </ac:spMkLst>
        </pc:spChg>
        <pc:spChg chg="add mod">
          <ac:chgData name="TANANPORN YANA" userId="582cf2ae-1cfd-42cc-8a31-a13e10d493a9" providerId="ADAL" clId="{CD36FC8B-95DD-454A-AEE2-36F93747E5E2}" dt="2021-01-25T18:49:54.023" v="1068" actId="1076"/>
          <ac:spMkLst>
            <pc:docMk/>
            <pc:sldMk cId="3153565387" sldId="343"/>
            <ac:spMk id="368" creationId="{0F8C06AB-FCCB-4B2F-AF0D-68BA63BD5937}"/>
          </ac:spMkLst>
        </pc:spChg>
        <pc:grpChg chg="add mod">
          <ac:chgData name="TANANPORN YANA" userId="582cf2ae-1cfd-42cc-8a31-a13e10d493a9" providerId="ADAL" clId="{CD36FC8B-95DD-454A-AEE2-36F93747E5E2}" dt="2021-01-28T10:32:42.594" v="1716" actId="1076"/>
          <ac:grpSpMkLst>
            <pc:docMk/>
            <pc:sldMk cId="3153565387" sldId="343"/>
            <ac:grpSpMk id="3" creationId="{6A576123-115E-474C-BA45-36D95E168FF0}"/>
          </ac:grpSpMkLst>
        </pc:grpChg>
        <pc:grpChg chg="add del mod">
          <ac:chgData name="TANANPORN YANA" userId="582cf2ae-1cfd-42cc-8a31-a13e10d493a9" providerId="ADAL" clId="{CD36FC8B-95DD-454A-AEE2-36F93747E5E2}" dt="2021-01-25T16:57:23.591" v="412" actId="478"/>
          <ac:grpSpMkLst>
            <pc:docMk/>
            <pc:sldMk cId="3153565387" sldId="343"/>
            <ac:grpSpMk id="120" creationId="{8785A94B-E9A8-4FC1-A747-ADDBF55D8495}"/>
          </ac:grpSpMkLst>
        </pc:grpChg>
        <pc:grpChg chg="mod topLvl">
          <ac:chgData name="TANANPORN YANA" userId="582cf2ae-1cfd-42cc-8a31-a13e10d493a9" providerId="ADAL" clId="{CD36FC8B-95DD-454A-AEE2-36F93747E5E2}" dt="2021-01-28T10:32:42.594" v="1716" actId="1076"/>
          <ac:grpSpMkLst>
            <pc:docMk/>
            <pc:sldMk cId="3153565387" sldId="343"/>
            <ac:grpSpMk id="122" creationId="{FD592A1A-FAAD-43E0-82DF-72FC1BE7059E}"/>
          </ac:grpSpMkLst>
        </pc:grpChg>
        <pc:grpChg chg="del">
          <ac:chgData name="TANANPORN YANA" userId="582cf2ae-1cfd-42cc-8a31-a13e10d493a9" providerId="ADAL" clId="{CD36FC8B-95DD-454A-AEE2-36F93747E5E2}" dt="2021-01-25T16:57:13.950" v="407" actId="478"/>
          <ac:grpSpMkLst>
            <pc:docMk/>
            <pc:sldMk cId="3153565387" sldId="343"/>
            <ac:grpSpMk id="123" creationId="{CB7AB050-F621-4457-AFBC-43F05DC6DD1D}"/>
          </ac:grpSpMkLst>
        </pc:grpChg>
        <pc:grpChg chg="add del mod">
          <ac:chgData name="TANANPORN YANA" userId="582cf2ae-1cfd-42cc-8a31-a13e10d493a9" providerId="ADAL" clId="{CD36FC8B-95DD-454A-AEE2-36F93747E5E2}" dt="2021-01-25T16:56:52.707" v="395" actId="478"/>
          <ac:grpSpMkLst>
            <pc:docMk/>
            <pc:sldMk cId="3153565387" sldId="343"/>
            <ac:grpSpMk id="216" creationId="{C195A887-35E0-41A7-8256-793DB61A0F27}"/>
          </ac:grpSpMkLst>
        </pc:grpChg>
        <pc:grpChg chg="add mod">
          <ac:chgData name="TANANPORN YANA" userId="582cf2ae-1cfd-42cc-8a31-a13e10d493a9" providerId="ADAL" clId="{CD36FC8B-95DD-454A-AEE2-36F93747E5E2}" dt="2021-01-28T10:32:42.594" v="1716" actId="1076"/>
          <ac:grpSpMkLst>
            <pc:docMk/>
            <pc:sldMk cId="3153565387" sldId="343"/>
            <ac:grpSpMk id="312" creationId="{D94DA972-31B6-48A4-A159-A398612089AC}"/>
          </ac:grpSpMkLst>
        </pc:grpChg>
        <pc:picChg chg="mod">
          <ac:chgData name="TANANPORN YANA" userId="582cf2ae-1cfd-42cc-8a31-a13e10d493a9" providerId="ADAL" clId="{CD36FC8B-95DD-454A-AEE2-36F93747E5E2}" dt="2021-01-25T18:49:55.516" v="1074" actId="1076"/>
          <ac:picMkLst>
            <pc:docMk/>
            <pc:sldMk cId="3153565387" sldId="343"/>
            <ac:picMk id="265" creationId="{00000000-0000-0000-0000-000000000000}"/>
          </ac:picMkLst>
        </pc:picChg>
        <pc:picChg chg="add mod">
          <ac:chgData name="TANANPORN YANA" userId="582cf2ae-1cfd-42cc-8a31-a13e10d493a9" providerId="ADAL" clId="{CD36FC8B-95DD-454A-AEE2-36F93747E5E2}" dt="2021-01-28T10:32:42.594" v="1716" actId="1076"/>
          <ac:picMkLst>
            <pc:docMk/>
            <pc:sldMk cId="3153565387" sldId="343"/>
            <ac:picMk id="311" creationId="{B75637CC-495D-498B-AC9C-C609BB06B313}"/>
          </ac:picMkLst>
        </pc:picChg>
      </pc:sldChg>
      <pc:sldChg chg="addSp delSp modSp mod ord modTransition modAnim">
        <pc:chgData name="TANANPORN YANA" userId="582cf2ae-1cfd-42cc-8a31-a13e10d493a9" providerId="ADAL" clId="{CD36FC8B-95DD-454A-AEE2-36F93747E5E2}" dt="2021-01-28T14:27:36.273" v="2364"/>
        <pc:sldMkLst>
          <pc:docMk/>
          <pc:sldMk cId="3091200305" sldId="344"/>
        </pc:sldMkLst>
        <pc:spChg chg="add mod">
          <ac:chgData name="TANANPORN YANA" userId="582cf2ae-1cfd-42cc-8a31-a13e10d493a9" providerId="ADAL" clId="{CD36FC8B-95DD-454A-AEE2-36F93747E5E2}" dt="2021-01-28T13:39:56.661" v="1895" actId="1076"/>
          <ac:spMkLst>
            <pc:docMk/>
            <pc:sldMk cId="3091200305" sldId="344"/>
            <ac:spMk id="3" creationId="{3134A5DE-52AC-4219-8B16-00310AC9997D}"/>
          </ac:spMkLst>
        </pc:spChg>
        <pc:grpChg chg="add mod ord">
          <ac:chgData name="TANANPORN YANA" userId="582cf2ae-1cfd-42cc-8a31-a13e10d493a9" providerId="ADAL" clId="{CD36FC8B-95DD-454A-AEE2-36F93747E5E2}" dt="2021-01-28T14:08:34.383" v="2223" actId="1076"/>
          <ac:grpSpMkLst>
            <pc:docMk/>
            <pc:sldMk cId="3091200305" sldId="344"/>
            <ac:grpSpMk id="7" creationId="{F0C7CB46-55AB-4A04-9373-4EF16DAFA9AA}"/>
          </ac:grpSpMkLst>
        </pc:grpChg>
        <pc:picChg chg="add mod modCrop">
          <ac:chgData name="TANANPORN YANA" userId="582cf2ae-1cfd-42cc-8a31-a13e10d493a9" providerId="ADAL" clId="{CD36FC8B-95DD-454A-AEE2-36F93747E5E2}" dt="2021-01-28T14:12:05.191" v="2244" actId="1076"/>
          <ac:picMkLst>
            <pc:docMk/>
            <pc:sldMk cId="3091200305" sldId="344"/>
            <ac:picMk id="4" creationId="{C953D282-13A1-4F60-98C6-99D6D75D8D0B}"/>
          </ac:picMkLst>
        </pc:picChg>
        <pc:picChg chg="mod">
          <ac:chgData name="TANANPORN YANA" userId="582cf2ae-1cfd-42cc-8a31-a13e10d493a9" providerId="ADAL" clId="{CD36FC8B-95DD-454A-AEE2-36F93747E5E2}" dt="2021-01-28T13:39:50.204" v="1892" actId="164"/>
          <ac:picMkLst>
            <pc:docMk/>
            <pc:sldMk cId="3091200305" sldId="344"/>
            <ac:picMk id="5" creationId="{CD0CD424-7A7F-490A-8CDE-CA4B51AD3C41}"/>
          </ac:picMkLst>
        </pc:picChg>
        <pc:picChg chg="mod ord">
          <ac:chgData name="TANANPORN YANA" userId="582cf2ae-1cfd-42cc-8a31-a13e10d493a9" providerId="ADAL" clId="{CD36FC8B-95DD-454A-AEE2-36F93747E5E2}" dt="2021-01-28T14:12:23.264" v="2248" actId="1076"/>
          <ac:picMkLst>
            <pc:docMk/>
            <pc:sldMk cId="3091200305" sldId="344"/>
            <ac:picMk id="6" creationId="{2A98948D-A205-4BA2-9F26-6FC7ED47DA7B}"/>
          </ac:picMkLst>
        </pc:picChg>
        <pc:picChg chg="add del mod ord">
          <ac:chgData name="TANANPORN YANA" userId="582cf2ae-1cfd-42cc-8a31-a13e10d493a9" providerId="ADAL" clId="{CD36FC8B-95DD-454A-AEE2-36F93747E5E2}" dt="2021-01-28T14:08:23.471" v="2218" actId="478"/>
          <ac:picMkLst>
            <pc:docMk/>
            <pc:sldMk cId="3091200305" sldId="344"/>
            <ac:picMk id="8" creationId="{1D548BCA-BD1D-4595-B26D-ECCFDB22668E}"/>
          </ac:picMkLst>
        </pc:picChg>
      </pc:sldChg>
      <pc:sldChg chg="addSp modSp mod modTransition modAnim">
        <pc:chgData name="TANANPORN YANA" userId="582cf2ae-1cfd-42cc-8a31-a13e10d493a9" providerId="ADAL" clId="{CD36FC8B-95DD-454A-AEE2-36F93747E5E2}" dt="2021-01-28T14:33:48.119" v="2418"/>
        <pc:sldMkLst>
          <pc:docMk/>
          <pc:sldMk cId="226153279" sldId="345"/>
        </pc:sldMkLst>
        <pc:spChg chg="add mod ord">
          <ac:chgData name="TANANPORN YANA" userId="582cf2ae-1cfd-42cc-8a31-a13e10d493a9" providerId="ADAL" clId="{CD36FC8B-95DD-454A-AEE2-36F93747E5E2}" dt="2021-01-28T13:52:52.971" v="2045" actId="164"/>
          <ac:spMkLst>
            <pc:docMk/>
            <pc:sldMk cId="226153279" sldId="345"/>
            <ac:spMk id="6" creationId="{307C83A1-01AF-4ED6-BADE-0076CB54DC17}"/>
          </ac:spMkLst>
        </pc:spChg>
        <pc:grpChg chg="add mod ord">
          <ac:chgData name="TANANPORN YANA" userId="582cf2ae-1cfd-42cc-8a31-a13e10d493a9" providerId="ADAL" clId="{CD36FC8B-95DD-454A-AEE2-36F93747E5E2}" dt="2021-01-28T13:52:55.579" v="2046" actId="167"/>
          <ac:grpSpMkLst>
            <pc:docMk/>
            <pc:sldMk cId="226153279" sldId="345"/>
            <ac:grpSpMk id="9" creationId="{724B555A-FAAE-4109-A893-5FDC7C0604EF}"/>
          </ac:grpSpMkLst>
        </pc:grpChg>
        <pc:picChg chg="mod">
          <ac:chgData name="TANANPORN YANA" userId="582cf2ae-1cfd-42cc-8a31-a13e10d493a9" providerId="ADAL" clId="{CD36FC8B-95DD-454A-AEE2-36F93747E5E2}" dt="2021-01-28T13:53:42.629" v="2060" actId="1076"/>
          <ac:picMkLst>
            <pc:docMk/>
            <pc:sldMk cId="226153279" sldId="345"/>
            <ac:picMk id="4" creationId="{91E240D9-98CC-433A-9D90-B500F6F28087}"/>
          </ac:picMkLst>
        </pc:picChg>
        <pc:picChg chg="add mod modCrop">
          <ac:chgData name="TANANPORN YANA" userId="582cf2ae-1cfd-42cc-8a31-a13e10d493a9" providerId="ADAL" clId="{CD36FC8B-95DD-454A-AEE2-36F93747E5E2}" dt="2021-01-28T09:07:30.793" v="1086" actId="1076"/>
          <ac:picMkLst>
            <pc:docMk/>
            <pc:sldMk cId="226153279" sldId="345"/>
            <ac:picMk id="5" creationId="{D7CDE98C-1F22-4C3D-A238-CC14226E82A5}"/>
          </ac:picMkLst>
        </pc:picChg>
        <pc:picChg chg="mod">
          <ac:chgData name="TANANPORN YANA" userId="582cf2ae-1cfd-42cc-8a31-a13e10d493a9" providerId="ADAL" clId="{CD36FC8B-95DD-454A-AEE2-36F93747E5E2}" dt="2021-01-25T17:55:18.482" v="894" actId="1076"/>
          <ac:picMkLst>
            <pc:docMk/>
            <pc:sldMk cId="226153279" sldId="345"/>
            <ac:picMk id="7" creationId="{7D7A5EDA-5CD6-443E-8A0E-271BF68B8EE5}"/>
          </ac:picMkLst>
        </pc:picChg>
        <pc:picChg chg="add mod ord">
          <ac:chgData name="TANANPORN YANA" userId="582cf2ae-1cfd-42cc-8a31-a13e10d493a9" providerId="ADAL" clId="{CD36FC8B-95DD-454A-AEE2-36F93747E5E2}" dt="2021-01-28T14:16:15.624" v="2281" actId="1076"/>
          <ac:picMkLst>
            <pc:docMk/>
            <pc:sldMk cId="226153279" sldId="345"/>
            <ac:picMk id="8" creationId="{756A03F4-81C4-4480-8FD7-2D3EF619F047}"/>
          </ac:picMkLst>
        </pc:picChg>
        <pc:picChg chg="mod modCrop">
          <ac:chgData name="TANANPORN YANA" userId="582cf2ae-1cfd-42cc-8a31-a13e10d493a9" providerId="ADAL" clId="{CD36FC8B-95DD-454A-AEE2-36F93747E5E2}" dt="2021-01-28T13:52:52.971" v="2045" actId="164"/>
          <ac:picMkLst>
            <pc:docMk/>
            <pc:sldMk cId="226153279" sldId="345"/>
            <ac:picMk id="10" creationId="{69E34770-DAA3-42DA-845B-23A291FFB7F6}"/>
          </ac:picMkLst>
        </pc:picChg>
        <pc:picChg chg="add mod">
          <ac:chgData name="TANANPORN YANA" userId="582cf2ae-1cfd-42cc-8a31-a13e10d493a9" providerId="ADAL" clId="{CD36FC8B-95DD-454A-AEE2-36F93747E5E2}" dt="2021-01-28T13:55:03.414" v="2074" actId="208"/>
          <ac:picMkLst>
            <pc:docMk/>
            <pc:sldMk cId="226153279" sldId="345"/>
            <ac:picMk id="11" creationId="{B0CA7B73-0811-4581-A527-91630570B12E}"/>
          </ac:picMkLst>
        </pc:picChg>
        <pc:picChg chg="add mod ord">
          <ac:chgData name="TANANPORN YANA" userId="582cf2ae-1cfd-42cc-8a31-a13e10d493a9" providerId="ADAL" clId="{CD36FC8B-95DD-454A-AEE2-36F93747E5E2}" dt="2021-01-28T14:19:11.200" v="2305" actId="1076"/>
          <ac:picMkLst>
            <pc:docMk/>
            <pc:sldMk cId="226153279" sldId="345"/>
            <ac:picMk id="12" creationId="{935742F9-A356-4C4A-96D4-DDF8221C4C46}"/>
          </ac:picMkLst>
        </pc:picChg>
      </pc:sldChg>
      <pc:sldChg chg="add">
        <pc:chgData name="TANANPORN YANA" userId="582cf2ae-1cfd-42cc-8a31-a13e10d493a9" providerId="ADAL" clId="{CD36FC8B-95DD-454A-AEE2-36F93747E5E2}" dt="2021-01-25T17:35:18.617" v="732" actId="22"/>
        <pc:sldMkLst>
          <pc:docMk/>
          <pc:sldMk cId="1612106727" sldId="346"/>
        </pc:sldMkLst>
      </pc:sldChg>
      <pc:sldChg chg="addSp delSp modSp mod ord modTransition modAnim">
        <pc:chgData name="TANANPORN YANA" userId="582cf2ae-1cfd-42cc-8a31-a13e10d493a9" providerId="ADAL" clId="{CD36FC8B-95DD-454A-AEE2-36F93747E5E2}" dt="2021-01-28T14:42:10.163" v="2499" actId="1076"/>
        <pc:sldMkLst>
          <pc:docMk/>
          <pc:sldMk cId="2128910229" sldId="346"/>
        </pc:sldMkLst>
        <pc:spChg chg="add mod ord">
          <ac:chgData name="TANANPORN YANA" userId="582cf2ae-1cfd-42cc-8a31-a13e10d493a9" providerId="ADAL" clId="{CD36FC8B-95DD-454A-AEE2-36F93747E5E2}" dt="2021-01-25T18:19:21.257" v="998" actId="1076"/>
          <ac:spMkLst>
            <pc:docMk/>
            <pc:sldMk cId="2128910229" sldId="346"/>
            <ac:spMk id="9" creationId="{84A2AFC9-8D36-463C-AB84-9A6B1735C311}"/>
          </ac:spMkLst>
        </pc:spChg>
        <pc:picChg chg="add del mod">
          <ac:chgData name="TANANPORN YANA" userId="582cf2ae-1cfd-42cc-8a31-a13e10d493a9" providerId="ADAL" clId="{CD36FC8B-95DD-454A-AEE2-36F93747E5E2}" dt="2021-01-25T18:10:00.745" v="922"/>
          <ac:picMkLst>
            <pc:docMk/>
            <pc:sldMk cId="2128910229" sldId="346"/>
            <ac:picMk id="2" creationId="{300A9E06-77B2-4961-AB41-5913979AD05C}"/>
          </ac:picMkLst>
        </pc:picChg>
        <pc:picChg chg="mod">
          <ac:chgData name="TANANPORN YANA" userId="582cf2ae-1cfd-42cc-8a31-a13e10d493a9" providerId="ADAL" clId="{CD36FC8B-95DD-454A-AEE2-36F93747E5E2}" dt="2021-01-28T14:42:10.163" v="2499" actId="1076"/>
          <ac:picMkLst>
            <pc:docMk/>
            <pc:sldMk cId="2128910229" sldId="346"/>
            <ac:picMk id="3" creationId="{8DC0F3FC-B2FF-4AB9-8188-105FE46323D2}"/>
          </ac:picMkLst>
        </pc:picChg>
        <pc:picChg chg="add del mod">
          <ac:chgData name="TANANPORN YANA" userId="582cf2ae-1cfd-42cc-8a31-a13e10d493a9" providerId="ADAL" clId="{CD36FC8B-95DD-454A-AEE2-36F93747E5E2}" dt="2021-01-25T18:13:10.703" v="933" actId="478"/>
          <ac:picMkLst>
            <pc:docMk/>
            <pc:sldMk cId="2128910229" sldId="346"/>
            <ac:picMk id="5" creationId="{F26AFAB6-2520-4B43-83A1-D9C931BD804A}"/>
          </ac:picMkLst>
        </pc:picChg>
        <pc:picChg chg="add mod">
          <ac:chgData name="TANANPORN YANA" userId="582cf2ae-1cfd-42cc-8a31-a13e10d493a9" providerId="ADAL" clId="{CD36FC8B-95DD-454A-AEE2-36F93747E5E2}" dt="2021-01-28T09:09:55.089" v="1109" actId="1076"/>
          <ac:picMkLst>
            <pc:docMk/>
            <pc:sldMk cId="2128910229" sldId="346"/>
            <ac:picMk id="8" creationId="{BF791FA3-F900-4796-9E2F-56B902907872}"/>
          </ac:picMkLst>
        </pc:picChg>
        <pc:picChg chg="mod modCrop">
          <ac:chgData name="TANANPORN YANA" userId="582cf2ae-1cfd-42cc-8a31-a13e10d493a9" providerId="ADAL" clId="{CD36FC8B-95DD-454A-AEE2-36F93747E5E2}" dt="2021-01-25T18:19:21.257" v="998" actId="1076"/>
          <ac:picMkLst>
            <pc:docMk/>
            <pc:sldMk cId="2128910229" sldId="346"/>
            <ac:picMk id="12" creationId="{6B0456BE-5596-4A59-BE7C-CE7CBC94E45F}"/>
          </ac:picMkLst>
        </pc:picChg>
      </pc:sldChg>
      <pc:sldChg chg="addSp delSp modSp mod modTransition setBg delAnim modAnim modNotesTx">
        <pc:chgData name="TANANPORN YANA" userId="582cf2ae-1cfd-42cc-8a31-a13e10d493a9" providerId="ADAL" clId="{CD36FC8B-95DD-454A-AEE2-36F93747E5E2}" dt="2021-01-28T10:26:58.659" v="1661"/>
        <pc:sldMkLst>
          <pc:docMk/>
          <pc:sldMk cId="1612106727" sldId="347"/>
        </pc:sldMkLst>
        <pc:spChg chg="add del mod">
          <ac:chgData name="TANANPORN YANA" userId="582cf2ae-1cfd-42cc-8a31-a13e10d493a9" providerId="ADAL" clId="{CD36FC8B-95DD-454A-AEE2-36F93747E5E2}" dt="2021-01-25T17:36:27.700" v="747" actId="478"/>
          <ac:spMkLst>
            <pc:docMk/>
            <pc:sldMk cId="1612106727" sldId="347"/>
            <ac:spMk id="3" creationId="{C969A21E-BB44-4316-A316-71EE7D49B6BA}"/>
          </ac:spMkLst>
        </pc:spChg>
        <pc:spChg chg="add del mod">
          <ac:chgData name="TANANPORN YANA" userId="582cf2ae-1cfd-42cc-8a31-a13e10d493a9" providerId="ADAL" clId="{CD36FC8B-95DD-454A-AEE2-36F93747E5E2}" dt="2021-01-28T10:18:05.735" v="1552" actId="478"/>
          <ac:spMkLst>
            <pc:docMk/>
            <pc:sldMk cId="1612106727" sldId="347"/>
            <ac:spMk id="4" creationId="{71BCBA05-D699-41FE-A575-4DE510A00985}"/>
          </ac:spMkLst>
        </pc:spChg>
        <pc:spChg chg="add del mod">
          <ac:chgData name="TANANPORN YANA" userId="582cf2ae-1cfd-42cc-8a31-a13e10d493a9" providerId="ADAL" clId="{CD36FC8B-95DD-454A-AEE2-36F93747E5E2}" dt="2021-01-25T17:36:38.895" v="753" actId="478"/>
          <ac:spMkLst>
            <pc:docMk/>
            <pc:sldMk cId="1612106727" sldId="347"/>
            <ac:spMk id="5" creationId="{13D5E079-52F1-4E85-9623-CF76022B86C4}"/>
          </ac:spMkLst>
        </pc:spChg>
        <pc:spChg chg="add del mod">
          <ac:chgData name="TANANPORN YANA" userId="582cf2ae-1cfd-42cc-8a31-a13e10d493a9" providerId="ADAL" clId="{CD36FC8B-95DD-454A-AEE2-36F93747E5E2}" dt="2021-01-25T17:36:37.685" v="752" actId="478"/>
          <ac:spMkLst>
            <pc:docMk/>
            <pc:sldMk cId="1612106727" sldId="347"/>
            <ac:spMk id="7" creationId="{3C2FD5EE-A9BA-412B-A723-F8341444854C}"/>
          </ac:spMkLst>
        </pc:spChg>
        <pc:spChg chg="add del mod">
          <ac:chgData name="TANANPORN YANA" userId="582cf2ae-1cfd-42cc-8a31-a13e10d493a9" providerId="ADAL" clId="{CD36FC8B-95DD-454A-AEE2-36F93747E5E2}" dt="2021-01-25T17:36:33.627" v="751" actId="478"/>
          <ac:spMkLst>
            <pc:docMk/>
            <pc:sldMk cId="1612106727" sldId="347"/>
            <ac:spMk id="9" creationId="{3D579700-E08A-4D61-A176-A7B37DF02A20}"/>
          </ac:spMkLst>
        </pc:spChg>
        <pc:spChg chg="mod">
          <ac:chgData name="TANANPORN YANA" userId="582cf2ae-1cfd-42cc-8a31-a13e10d493a9" providerId="ADAL" clId="{CD36FC8B-95DD-454A-AEE2-36F93747E5E2}" dt="2021-01-28T10:18:08.193" v="1553" actId="1076"/>
          <ac:spMkLst>
            <pc:docMk/>
            <pc:sldMk cId="1612106727" sldId="347"/>
            <ac:spMk id="323" creationId="{00000000-0000-0000-0000-000000000000}"/>
          </ac:spMkLst>
        </pc:spChg>
        <pc:spChg chg="del mod">
          <ac:chgData name="TANANPORN YANA" userId="582cf2ae-1cfd-42cc-8a31-a13e10d493a9" providerId="ADAL" clId="{CD36FC8B-95DD-454A-AEE2-36F93747E5E2}" dt="2021-01-28T10:18:03.355" v="1551" actId="478"/>
          <ac:spMkLst>
            <pc:docMk/>
            <pc:sldMk cId="1612106727" sldId="347"/>
            <ac:spMk id="324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7:36:32.394" v="750" actId="478"/>
          <ac:spMkLst>
            <pc:docMk/>
            <pc:sldMk cId="1612106727" sldId="347"/>
            <ac:spMk id="325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7:36:30.383" v="749" actId="478"/>
          <ac:spMkLst>
            <pc:docMk/>
            <pc:sldMk cId="1612106727" sldId="347"/>
            <ac:spMk id="326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7:36:26.204" v="746" actId="478"/>
          <ac:spMkLst>
            <pc:docMk/>
            <pc:sldMk cId="1612106727" sldId="347"/>
            <ac:spMk id="327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7:36:29.111" v="748" actId="478"/>
          <ac:spMkLst>
            <pc:docMk/>
            <pc:sldMk cId="1612106727" sldId="347"/>
            <ac:spMk id="328" creationId="{00000000-0000-0000-0000-000000000000}"/>
          </ac:spMkLst>
        </pc:spChg>
        <pc:spChg chg="mod">
          <ac:chgData name="TANANPORN YANA" userId="582cf2ae-1cfd-42cc-8a31-a13e10d493a9" providerId="ADAL" clId="{CD36FC8B-95DD-454A-AEE2-36F93747E5E2}" dt="2021-01-25T17:39:22.006" v="800" actId="14100"/>
          <ac:spMkLst>
            <pc:docMk/>
            <pc:sldMk cId="1612106727" sldId="347"/>
            <ac:spMk id="331" creationId="{00000000-0000-0000-0000-000000000000}"/>
          </ac:spMkLst>
        </pc:spChg>
        <pc:grpChg chg="mod ord">
          <ac:chgData name="TANANPORN YANA" userId="582cf2ae-1cfd-42cc-8a31-a13e10d493a9" providerId="ADAL" clId="{CD36FC8B-95DD-454A-AEE2-36F93747E5E2}" dt="2021-01-25T17:42:20.855" v="836" actId="14100"/>
          <ac:grpSpMkLst>
            <pc:docMk/>
            <pc:sldMk cId="1612106727" sldId="347"/>
            <ac:grpSpMk id="329" creationId="{00000000-0000-0000-0000-000000000000}"/>
          </ac:grpSpMkLst>
        </pc:grpChg>
        <pc:grpChg chg="del">
          <ac:chgData name="TANANPORN YANA" userId="582cf2ae-1cfd-42cc-8a31-a13e10d493a9" providerId="ADAL" clId="{CD36FC8B-95DD-454A-AEE2-36F93747E5E2}" dt="2021-01-25T17:36:22.447" v="744" actId="478"/>
          <ac:grpSpMkLst>
            <pc:docMk/>
            <pc:sldMk cId="1612106727" sldId="347"/>
            <ac:grpSpMk id="332" creationId="{00000000-0000-0000-0000-000000000000}"/>
          </ac:grpSpMkLst>
        </pc:grpChg>
        <pc:grpChg chg="del">
          <ac:chgData name="TANANPORN YANA" userId="582cf2ae-1cfd-42cc-8a31-a13e10d493a9" providerId="ADAL" clId="{CD36FC8B-95DD-454A-AEE2-36F93747E5E2}" dt="2021-01-25T17:36:24.170" v="745" actId="478"/>
          <ac:grpSpMkLst>
            <pc:docMk/>
            <pc:sldMk cId="1612106727" sldId="347"/>
            <ac:grpSpMk id="335" creationId="{00000000-0000-0000-0000-000000000000}"/>
          </ac:grpSpMkLst>
        </pc:grpChg>
        <pc:picChg chg="add mod">
          <ac:chgData name="TANANPORN YANA" userId="582cf2ae-1cfd-42cc-8a31-a13e10d493a9" providerId="ADAL" clId="{CD36FC8B-95DD-454A-AEE2-36F93747E5E2}" dt="2021-01-28T10:18:09.616" v="1554" actId="1076"/>
          <ac:picMkLst>
            <pc:docMk/>
            <pc:sldMk cId="1612106727" sldId="347"/>
            <ac:picMk id="25" creationId="{6F60B332-4F15-4D49-AF30-451F5F77826F}"/>
          </ac:picMkLst>
        </pc:picChg>
      </pc:sldChg>
      <pc:sldChg chg="addSp delSp modSp mod modTransition modAnim addCm delCm">
        <pc:chgData name="TANANPORN YANA" userId="582cf2ae-1cfd-42cc-8a31-a13e10d493a9" providerId="ADAL" clId="{CD36FC8B-95DD-454A-AEE2-36F93747E5E2}" dt="2021-01-28T14:31:35.220" v="2389"/>
        <pc:sldMkLst>
          <pc:docMk/>
          <pc:sldMk cId="1721080351" sldId="348"/>
        </pc:sldMkLst>
        <pc:picChg chg="add mod">
          <ac:chgData name="TANANPORN YANA" userId="582cf2ae-1cfd-42cc-8a31-a13e10d493a9" providerId="ADAL" clId="{CD36FC8B-95DD-454A-AEE2-36F93747E5E2}" dt="2021-01-25T18:15:47.865" v="959" actId="14100"/>
          <ac:picMkLst>
            <pc:docMk/>
            <pc:sldMk cId="1721080351" sldId="348"/>
            <ac:picMk id="3" creationId="{F4333B0B-8D7F-44E7-BA60-01195A6A857E}"/>
          </ac:picMkLst>
        </pc:picChg>
        <pc:picChg chg="mod">
          <ac:chgData name="TANANPORN YANA" userId="582cf2ae-1cfd-42cc-8a31-a13e10d493a9" providerId="ADAL" clId="{CD36FC8B-95DD-454A-AEE2-36F93747E5E2}" dt="2021-01-28T09:11:40.321" v="1130" actId="14100"/>
          <ac:picMkLst>
            <pc:docMk/>
            <pc:sldMk cId="1721080351" sldId="348"/>
            <ac:picMk id="5" creationId="{FF900ED7-6CD1-47CE-9D27-6447A6A616B9}"/>
          </ac:picMkLst>
        </pc:picChg>
        <pc:picChg chg="del mod modCrop">
          <ac:chgData name="TANANPORN YANA" userId="582cf2ae-1cfd-42cc-8a31-a13e10d493a9" providerId="ADAL" clId="{CD36FC8B-95DD-454A-AEE2-36F93747E5E2}" dt="2021-01-28T14:23:07.908" v="2315" actId="478"/>
          <ac:picMkLst>
            <pc:docMk/>
            <pc:sldMk cId="1721080351" sldId="348"/>
            <ac:picMk id="7" creationId="{31BD15FB-459B-4A04-AC8B-5A890E793528}"/>
          </ac:picMkLst>
        </pc:picChg>
        <pc:picChg chg="add mod">
          <ac:chgData name="TANANPORN YANA" userId="582cf2ae-1cfd-42cc-8a31-a13e10d493a9" providerId="ADAL" clId="{CD36FC8B-95DD-454A-AEE2-36F93747E5E2}" dt="2021-01-28T14:26:16.593" v="2348" actId="1076"/>
          <ac:picMkLst>
            <pc:docMk/>
            <pc:sldMk cId="1721080351" sldId="348"/>
            <ac:picMk id="8" creationId="{E929B43D-AD60-4123-961B-1B957C6D8D3B}"/>
          </ac:picMkLst>
        </pc:picChg>
        <pc:picChg chg="add mod ord">
          <ac:chgData name="TANANPORN YANA" userId="582cf2ae-1cfd-42cc-8a31-a13e10d493a9" providerId="ADAL" clId="{CD36FC8B-95DD-454A-AEE2-36F93747E5E2}" dt="2021-01-28T14:26:03.793" v="2341" actId="1076"/>
          <ac:picMkLst>
            <pc:docMk/>
            <pc:sldMk cId="1721080351" sldId="348"/>
            <ac:picMk id="9" creationId="{843DEFA9-CDED-4144-8B31-6B2A8267843A}"/>
          </ac:picMkLst>
        </pc:picChg>
        <pc:picChg chg="mod">
          <ac:chgData name="TANANPORN YANA" userId="582cf2ae-1cfd-42cc-8a31-a13e10d493a9" providerId="ADAL" clId="{CD36FC8B-95DD-454A-AEE2-36F93747E5E2}" dt="2021-01-28T14:26:07.345" v="2342" actId="1076"/>
          <ac:picMkLst>
            <pc:docMk/>
            <pc:sldMk cId="1721080351" sldId="348"/>
            <ac:picMk id="12" creationId="{BDD01112-2E8D-48F6-8D45-093D1F3BF7C9}"/>
          </ac:picMkLst>
        </pc:picChg>
      </pc:sldChg>
      <pc:sldChg chg="addSp delSp modSp mod ord modTransition modAnim">
        <pc:chgData name="TANANPORN YANA" userId="582cf2ae-1cfd-42cc-8a31-a13e10d493a9" providerId="ADAL" clId="{CD36FC8B-95DD-454A-AEE2-36F93747E5E2}" dt="2021-01-28T16:04:07.665" v="2509"/>
        <pc:sldMkLst>
          <pc:docMk/>
          <pc:sldMk cId="576421648" sldId="349"/>
        </pc:sldMkLst>
        <pc:spChg chg="add mod ord">
          <ac:chgData name="TANANPORN YANA" userId="582cf2ae-1cfd-42cc-8a31-a13e10d493a9" providerId="ADAL" clId="{CD36FC8B-95DD-454A-AEE2-36F93747E5E2}" dt="2021-01-28T14:16:35.132" v="2283" actId="164"/>
          <ac:spMkLst>
            <pc:docMk/>
            <pc:sldMk cId="576421648" sldId="349"/>
            <ac:spMk id="6" creationId="{889A5322-09CB-4BDE-852F-6CDDDCFD7B35}"/>
          </ac:spMkLst>
        </pc:spChg>
        <pc:grpChg chg="add mod">
          <ac:chgData name="TANANPORN YANA" userId="582cf2ae-1cfd-42cc-8a31-a13e10d493a9" providerId="ADAL" clId="{CD36FC8B-95DD-454A-AEE2-36F93747E5E2}" dt="2021-01-28T14:16:35.132" v="2283" actId="164"/>
          <ac:grpSpMkLst>
            <pc:docMk/>
            <pc:sldMk cId="576421648" sldId="349"/>
            <ac:grpSpMk id="4" creationId="{DBFBF377-9C89-4668-AB38-FAAC8D934ADC}"/>
          </ac:grpSpMkLst>
        </pc:grpChg>
        <pc:picChg chg="mod">
          <ac:chgData name="TANANPORN YANA" userId="582cf2ae-1cfd-42cc-8a31-a13e10d493a9" providerId="ADAL" clId="{CD36FC8B-95DD-454A-AEE2-36F93747E5E2}" dt="2021-01-28T09:13:35.426" v="1153" actId="14100"/>
          <ac:picMkLst>
            <pc:docMk/>
            <pc:sldMk cId="576421648" sldId="349"/>
            <ac:picMk id="3" creationId="{7F02A19C-60F6-486A-9DFA-EF45BE8DCDFE}"/>
          </ac:picMkLst>
        </pc:picChg>
        <pc:picChg chg="add mod ord">
          <ac:chgData name="TANANPORN YANA" userId="582cf2ae-1cfd-42cc-8a31-a13e10d493a9" providerId="ADAL" clId="{CD36FC8B-95DD-454A-AEE2-36F93747E5E2}" dt="2021-01-28T14:17:11.096" v="2291" actId="1076"/>
          <ac:picMkLst>
            <pc:docMk/>
            <pc:sldMk cId="576421648" sldId="349"/>
            <ac:picMk id="5" creationId="{FEB3E402-7E51-4F56-895C-547C14EAC1DD}"/>
          </ac:picMkLst>
        </pc:picChg>
        <pc:picChg chg="mod modCrop">
          <ac:chgData name="TANANPORN YANA" userId="582cf2ae-1cfd-42cc-8a31-a13e10d493a9" providerId="ADAL" clId="{CD36FC8B-95DD-454A-AEE2-36F93747E5E2}" dt="2021-01-28T09:13:30.074" v="1152" actId="1076"/>
          <ac:picMkLst>
            <pc:docMk/>
            <pc:sldMk cId="576421648" sldId="349"/>
            <ac:picMk id="7" creationId="{3BF1F791-7EA6-473E-B7CB-CA62765CCCDA}"/>
          </ac:picMkLst>
        </pc:picChg>
        <pc:picChg chg="mod ord modCrop">
          <ac:chgData name="TANANPORN YANA" userId="582cf2ae-1cfd-42cc-8a31-a13e10d493a9" providerId="ADAL" clId="{CD36FC8B-95DD-454A-AEE2-36F93747E5E2}" dt="2021-01-28T14:16:35.132" v="2283" actId="164"/>
          <ac:picMkLst>
            <pc:docMk/>
            <pc:sldMk cId="576421648" sldId="349"/>
            <ac:picMk id="8" creationId="{DF4C613E-2935-462B-92B4-6974AF47DD3B}"/>
          </ac:picMkLst>
        </pc:picChg>
        <pc:picChg chg="add del mod">
          <ac:chgData name="TANANPORN YANA" userId="582cf2ae-1cfd-42cc-8a31-a13e10d493a9" providerId="ADAL" clId="{CD36FC8B-95DD-454A-AEE2-36F93747E5E2}" dt="2021-01-28T14:14:59.184" v="2258" actId="478"/>
          <ac:picMkLst>
            <pc:docMk/>
            <pc:sldMk cId="576421648" sldId="349"/>
            <ac:picMk id="10" creationId="{631A3E97-19B8-472F-9BA0-C904CF2962BC}"/>
          </ac:picMkLst>
        </pc:picChg>
        <pc:picChg chg="add mod">
          <ac:chgData name="TANANPORN YANA" userId="582cf2ae-1cfd-42cc-8a31-a13e10d493a9" providerId="ADAL" clId="{CD36FC8B-95DD-454A-AEE2-36F93747E5E2}" dt="2021-01-28T14:15:02.704" v="2259" actId="1076"/>
          <ac:picMkLst>
            <pc:docMk/>
            <pc:sldMk cId="576421648" sldId="349"/>
            <ac:picMk id="11" creationId="{43F8D533-DD71-48F9-B9C2-29FCB9B5B3F4}"/>
          </ac:picMkLst>
        </pc:picChg>
        <pc:picChg chg="add mod">
          <ac:chgData name="TANANPORN YANA" userId="582cf2ae-1cfd-42cc-8a31-a13e10d493a9" providerId="ADAL" clId="{CD36FC8B-95DD-454A-AEE2-36F93747E5E2}" dt="2021-01-28T14:34:42.242" v="2428" actId="1076"/>
          <ac:picMkLst>
            <pc:docMk/>
            <pc:sldMk cId="576421648" sldId="349"/>
            <ac:picMk id="12" creationId="{E1F76AAF-9BA5-498F-A62F-8D197F983BE9}"/>
          </ac:picMkLst>
        </pc:picChg>
      </pc:sldChg>
      <pc:sldChg chg="add del">
        <pc:chgData name="TANANPORN YANA" userId="582cf2ae-1cfd-42cc-8a31-a13e10d493a9" providerId="ADAL" clId="{CD36FC8B-95DD-454A-AEE2-36F93747E5E2}" dt="2021-01-25T18:17:47.531" v="965" actId="22"/>
        <pc:sldMkLst>
          <pc:docMk/>
          <pc:sldMk cId="1898252769" sldId="350"/>
        </pc:sldMkLst>
      </pc:sldChg>
      <pc:sldChg chg="add del">
        <pc:chgData name="TANANPORN YANA" userId="582cf2ae-1cfd-42cc-8a31-a13e10d493a9" providerId="ADAL" clId="{CD36FC8B-95DD-454A-AEE2-36F93747E5E2}" dt="2021-01-25T18:17:34.202" v="961" actId="22"/>
        <pc:sldMkLst>
          <pc:docMk/>
          <pc:sldMk cId="2582996077" sldId="350"/>
        </pc:sldMkLst>
      </pc:sldChg>
      <pc:sldChg chg="modSp mod modTransition">
        <pc:chgData name="TANANPORN YANA" userId="582cf2ae-1cfd-42cc-8a31-a13e10d493a9" providerId="ADAL" clId="{CD36FC8B-95DD-454A-AEE2-36F93747E5E2}" dt="2021-01-28T14:42:22.731" v="2501" actId="1076"/>
        <pc:sldMkLst>
          <pc:docMk/>
          <pc:sldMk cId="2944600787" sldId="350"/>
        </pc:sldMkLst>
        <pc:picChg chg="mod ord modCrop">
          <ac:chgData name="TANANPORN YANA" userId="582cf2ae-1cfd-42cc-8a31-a13e10d493a9" providerId="ADAL" clId="{CD36FC8B-95DD-454A-AEE2-36F93747E5E2}" dt="2021-01-28T14:42:22.731" v="2501" actId="1076"/>
          <ac:picMkLst>
            <pc:docMk/>
            <pc:sldMk cId="2944600787" sldId="350"/>
            <ac:picMk id="4" creationId="{3E467A31-CEEA-40D1-B581-66A770AABB3C}"/>
          </ac:picMkLst>
        </pc:picChg>
      </pc:sldChg>
      <pc:sldChg chg="addSp delSp modSp add del mod ord setBg">
        <pc:chgData name="TANANPORN YANA" userId="582cf2ae-1cfd-42cc-8a31-a13e10d493a9" providerId="ADAL" clId="{CD36FC8B-95DD-454A-AEE2-36F93747E5E2}" dt="2021-01-25T18:26:52.204" v="1022" actId="47"/>
        <pc:sldMkLst>
          <pc:docMk/>
          <pc:sldMk cId="3830751385" sldId="350"/>
        </pc:sldMkLst>
        <pc:spChg chg="add del mod">
          <ac:chgData name="TANANPORN YANA" userId="582cf2ae-1cfd-42cc-8a31-a13e10d493a9" providerId="ADAL" clId="{CD36FC8B-95DD-454A-AEE2-36F93747E5E2}" dt="2021-01-25T18:19:34.038" v="1000" actId="478"/>
          <ac:spMkLst>
            <pc:docMk/>
            <pc:sldMk cId="3830751385" sldId="350"/>
            <ac:spMk id="3" creationId="{3BEA9C44-3F53-4373-8BE9-7AD877BE83E2}"/>
          </ac:spMkLst>
        </pc:spChg>
        <pc:spChg chg="del">
          <ac:chgData name="TANANPORN YANA" userId="582cf2ae-1cfd-42cc-8a31-a13e10d493a9" providerId="ADAL" clId="{CD36FC8B-95DD-454A-AEE2-36F93747E5E2}" dt="2021-01-25T18:24:59.664" v="1001" actId="478"/>
          <ac:spMkLst>
            <pc:docMk/>
            <pc:sldMk cId="3830751385" sldId="350"/>
            <ac:spMk id="4" creationId="{8F0A2735-63B3-493E-BD57-5FFAE887FB8E}"/>
          </ac:spMkLst>
        </pc:spChg>
        <pc:spChg chg="del">
          <ac:chgData name="TANANPORN YANA" userId="582cf2ae-1cfd-42cc-8a31-a13e10d493a9" providerId="ADAL" clId="{CD36FC8B-95DD-454A-AEE2-36F93747E5E2}" dt="2021-01-25T18:19:31.618" v="999" actId="478"/>
          <ac:spMkLst>
            <pc:docMk/>
            <pc:sldMk cId="3830751385" sldId="350"/>
            <ac:spMk id="1546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8:07.006" v="977" actId="478"/>
          <ac:spMkLst>
            <pc:docMk/>
            <pc:sldMk cId="3830751385" sldId="350"/>
            <ac:spMk id="1547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8:18.680" v="986" actId="478"/>
          <ac:spMkLst>
            <pc:docMk/>
            <pc:sldMk cId="3830751385" sldId="350"/>
            <ac:spMk id="1548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8:21.583" v="987" actId="478"/>
          <ac:spMkLst>
            <pc:docMk/>
            <pc:sldMk cId="3830751385" sldId="350"/>
            <ac:spMk id="1549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8:28.576" v="992" actId="478"/>
          <ac:spMkLst>
            <pc:docMk/>
            <pc:sldMk cId="3830751385" sldId="350"/>
            <ac:spMk id="1550" creationId="{00000000-0000-0000-0000-000000000000}"/>
          </ac:spMkLst>
        </pc:spChg>
        <pc:spChg chg="del mod">
          <ac:chgData name="TANANPORN YANA" userId="582cf2ae-1cfd-42cc-8a31-a13e10d493a9" providerId="ADAL" clId="{CD36FC8B-95DD-454A-AEE2-36F93747E5E2}" dt="2021-01-25T18:18:30.459" v="993" actId="478"/>
          <ac:spMkLst>
            <pc:docMk/>
            <pc:sldMk cId="3830751385" sldId="350"/>
            <ac:spMk id="1551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8:32.352" v="994" actId="478"/>
          <ac:spMkLst>
            <pc:docMk/>
            <pc:sldMk cId="3830751385" sldId="350"/>
            <ac:spMk id="1552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8:14.153" v="982" actId="478"/>
          <ac:spMkLst>
            <pc:docMk/>
            <pc:sldMk cId="3830751385" sldId="350"/>
            <ac:spMk id="1556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8:12.420" v="981" actId="478"/>
          <ac:spMkLst>
            <pc:docMk/>
            <pc:sldMk cId="3830751385" sldId="350"/>
            <ac:spMk id="1557" creationId="{00000000-0000-0000-0000-000000000000}"/>
          </ac:spMkLst>
        </pc:spChg>
        <pc:spChg chg="del mod">
          <ac:chgData name="TANANPORN YANA" userId="582cf2ae-1cfd-42cc-8a31-a13e10d493a9" providerId="ADAL" clId="{CD36FC8B-95DD-454A-AEE2-36F93747E5E2}" dt="2021-01-25T18:18:11.087" v="980" actId="478"/>
          <ac:spMkLst>
            <pc:docMk/>
            <pc:sldMk cId="3830751385" sldId="350"/>
            <ac:spMk id="1558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8:09.224" v="979" actId="478"/>
          <ac:spMkLst>
            <pc:docMk/>
            <pc:sldMk cId="3830751385" sldId="350"/>
            <ac:spMk id="1559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7:55.103" v="969" actId="478"/>
          <ac:spMkLst>
            <pc:docMk/>
            <pc:sldMk cId="3830751385" sldId="350"/>
            <ac:spMk id="1563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7:54.702" v="968" actId="478"/>
          <ac:spMkLst>
            <pc:docMk/>
            <pc:sldMk cId="3830751385" sldId="350"/>
            <ac:spMk id="1564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7:55.995" v="970" actId="478"/>
          <ac:spMkLst>
            <pc:docMk/>
            <pc:sldMk cId="3830751385" sldId="350"/>
            <ac:spMk id="1565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7:53.418" v="967" actId="478"/>
          <ac:spMkLst>
            <pc:docMk/>
            <pc:sldMk cId="3830751385" sldId="350"/>
            <ac:spMk id="1566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8:01.552" v="974" actId="478"/>
          <ac:spMkLst>
            <pc:docMk/>
            <pc:sldMk cId="3830751385" sldId="350"/>
            <ac:spMk id="1567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7:59.954" v="973" actId="478"/>
          <ac:spMkLst>
            <pc:docMk/>
            <pc:sldMk cId="3830751385" sldId="350"/>
            <ac:spMk id="1568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7:57.849" v="971" actId="478"/>
          <ac:spMkLst>
            <pc:docMk/>
            <pc:sldMk cId="3830751385" sldId="350"/>
            <ac:spMk id="1569" creationId="{00000000-0000-0000-0000-000000000000}"/>
          </ac:spMkLst>
        </pc:spChg>
        <pc:spChg chg="del">
          <ac:chgData name="TANANPORN YANA" userId="582cf2ae-1cfd-42cc-8a31-a13e10d493a9" providerId="ADAL" clId="{CD36FC8B-95DD-454A-AEE2-36F93747E5E2}" dt="2021-01-25T18:17:59.364" v="972" actId="478"/>
          <ac:spMkLst>
            <pc:docMk/>
            <pc:sldMk cId="3830751385" sldId="350"/>
            <ac:spMk id="1570" creationId="{00000000-0000-0000-0000-000000000000}"/>
          </ac:spMkLst>
        </pc:spChg>
        <pc:picChg chg="add mod modCrop">
          <ac:chgData name="TANANPORN YANA" userId="582cf2ae-1cfd-42cc-8a31-a13e10d493a9" providerId="ADAL" clId="{CD36FC8B-95DD-454A-AEE2-36F93747E5E2}" dt="2021-01-25T18:26:40.251" v="1021" actId="1076"/>
          <ac:picMkLst>
            <pc:docMk/>
            <pc:sldMk cId="3830751385" sldId="350"/>
            <ac:picMk id="11" creationId="{CDAA7985-BE27-4F44-941D-A431246EEE45}"/>
          </ac:picMkLst>
        </pc:picChg>
        <pc:cxnChg chg="del mod">
          <ac:chgData name="TANANPORN YANA" userId="582cf2ae-1cfd-42cc-8a31-a13e10d493a9" providerId="ADAL" clId="{CD36FC8B-95DD-454A-AEE2-36F93747E5E2}" dt="2021-01-25T18:18:23.492" v="988" actId="478"/>
          <ac:cxnSpMkLst>
            <pc:docMk/>
            <pc:sldMk cId="3830751385" sldId="350"/>
            <ac:cxnSpMk id="1553" creationId="{00000000-0000-0000-0000-000000000000}"/>
          </ac:cxnSpMkLst>
        </pc:cxnChg>
        <pc:cxnChg chg="del mod">
          <ac:chgData name="TANANPORN YANA" userId="582cf2ae-1cfd-42cc-8a31-a13e10d493a9" providerId="ADAL" clId="{CD36FC8B-95DD-454A-AEE2-36F93747E5E2}" dt="2021-01-25T18:18:25.026" v="989" actId="478"/>
          <ac:cxnSpMkLst>
            <pc:docMk/>
            <pc:sldMk cId="3830751385" sldId="350"/>
            <ac:cxnSpMk id="1554" creationId="{00000000-0000-0000-0000-000000000000}"/>
          </ac:cxnSpMkLst>
        </pc:cxnChg>
        <pc:cxnChg chg="del mod">
          <ac:chgData name="TANANPORN YANA" userId="582cf2ae-1cfd-42cc-8a31-a13e10d493a9" providerId="ADAL" clId="{CD36FC8B-95DD-454A-AEE2-36F93747E5E2}" dt="2021-01-25T18:18:27.040" v="991" actId="478"/>
          <ac:cxnSpMkLst>
            <pc:docMk/>
            <pc:sldMk cId="3830751385" sldId="350"/>
            <ac:cxnSpMk id="1555" creationId="{00000000-0000-0000-0000-000000000000}"/>
          </ac:cxnSpMkLst>
        </pc:cxnChg>
        <pc:cxnChg chg="del mod">
          <ac:chgData name="TANANPORN YANA" userId="582cf2ae-1cfd-42cc-8a31-a13e10d493a9" providerId="ADAL" clId="{CD36FC8B-95DD-454A-AEE2-36F93747E5E2}" dt="2021-01-25T18:18:16.830" v="985" actId="478"/>
          <ac:cxnSpMkLst>
            <pc:docMk/>
            <pc:sldMk cId="3830751385" sldId="350"/>
            <ac:cxnSpMk id="1560" creationId="{00000000-0000-0000-0000-000000000000}"/>
          </ac:cxnSpMkLst>
        </pc:cxnChg>
        <pc:cxnChg chg="del mod">
          <ac:chgData name="TANANPORN YANA" userId="582cf2ae-1cfd-42cc-8a31-a13e10d493a9" providerId="ADAL" clId="{CD36FC8B-95DD-454A-AEE2-36F93747E5E2}" dt="2021-01-25T18:18:15.950" v="984" actId="478"/>
          <ac:cxnSpMkLst>
            <pc:docMk/>
            <pc:sldMk cId="3830751385" sldId="350"/>
            <ac:cxnSpMk id="1561" creationId="{00000000-0000-0000-0000-000000000000}"/>
          </ac:cxnSpMkLst>
        </pc:cxnChg>
        <pc:cxnChg chg="del">
          <ac:chgData name="TANANPORN YANA" userId="582cf2ae-1cfd-42cc-8a31-a13e10d493a9" providerId="ADAL" clId="{CD36FC8B-95DD-454A-AEE2-36F93747E5E2}" dt="2021-01-25T18:18:15.635" v="983" actId="478"/>
          <ac:cxnSpMkLst>
            <pc:docMk/>
            <pc:sldMk cId="3830751385" sldId="350"/>
            <ac:cxnSpMk id="1562" creationId="{00000000-0000-0000-0000-000000000000}"/>
          </ac:cxnSpMkLst>
        </pc:cxnChg>
      </pc:sldChg>
      <pc:sldChg chg="new del">
        <pc:chgData name="TANANPORN YANA" userId="582cf2ae-1cfd-42cc-8a31-a13e10d493a9" providerId="ADAL" clId="{CD36FC8B-95DD-454A-AEE2-36F93747E5E2}" dt="2021-01-28T15:39:58.401" v="2507" actId="47"/>
        <pc:sldMkLst>
          <pc:docMk/>
          <pc:sldMk cId="2111268656" sldId="351"/>
        </pc:sldMkLst>
      </pc:sldChg>
      <pc:sldMasterChg chg="modSp mod delSldLayout">
        <pc:chgData name="TANANPORN YANA" userId="582cf2ae-1cfd-42cc-8a31-a13e10d493a9" providerId="ADAL" clId="{CD36FC8B-95DD-454A-AEE2-36F93747E5E2}" dt="2021-01-25T18:44:38.939" v="1048" actId="47"/>
        <pc:sldMasterMkLst>
          <pc:docMk/>
          <pc:sldMasterMk cId="0" sldId="2147483678"/>
        </pc:sldMasterMkLst>
        <pc:spChg chg="mod">
          <ac:chgData name="TANANPORN YANA" userId="582cf2ae-1cfd-42cc-8a31-a13e10d493a9" providerId="ADAL" clId="{CD36FC8B-95DD-454A-AEE2-36F93747E5E2}" dt="2021-01-25T18:33:17.068" v="1023" actId="1076"/>
          <ac:spMkLst>
            <pc:docMk/>
            <pc:sldMasterMk cId="0" sldId="2147483678"/>
            <ac:spMk id="2" creationId="{C77AA0A5-0CD9-4443-8DF7-83520C2250AC}"/>
          </ac:spMkLst>
        </pc:sp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53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59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65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72"/>
          </pc:sldLayoutMkLst>
        </pc:sldLayoutChg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8"/>
            <pc:sldLayoutMk cId="0" sldId="2147483673"/>
          </pc:sldLayoutMkLst>
        </pc:sldLayoutChg>
      </pc:sldMasterChg>
      <pc:sldMasterChg chg="del delSldLayout">
        <pc:chgData name="TANANPORN YANA" userId="582cf2ae-1cfd-42cc-8a31-a13e10d493a9" providerId="ADAL" clId="{CD36FC8B-95DD-454A-AEE2-36F93747E5E2}" dt="2021-01-25T18:44:38.939" v="1048" actId="47"/>
        <pc:sldMasterMkLst>
          <pc:docMk/>
          <pc:sldMasterMk cId="0" sldId="2147483679"/>
        </pc:sldMasterMkLst>
        <pc:sldLayoutChg chg="del">
          <pc:chgData name="TANANPORN YANA" userId="582cf2ae-1cfd-42cc-8a31-a13e10d493a9" providerId="ADAL" clId="{CD36FC8B-95DD-454A-AEE2-36F93747E5E2}" dt="2021-01-25T18:44:38.939" v="1048" actId="47"/>
          <pc:sldLayoutMkLst>
            <pc:docMk/>
            <pc:sldMasterMk cId="0" sldId="2147483679"/>
            <pc:sldLayoutMk cId="0" sldId="2147483677"/>
          </pc:sldLayoutMkLst>
        </pc:sldLayoutChg>
      </pc:sldMasterChg>
      <pc:sldMasterChg chg="add addSldLayout">
        <pc:chgData name="TANANPORN YANA" userId="582cf2ae-1cfd-42cc-8a31-a13e10d493a9" providerId="ADAL" clId="{CD36FC8B-95DD-454A-AEE2-36F93747E5E2}" dt="2021-01-25T16:15:10.739" v="30" actId="22"/>
        <pc:sldMasterMkLst>
          <pc:docMk/>
          <pc:sldMasterMk cId="0" sldId="2147483682"/>
        </pc:sldMasterMkLst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58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83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84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85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86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87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88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89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90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91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92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93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94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95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96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97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98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699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700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701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702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703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704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705"/>
          </pc:sldLayoutMkLst>
        </pc:sldLayoutChg>
        <pc:sldLayoutChg chg="add">
          <pc:chgData name="TANANPORN YANA" userId="582cf2ae-1cfd-42cc-8a31-a13e10d493a9" providerId="ADAL" clId="{CD36FC8B-95DD-454A-AEE2-36F93747E5E2}" dt="2021-01-25T16:15:10.739" v="30" actId="22"/>
          <pc:sldLayoutMkLst>
            <pc:docMk/>
            <pc:sldMasterMk cId="0" sldId="2147483682"/>
            <pc:sldLayoutMk cId="0" sldId="2147483706"/>
          </pc:sldLayoutMkLst>
        </pc:sldLayoutChg>
      </pc:sldMasterChg>
      <pc:sldMasterChg chg="add del addSldLayout delSldLayout">
        <pc:chgData name="TANANPORN YANA" userId="582cf2ae-1cfd-42cc-8a31-a13e10d493a9" providerId="ADAL" clId="{CD36FC8B-95DD-454A-AEE2-36F93747E5E2}" dt="2021-01-25T18:26:52.204" v="1022" actId="47"/>
        <pc:sldMasterMkLst>
          <pc:docMk/>
          <pc:sldMasterMk cId="0" sldId="2147483708"/>
        </pc:sldMasterMkLst>
        <pc:sldLayoutChg chg="add del mod">
          <pc:chgData name="TANANPORN YANA" userId="582cf2ae-1cfd-42cc-8a31-a13e10d493a9" providerId="ADAL" clId="{CD36FC8B-95DD-454A-AEE2-36F93747E5E2}" dt="2021-01-25T16:15:18.519" v="31" actId="47"/>
          <pc:sldLayoutMkLst>
            <pc:docMk/>
            <pc:sldMasterMk cId="0" sldId="2147483708"/>
            <pc:sldLayoutMk cId="1378111076" sldId="2147483676"/>
          </pc:sldLayoutMkLst>
        </pc:sldLayoutChg>
        <pc:sldLayoutChg chg="add del mod">
          <pc:chgData name="TANANPORN YANA" userId="582cf2ae-1cfd-42cc-8a31-a13e10d493a9" providerId="ADAL" clId="{CD36FC8B-95DD-454A-AEE2-36F93747E5E2}" dt="2021-01-25T16:15:08.097" v="29" actId="47"/>
          <pc:sldLayoutMkLst>
            <pc:docMk/>
            <pc:sldMasterMk cId="0" sldId="2147483708"/>
            <pc:sldLayoutMk cId="1347650051" sldId="2147483682"/>
          </pc:sldLayoutMkLst>
        </pc:sldLayoutChg>
        <pc:sldLayoutChg chg="add mod">
          <pc:chgData name="TANANPORN YANA" userId="582cf2ae-1cfd-42cc-8a31-a13e10d493a9" providerId="ADAL" clId="{CD36FC8B-95DD-454A-AEE2-36F93747E5E2}" dt="2021-01-25T17:35:18.617" v="732" actId="22"/>
          <pc:sldLayoutMkLst>
            <pc:docMk/>
            <pc:sldMasterMk cId="0" sldId="2147483678"/>
            <pc:sldLayoutMk cId="2450851228" sldId="2147483682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09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10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11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12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13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14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15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16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17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18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19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20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21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22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23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24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25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26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27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28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29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30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31"/>
          </pc:sldLayoutMkLst>
        </pc:sldLayoutChg>
        <pc:sldLayoutChg chg="add del">
          <pc:chgData name="TANANPORN YANA" userId="582cf2ae-1cfd-42cc-8a31-a13e10d493a9" providerId="ADAL" clId="{CD36FC8B-95DD-454A-AEE2-36F93747E5E2}" dt="2021-01-25T18:26:52.204" v="1022" actId="47"/>
          <pc:sldLayoutMkLst>
            <pc:docMk/>
            <pc:sldMasterMk cId="0" sldId="2147483708"/>
            <pc:sldLayoutMk cId="0" sldId="2147483732"/>
          </pc:sldLayoutMkLst>
        </pc:sldLayoutChg>
      </pc:sldMasterChg>
    </pc:docChg>
  </pc:docChgLst>
  <pc:docChgLst>
    <pc:chgData name="TANANPORN YANA" userId="582cf2ae-1cfd-42cc-8a31-a13e10d493a9" providerId="ADAL" clId="{CAF432A8-DA4E-4596-9F7E-C45BEDB00B2E}"/>
    <pc:docChg chg="undo redo custSel addSld delSld modSld sldOrd modMainMaster">
      <pc:chgData name="TANANPORN YANA" userId="582cf2ae-1cfd-42cc-8a31-a13e10d493a9" providerId="ADAL" clId="{CAF432A8-DA4E-4596-9F7E-C45BEDB00B2E}" dt="2020-11-01T16:41:43.417" v="4465" actId="20577"/>
      <pc:docMkLst>
        <pc:docMk/>
      </pc:docMkLst>
      <pc:sldChg chg="addSp delSp modSp add del mod setBg chgLayout modNotes">
        <pc:chgData name="TANANPORN YANA" userId="582cf2ae-1cfd-42cc-8a31-a13e10d493a9" providerId="ADAL" clId="{CAF432A8-DA4E-4596-9F7E-C45BEDB00B2E}" dt="2020-11-01T11:09:17.802" v="3309" actId="6264"/>
        <pc:sldMkLst>
          <pc:docMk/>
          <pc:sldMk cId="0" sldId="256"/>
        </pc:sldMkLst>
        <pc:spChg chg="add mod ord">
          <ac:chgData name="TANANPORN YANA" userId="582cf2ae-1cfd-42cc-8a31-a13e10d493a9" providerId="ADAL" clId="{CAF432A8-DA4E-4596-9F7E-C45BEDB00B2E}" dt="2020-10-29T16:03:15.474" v="3083" actId="167"/>
          <ac:spMkLst>
            <pc:docMk/>
            <pc:sldMk cId="0" sldId="256"/>
            <ac:spMk id="2" creationId="{6EBBFC5B-A5F9-4F8F-B9DD-17DE424564CD}"/>
          </ac:spMkLst>
        </pc:spChg>
        <pc:spChg chg="add del mod">
          <ac:chgData name="TANANPORN YANA" userId="582cf2ae-1cfd-42cc-8a31-a13e10d493a9" providerId="ADAL" clId="{CAF432A8-DA4E-4596-9F7E-C45BEDB00B2E}" dt="2020-11-01T11:09:17.802" v="3309" actId="6264"/>
          <ac:spMkLst>
            <pc:docMk/>
            <pc:sldMk cId="0" sldId="256"/>
            <ac:spMk id="3" creationId="{20E97D2C-DB00-48FB-816A-CE467EE7EB5F}"/>
          </ac:spMkLst>
        </pc:spChg>
        <pc:spChg chg="add del mod">
          <ac:chgData name="TANANPORN YANA" userId="582cf2ae-1cfd-42cc-8a31-a13e10d493a9" providerId="ADAL" clId="{CAF432A8-DA4E-4596-9F7E-C45BEDB00B2E}" dt="2020-10-28T17:38:36.747" v="52" actId="478"/>
          <ac:spMkLst>
            <pc:docMk/>
            <pc:sldMk cId="0" sldId="256"/>
            <ac:spMk id="4" creationId="{CB65E027-AA61-470E-9E76-8FDBCDA67FB1}"/>
          </ac:spMkLst>
        </pc:spChg>
        <pc:spChg chg="add mod ord">
          <ac:chgData name="TANANPORN YANA" userId="582cf2ae-1cfd-42cc-8a31-a13e10d493a9" providerId="ADAL" clId="{CAF432A8-DA4E-4596-9F7E-C45BEDB00B2E}" dt="2020-11-01T11:09:17.802" v="3309" actId="6264"/>
          <ac:spMkLst>
            <pc:docMk/>
            <pc:sldMk cId="0" sldId="256"/>
            <ac:spMk id="4" creationId="{D246F19C-6601-4F2E-A09A-B31C66B508F7}"/>
          </ac:spMkLst>
        </pc:spChg>
        <pc:spChg chg="add del">
          <ac:chgData name="TANANPORN YANA" userId="582cf2ae-1cfd-42cc-8a31-a13e10d493a9" providerId="ADAL" clId="{CAF432A8-DA4E-4596-9F7E-C45BEDB00B2E}" dt="2020-10-28T17:36:59.500" v="25" actId="22"/>
          <ac:spMkLst>
            <pc:docMk/>
            <pc:sldMk cId="0" sldId="256"/>
            <ac:spMk id="103" creationId="{9613E7E8-D502-42F8-9CD1-25B897D7CCF3}"/>
          </ac:spMkLst>
        </pc:spChg>
        <pc:spChg chg="add mod">
          <ac:chgData name="TANANPORN YANA" userId="582cf2ae-1cfd-42cc-8a31-a13e10d493a9" providerId="ADAL" clId="{CAF432A8-DA4E-4596-9F7E-C45BEDB00B2E}" dt="2020-10-28T17:59:08.292" v="235" actId="1076"/>
          <ac:spMkLst>
            <pc:docMk/>
            <pc:sldMk cId="0" sldId="256"/>
            <ac:spMk id="104" creationId="{4269F785-652D-45C0-9599-3E71EE6A6C73}"/>
          </ac:spMkLst>
        </pc:spChg>
        <pc:spChg chg="mod">
          <ac:chgData name="TANANPORN YANA" userId="582cf2ae-1cfd-42cc-8a31-a13e10d493a9" providerId="ADAL" clId="{CAF432A8-DA4E-4596-9F7E-C45BEDB00B2E}" dt="2020-10-28T17:50:29.731" v="121" actId="207"/>
          <ac:spMkLst>
            <pc:docMk/>
            <pc:sldMk cId="0" sldId="256"/>
            <ac:spMk id="110" creationId="{E6FCC0D1-F1A8-4A33-9279-8143878E85FE}"/>
          </ac:spMkLst>
        </pc:spChg>
        <pc:spChg chg="mod">
          <ac:chgData name="TANANPORN YANA" userId="582cf2ae-1cfd-42cc-8a31-a13e10d493a9" providerId="ADAL" clId="{CAF432A8-DA4E-4596-9F7E-C45BEDB00B2E}" dt="2020-10-28T17:50:39.537" v="122" actId="207"/>
          <ac:spMkLst>
            <pc:docMk/>
            <pc:sldMk cId="0" sldId="256"/>
            <ac:spMk id="111" creationId="{5123AA35-7383-4E46-9983-7B9E3C5D1DEC}"/>
          </ac:spMkLst>
        </pc:spChg>
        <pc:spChg chg="mod">
          <ac:chgData name="TANANPORN YANA" userId="582cf2ae-1cfd-42cc-8a31-a13e10d493a9" providerId="ADAL" clId="{CAF432A8-DA4E-4596-9F7E-C45BEDB00B2E}" dt="2020-10-28T17:52:21.995" v="148" actId="207"/>
          <ac:spMkLst>
            <pc:docMk/>
            <pc:sldMk cId="0" sldId="256"/>
            <ac:spMk id="113" creationId="{7EB4B119-2A56-4FBE-A69B-B7DBE6C9BFBB}"/>
          </ac:spMkLst>
        </pc:spChg>
        <pc:spChg chg="mod">
          <ac:chgData name="TANANPORN YANA" userId="582cf2ae-1cfd-42cc-8a31-a13e10d493a9" providerId="ADAL" clId="{CAF432A8-DA4E-4596-9F7E-C45BEDB00B2E}" dt="2020-10-28T17:52:11.317" v="147"/>
          <ac:spMkLst>
            <pc:docMk/>
            <pc:sldMk cId="0" sldId="256"/>
            <ac:spMk id="114" creationId="{FDBB9777-1477-42B2-B0B0-9B6CC6FC8CA5}"/>
          </ac:spMkLst>
        </pc:spChg>
        <pc:spChg chg="mod">
          <ac:chgData name="TANANPORN YANA" userId="582cf2ae-1cfd-42cc-8a31-a13e10d493a9" providerId="ADAL" clId="{CAF432A8-DA4E-4596-9F7E-C45BEDB00B2E}" dt="2020-10-28T17:52:11.317" v="147"/>
          <ac:spMkLst>
            <pc:docMk/>
            <pc:sldMk cId="0" sldId="256"/>
            <ac:spMk id="115" creationId="{2DC85412-8C34-4A5C-8CD3-13362C4F291C}"/>
          </ac:spMkLst>
        </pc:spChg>
        <pc:spChg chg="mod">
          <ac:chgData name="TANANPORN YANA" userId="582cf2ae-1cfd-42cc-8a31-a13e10d493a9" providerId="ADAL" clId="{CAF432A8-DA4E-4596-9F7E-C45BEDB00B2E}" dt="2020-10-28T17:55:51.444" v="207" actId="14100"/>
          <ac:spMkLst>
            <pc:docMk/>
            <pc:sldMk cId="0" sldId="256"/>
            <ac:spMk id="116" creationId="{42049E30-68C3-4346-A03F-68BF8D6D39A8}"/>
          </ac:spMkLst>
        </pc:spChg>
        <pc:spChg chg="add mod ord">
          <ac:chgData name="TANANPORN YANA" userId="582cf2ae-1cfd-42cc-8a31-a13e10d493a9" providerId="ADAL" clId="{CAF432A8-DA4E-4596-9F7E-C45BEDB00B2E}" dt="2020-10-29T16:04:40.974" v="3092" actId="207"/>
          <ac:spMkLst>
            <pc:docMk/>
            <pc:sldMk cId="0" sldId="256"/>
            <ac:spMk id="117" creationId="{2488C5D2-12C4-4493-915D-D9F3256AE247}"/>
          </ac:spMkLst>
        </pc:spChg>
        <pc:spChg chg="mod">
          <ac:chgData name="TANANPORN YANA" userId="582cf2ae-1cfd-42cc-8a31-a13e10d493a9" providerId="ADAL" clId="{CAF432A8-DA4E-4596-9F7E-C45BEDB00B2E}" dt="2020-10-28T18:06:59.012" v="382" actId="1076"/>
          <ac:spMkLst>
            <pc:docMk/>
            <pc:sldMk cId="0" sldId="256"/>
            <ac:spMk id="1691" creationId="{00000000-0000-0000-0000-000000000000}"/>
          </ac:spMkLst>
        </pc:spChg>
        <pc:spChg chg="mod ord">
          <ac:chgData name="TANANPORN YANA" userId="582cf2ae-1cfd-42cc-8a31-a13e10d493a9" providerId="ADAL" clId="{CAF432A8-DA4E-4596-9F7E-C45BEDB00B2E}" dt="2020-11-01T11:09:17.802" v="3309" actId="6264"/>
          <ac:spMkLst>
            <pc:docMk/>
            <pc:sldMk cId="0" sldId="256"/>
            <ac:spMk id="1788" creationId="{00000000-0000-0000-0000-000000000000}"/>
          </ac:spMkLst>
        </pc:spChg>
        <pc:spChg chg="del mod">
          <ac:chgData name="TANANPORN YANA" userId="582cf2ae-1cfd-42cc-8a31-a13e10d493a9" providerId="ADAL" clId="{CAF432A8-DA4E-4596-9F7E-C45BEDB00B2E}" dt="2020-10-28T17:38:33.497" v="51" actId="478"/>
          <ac:spMkLst>
            <pc:docMk/>
            <pc:sldMk cId="0" sldId="256"/>
            <ac:spMk id="1789" creationId="{00000000-0000-0000-0000-000000000000}"/>
          </ac:spMkLst>
        </pc:spChg>
        <pc:grpChg chg="add mod">
          <ac:chgData name="TANANPORN YANA" userId="582cf2ae-1cfd-42cc-8a31-a13e10d493a9" providerId="ADAL" clId="{CAF432A8-DA4E-4596-9F7E-C45BEDB00B2E}" dt="2020-10-28T17:56:07.244" v="211" actId="1076"/>
          <ac:grpSpMkLst>
            <pc:docMk/>
            <pc:sldMk cId="0" sldId="256"/>
            <ac:grpSpMk id="109" creationId="{5545F746-66F6-415A-9F35-1DB144EAB32D}"/>
          </ac:grpSpMkLst>
        </pc:grpChg>
        <pc:grpChg chg="add mod">
          <ac:chgData name="TANANPORN YANA" userId="582cf2ae-1cfd-42cc-8a31-a13e10d493a9" providerId="ADAL" clId="{CAF432A8-DA4E-4596-9F7E-C45BEDB00B2E}" dt="2020-10-28T17:53:32.580" v="172" actId="1076"/>
          <ac:grpSpMkLst>
            <pc:docMk/>
            <pc:sldMk cId="0" sldId="256"/>
            <ac:grpSpMk id="112" creationId="{908061E2-F6F5-46A4-8742-4F9424A782C2}"/>
          </ac:grpSpMkLst>
        </pc:grpChg>
        <pc:grpChg chg="mod ord">
          <ac:chgData name="TANANPORN YANA" userId="582cf2ae-1cfd-42cc-8a31-a13e10d493a9" providerId="ADAL" clId="{CAF432A8-DA4E-4596-9F7E-C45BEDB00B2E}" dt="2020-10-29T16:03:21.104" v="3084" actId="167"/>
          <ac:grpSpMkLst>
            <pc:docMk/>
            <pc:sldMk cId="0" sldId="256"/>
            <ac:grpSpMk id="1692" creationId="{00000000-0000-0000-0000-000000000000}"/>
          </ac:grpSpMkLst>
        </pc:grpChg>
        <pc:grpChg chg="mod">
          <ac:chgData name="TANANPORN YANA" userId="582cf2ae-1cfd-42cc-8a31-a13e10d493a9" providerId="ADAL" clId="{CAF432A8-DA4E-4596-9F7E-C45BEDB00B2E}" dt="2020-10-28T17:55:59.456" v="210" actId="1076"/>
          <ac:grpSpMkLst>
            <pc:docMk/>
            <pc:sldMk cId="0" sldId="256"/>
            <ac:grpSpMk id="1699" creationId="{00000000-0000-0000-0000-000000000000}"/>
          </ac:grpSpMkLst>
        </pc:grpChg>
        <pc:picChg chg="add mod">
          <ac:chgData name="TANANPORN YANA" userId="582cf2ae-1cfd-42cc-8a31-a13e10d493a9" providerId="ADAL" clId="{CAF432A8-DA4E-4596-9F7E-C45BEDB00B2E}" dt="2020-10-28T17:56:14.876" v="214" actId="1076"/>
          <ac:picMkLst>
            <pc:docMk/>
            <pc:sldMk cId="0" sldId="256"/>
            <ac:picMk id="5" creationId="{4CDF8BD3-C82B-43AA-A1CF-D962D91CD025}"/>
          </ac:picMkLst>
        </pc:picChg>
        <pc:picChg chg="del mod">
          <ac:chgData name="TANANPORN YANA" userId="582cf2ae-1cfd-42cc-8a31-a13e10d493a9" providerId="ADAL" clId="{CAF432A8-DA4E-4596-9F7E-C45BEDB00B2E}" dt="2020-10-28T17:48:00.781" v="97" actId="478"/>
          <ac:picMkLst>
            <pc:docMk/>
            <pc:sldMk cId="0" sldId="256"/>
            <ac:picMk id="1026" creationId="{872F96C6-356F-4BB4-AEE2-EA80B070619C}"/>
          </ac:picMkLst>
        </pc:picChg>
      </pc:sldChg>
      <pc:sldChg chg="addSp">
        <pc:chgData name="TANANPORN YANA" userId="582cf2ae-1cfd-42cc-8a31-a13e10d493a9" providerId="ADAL" clId="{CAF432A8-DA4E-4596-9F7E-C45BEDB00B2E}" dt="2020-10-28T17:31:44.826" v="4"/>
        <pc:sldMkLst>
          <pc:docMk/>
          <pc:sldMk cId="444925225" sldId="256"/>
        </pc:sldMkLst>
        <pc:picChg chg="add">
          <ac:chgData name="TANANPORN YANA" userId="582cf2ae-1cfd-42cc-8a31-a13e10d493a9" providerId="ADAL" clId="{CAF432A8-DA4E-4596-9F7E-C45BEDB00B2E}" dt="2020-10-28T17:31:44.826" v="4"/>
          <ac:picMkLst>
            <pc:docMk/>
            <pc:sldMk cId="444925225" sldId="256"/>
            <ac:picMk id="1026" creationId="{872F96C6-356F-4BB4-AEE2-EA80B070619C}"/>
          </ac:picMkLst>
        </pc:picChg>
      </pc:sldChg>
      <pc:sldChg chg="addSp delSp modSp add del mod setBg modNotes">
        <pc:chgData name="TANANPORN YANA" userId="582cf2ae-1cfd-42cc-8a31-a13e10d493a9" providerId="ADAL" clId="{CAF432A8-DA4E-4596-9F7E-C45BEDB00B2E}" dt="2020-11-01T09:33:13.718" v="3216" actId="1076"/>
        <pc:sldMkLst>
          <pc:docMk/>
          <pc:sldMk cId="0" sldId="257"/>
        </pc:sldMkLst>
        <pc:spChg chg="mod">
          <ac:chgData name="TANANPORN YANA" userId="582cf2ae-1cfd-42cc-8a31-a13e10d493a9" providerId="ADAL" clId="{CAF432A8-DA4E-4596-9F7E-C45BEDB00B2E}" dt="2020-10-28T18:14:25.924" v="465" actId="1076"/>
          <ac:spMkLst>
            <pc:docMk/>
            <pc:sldMk cId="0" sldId="257"/>
            <ac:spMk id="2" creationId="{EDB4D569-CA8B-4E60-81F4-946AE72E75B7}"/>
          </ac:spMkLst>
        </pc:spChg>
        <pc:spChg chg="mod">
          <ac:chgData name="TANANPORN YANA" userId="582cf2ae-1cfd-42cc-8a31-a13e10d493a9" providerId="ADAL" clId="{CAF432A8-DA4E-4596-9F7E-C45BEDB00B2E}" dt="2020-10-28T18:14:25.924" v="465" actId="1076"/>
          <ac:spMkLst>
            <pc:docMk/>
            <pc:sldMk cId="0" sldId="257"/>
            <ac:spMk id="3" creationId="{2C59B682-A081-4E2E-9613-517F6DD3B58D}"/>
          </ac:spMkLst>
        </pc:spChg>
        <pc:spChg chg="mod">
          <ac:chgData name="TANANPORN YANA" userId="582cf2ae-1cfd-42cc-8a31-a13e10d493a9" providerId="ADAL" clId="{CAF432A8-DA4E-4596-9F7E-C45BEDB00B2E}" dt="2020-10-28T18:14:25.924" v="465" actId="1076"/>
          <ac:spMkLst>
            <pc:docMk/>
            <pc:sldMk cId="0" sldId="257"/>
            <ac:spMk id="4" creationId="{045BAFE2-C2C3-4C5E-8E6E-16DE4A88B613}"/>
          </ac:spMkLst>
        </pc:spChg>
        <pc:spChg chg="add del">
          <ac:chgData name="TANANPORN YANA" userId="582cf2ae-1cfd-42cc-8a31-a13e10d493a9" providerId="ADAL" clId="{CAF432A8-DA4E-4596-9F7E-C45BEDB00B2E}" dt="2020-10-29T09:27:28.231" v="1573" actId="478"/>
          <ac:spMkLst>
            <pc:docMk/>
            <pc:sldMk cId="0" sldId="257"/>
            <ac:spMk id="4" creationId="{058341BB-F69A-4E9A-AA8D-C96CE11367BF}"/>
          </ac:spMkLst>
        </pc:spChg>
        <pc:spChg chg="mod">
          <ac:chgData name="TANANPORN YANA" userId="582cf2ae-1cfd-42cc-8a31-a13e10d493a9" providerId="ADAL" clId="{CAF432A8-DA4E-4596-9F7E-C45BEDB00B2E}" dt="2020-10-28T18:14:25.924" v="465" actId="1076"/>
          <ac:spMkLst>
            <pc:docMk/>
            <pc:sldMk cId="0" sldId="257"/>
            <ac:spMk id="5" creationId="{09BC45B7-2E44-4C38-AB00-54F40EB42E03}"/>
          </ac:spMkLst>
        </pc:spChg>
        <pc:spChg chg="add del">
          <ac:chgData name="TANANPORN YANA" userId="582cf2ae-1cfd-42cc-8a31-a13e10d493a9" providerId="ADAL" clId="{CAF432A8-DA4E-4596-9F7E-C45BEDB00B2E}" dt="2020-10-28T18:14:38.977" v="469" actId="22"/>
          <ac:spMkLst>
            <pc:docMk/>
            <pc:sldMk cId="0" sldId="257"/>
            <ac:spMk id="5" creationId="{79C0D3A9-8F10-4FFA-95F4-374788E2D640}"/>
          </ac:spMkLst>
        </pc:spChg>
        <pc:spChg chg="mod">
          <ac:chgData name="TANANPORN YANA" userId="582cf2ae-1cfd-42cc-8a31-a13e10d493a9" providerId="ADAL" clId="{CAF432A8-DA4E-4596-9F7E-C45BEDB00B2E}" dt="2020-10-28T18:14:25.924" v="465" actId="1076"/>
          <ac:spMkLst>
            <pc:docMk/>
            <pc:sldMk cId="0" sldId="257"/>
            <ac:spMk id="6" creationId="{B129EC66-306B-456D-B65E-513A4086FE0B}"/>
          </ac:spMkLst>
        </pc:spChg>
        <pc:spChg chg="mod">
          <ac:chgData name="TANANPORN YANA" userId="582cf2ae-1cfd-42cc-8a31-a13e10d493a9" providerId="ADAL" clId="{CAF432A8-DA4E-4596-9F7E-C45BEDB00B2E}" dt="2020-10-28T18:14:25.924" v="465" actId="1076"/>
          <ac:spMkLst>
            <pc:docMk/>
            <pc:sldMk cId="0" sldId="257"/>
            <ac:spMk id="7" creationId="{A756F14A-E12D-4C17-9E2F-C752ED685A6F}"/>
          </ac:spMkLst>
        </pc:spChg>
        <pc:spChg chg="mod">
          <ac:chgData name="TANANPORN YANA" userId="582cf2ae-1cfd-42cc-8a31-a13e10d493a9" providerId="ADAL" clId="{CAF432A8-DA4E-4596-9F7E-C45BEDB00B2E}" dt="2020-10-28T18:14:25.924" v="465" actId="1076"/>
          <ac:spMkLst>
            <pc:docMk/>
            <pc:sldMk cId="0" sldId="257"/>
            <ac:spMk id="8" creationId="{34952E51-750F-4426-8EC8-8D4B6FDA53AC}"/>
          </ac:spMkLst>
        </pc:spChg>
        <pc:spChg chg="mod">
          <ac:chgData name="TANANPORN YANA" userId="582cf2ae-1cfd-42cc-8a31-a13e10d493a9" providerId="ADAL" clId="{CAF432A8-DA4E-4596-9F7E-C45BEDB00B2E}" dt="2020-10-29T09:31:31.854" v="1585" actId="20577"/>
          <ac:spMkLst>
            <pc:docMk/>
            <pc:sldMk cId="0" sldId="257"/>
            <ac:spMk id="1794" creationId="{00000000-0000-0000-0000-000000000000}"/>
          </ac:spMkLst>
        </pc:spChg>
        <pc:spChg chg="add del">
          <ac:chgData name="TANANPORN YANA" userId="582cf2ae-1cfd-42cc-8a31-a13e10d493a9" providerId="ADAL" clId="{CAF432A8-DA4E-4596-9F7E-C45BEDB00B2E}" dt="2020-10-29T09:19:01.708" v="1504" actId="478"/>
          <ac:spMkLst>
            <pc:docMk/>
            <pc:sldMk cId="0" sldId="257"/>
            <ac:spMk id="1795" creationId="{00000000-0000-0000-0000-000000000000}"/>
          </ac:spMkLst>
        </pc:spChg>
        <pc:picChg chg="add del mod">
          <ac:chgData name="TANANPORN YANA" userId="582cf2ae-1cfd-42cc-8a31-a13e10d493a9" providerId="ADAL" clId="{CAF432A8-DA4E-4596-9F7E-C45BEDB00B2E}" dt="2020-10-29T09:30:36.733" v="1574" actId="478"/>
          <ac:picMkLst>
            <pc:docMk/>
            <pc:sldMk cId="0" sldId="257"/>
            <ac:picMk id="3" creationId="{F23269DB-2C91-46EF-9247-7D072BBAB83F}"/>
          </ac:picMkLst>
        </pc:picChg>
        <pc:picChg chg="add del mod">
          <ac:chgData name="TANANPORN YANA" userId="582cf2ae-1cfd-42cc-8a31-a13e10d493a9" providerId="ADAL" clId="{CAF432A8-DA4E-4596-9F7E-C45BEDB00B2E}" dt="2020-10-29T09:34:24.682" v="1607" actId="478"/>
          <ac:picMkLst>
            <pc:docMk/>
            <pc:sldMk cId="0" sldId="257"/>
            <ac:picMk id="7" creationId="{538D261B-CEC9-4569-A621-674DEB26F8CE}"/>
          </ac:picMkLst>
        </pc:picChg>
        <pc:picChg chg="add mod">
          <ac:chgData name="TANANPORN YANA" userId="582cf2ae-1cfd-42cc-8a31-a13e10d493a9" providerId="ADAL" clId="{CAF432A8-DA4E-4596-9F7E-C45BEDB00B2E}" dt="2020-11-01T09:33:13.718" v="3216" actId="1076"/>
          <ac:picMkLst>
            <pc:docMk/>
            <pc:sldMk cId="0" sldId="257"/>
            <ac:picMk id="9" creationId="{B68385B5-D7E5-441F-A985-C95E597C5717}"/>
          </ac:picMkLst>
        </pc:picChg>
      </pc:sldChg>
      <pc:sldChg chg="addSp">
        <pc:chgData name="TANANPORN YANA" userId="582cf2ae-1cfd-42cc-8a31-a13e10d493a9" providerId="ADAL" clId="{CAF432A8-DA4E-4596-9F7E-C45BEDB00B2E}" dt="2020-10-28T18:14:22.471" v="462"/>
        <pc:sldMkLst>
          <pc:docMk/>
          <pc:sldMk cId="2274123210" sldId="257"/>
        </pc:sldMkLst>
        <pc:spChg chg="add">
          <ac:chgData name="TANANPORN YANA" userId="582cf2ae-1cfd-42cc-8a31-a13e10d493a9" providerId="ADAL" clId="{CAF432A8-DA4E-4596-9F7E-C45BEDB00B2E}" dt="2020-10-28T18:14:22.471" v="462"/>
          <ac:spMkLst>
            <pc:docMk/>
            <pc:sldMk cId="2274123210" sldId="257"/>
            <ac:spMk id="2" creationId="{EDB4D569-CA8B-4E60-81F4-946AE72E75B7}"/>
          </ac:spMkLst>
        </pc:spChg>
        <pc:spChg chg="add">
          <ac:chgData name="TANANPORN YANA" userId="582cf2ae-1cfd-42cc-8a31-a13e10d493a9" providerId="ADAL" clId="{CAF432A8-DA4E-4596-9F7E-C45BEDB00B2E}" dt="2020-10-28T18:14:22.471" v="462"/>
          <ac:spMkLst>
            <pc:docMk/>
            <pc:sldMk cId="2274123210" sldId="257"/>
            <ac:spMk id="3" creationId="{2C59B682-A081-4E2E-9613-517F6DD3B58D}"/>
          </ac:spMkLst>
        </pc:spChg>
        <pc:spChg chg="add">
          <ac:chgData name="TANANPORN YANA" userId="582cf2ae-1cfd-42cc-8a31-a13e10d493a9" providerId="ADAL" clId="{CAF432A8-DA4E-4596-9F7E-C45BEDB00B2E}" dt="2020-10-28T18:14:22.471" v="462"/>
          <ac:spMkLst>
            <pc:docMk/>
            <pc:sldMk cId="2274123210" sldId="257"/>
            <ac:spMk id="4" creationId="{045BAFE2-C2C3-4C5E-8E6E-16DE4A88B613}"/>
          </ac:spMkLst>
        </pc:spChg>
        <pc:spChg chg="add">
          <ac:chgData name="TANANPORN YANA" userId="582cf2ae-1cfd-42cc-8a31-a13e10d493a9" providerId="ADAL" clId="{CAF432A8-DA4E-4596-9F7E-C45BEDB00B2E}" dt="2020-10-28T18:14:22.471" v="462"/>
          <ac:spMkLst>
            <pc:docMk/>
            <pc:sldMk cId="2274123210" sldId="257"/>
            <ac:spMk id="5" creationId="{09BC45B7-2E44-4C38-AB00-54F40EB42E03}"/>
          </ac:spMkLst>
        </pc:spChg>
        <pc:spChg chg="add">
          <ac:chgData name="TANANPORN YANA" userId="582cf2ae-1cfd-42cc-8a31-a13e10d493a9" providerId="ADAL" clId="{CAF432A8-DA4E-4596-9F7E-C45BEDB00B2E}" dt="2020-10-28T18:14:22.471" v="462"/>
          <ac:spMkLst>
            <pc:docMk/>
            <pc:sldMk cId="2274123210" sldId="257"/>
            <ac:spMk id="6" creationId="{B129EC66-306B-456D-B65E-513A4086FE0B}"/>
          </ac:spMkLst>
        </pc:spChg>
        <pc:spChg chg="add">
          <ac:chgData name="TANANPORN YANA" userId="582cf2ae-1cfd-42cc-8a31-a13e10d493a9" providerId="ADAL" clId="{CAF432A8-DA4E-4596-9F7E-C45BEDB00B2E}" dt="2020-10-28T18:14:22.471" v="462"/>
          <ac:spMkLst>
            <pc:docMk/>
            <pc:sldMk cId="2274123210" sldId="257"/>
            <ac:spMk id="7" creationId="{A756F14A-E12D-4C17-9E2F-C752ED685A6F}"/>
          </ac:spMkLst>
        </pc:spChg>
        <pc:spChg chg="add">
          <ac:chgData name="TANANPORN YANA" userId="582cf2ae-1cfd-42cc-8a31-a13e10d493a9" providerId="ADAL" clId="{CAF432A8-DA4E-4596-9F7E-C45BEDB00B2E}" dt="2020-10-28T18:14:22.471" v="462"/>
          <ac:spMkLst>
            <pc:docMk/>
            <pc:sldMk cId="2274123210" sldId="257"/>
            <ac:spMk id="8" creationId="{34952E51-750F-4426-8EC8-8D4B6FDA53AC}"/>
          </ac:spMkLst>
        </pc:spChg>
      </pc:sldChg>
      <pc:sldChg chg="modSp mod ord setBg modNotes">
        <pc:chgData name="TANANPORN YANA" userId="582cf2ae-1cfd-42cc-8a31-a13e10d493a9" providerId="ADAL" clId="{CAF432A8-DA4E-4596-9F7E-C45BEDB00B2E}" dt="2020-10-28T18:08:19.242" v="385"/>
        <pc:sldMkLst>
          <pc:docMk/>
          <pc:sldMk cId="0" sldId="258"/>
        </pc:sldMkLst>
        <pc:spChg chg="mod">
          <ac:chgData name="TANANPORN YANA" userId="582cf2ae-1cfd-42cc-8a31-a13e10d493a9" providerId="ADAL" clId="{CAF432A8-DA4E-4596-9F7E-C45BEDB00B2E}" dt="2020-10-28T17:33:44.015" v="14" actId="207"/>
          <ac:spMkLst>
            <pc:docMk/>
            <pc:sldMk cId="0" sldId="258"/>
            <ac:spMk id="1805" creationId="{00000000-0000-0000-0000-000000000000}"/>
          </ac:spMkLst>
        </pc:spChg>
      </pc:sldChg>
      <pc:sldChg chg="ord modNotes">
        <pc:chgData name="TANANPORN YANA" userId="582cf2ae-1cfd-42cc-8a31-a13e10d493a9" providerId="ADAL" clId="{CAF432A8-DA4E-4596-9F7E-C45BEDB00B2E}" dt="2020-10-28T17:48:10.099" v="102"/>
        <pc:sldMkLst>
          <pc:docMk/>
          <pc:sldMk cId="0" sldId="259"/>
        </pc:sldMkLst>
      </pc:sldChg>
      <pc:sldChg chg="addSp delSp modSp mod setBg modNotes">
        <pc:chgData name="TANANPORN YANA" userId="582cf2ae-1cfd-42cc-8a31-a13e10d493a9" providerId="ADAL" clId="{CAF432A8-DA4E-4596-9F7E-C45BEDB00B2E}" dt="2020-10-29T08:43:47.138" v="1336"/>
        <pc:sldMkLst>
          <pc:docMk/>
          <pc:sldMk cId="0" sldId="260"/>
        </pc:sldMkLst>
        <pc:spChg chg="mod">
          <ac:chgData name="TANANPORN YANA" userId="582cf2ae-1cfd-42cc-8a31-a13e10d493a9" providerId="ADAL" clId="{CAF432A8-DA4E-4596-9F7E-C45BEDB00B2E}" dt="2020-10-29T08:42:54.407" v="1323"/>
          <ac:spMkLst>
            <pc:docMk/>
            <pc:sldMk cId="0" sldId="260"/>
            <ac:spMk id="96" creationId="{75605364-8EED-46BC-B55E-A76B12D8C774}"/>
          </ac:spMkLst>
        </pc:spChg>
        <pc:spChg chg="mod">
          <ac:chgData name="TANANPORN YANA" userId="582cf2ae-1cfd-42cc-8a31-a13e10d493a9" providerId="ADAL" clId="{CAF432A8-DA4E-4596-9F7E-C45BEDB00B2E}" dt="2020-10-29T08:42:54.407" v="1323"/>
          <ac:spMkLst>
            <pc:docMk/>
            <pc:sldMk cId="0" sldId="260"/>
            <ac:spMk id="97" creationId="{3D5B6567-5DC4-459B-9817-C30FD6CC8F4D}"/>
          </ac:spMkLst>
        </pc:spChg>
        <pc:spChg chg="mod">
          <ac:chgData name="TANANPORN YANA" userId="582cf2ae-1cfd-42cc-8a31-a13e10d493a9" providerId="ADAL" clId="{CAF432A8-DA4E-4596-9F7E-C45BEDB00B2E}" dt="2020-10-29T08:42:54.407" v="1323"/>
          <ac:spMkLst>
            <pc:docMk/>
            <pc:sldMk cId="0" sldId="260"/>
            <ac:spMk id="98" creationId="{D6FD1541-D427-4E61-ABDA-30D2C07382DB}"/>
          </ac:spMkLst>
        </pc:spChg>
        <pc:spChg chg="mod">
          <ac:chgData name="TANANPORN YANA" userId="582cf2ae-1cfd-42cc-8a31-a13e10d493a9" providerId="ADAL" clId="{CAF432A8-DA4E-4596-9F7E-C45BEDB00B2E}" dt="2020-10-29T08:42:54.407" v="1323"/>
          <ac:spMkLst>
            <pc:docMk/>
            <pc:sldMk cId="0" sldId="260"/>
            <ac:spMk id="99" creationId="{76FCAB74-887D-4BC0-A75A-D432A85F16CE}"/>
          </ac:spMkLst>
        </pc:spChg>
        <pc:spChg chg="mod">
          <ac:chgData name="TANANPORN YANA" userId="582cf2ae-1cfd-42cc-8a31-a13e10d493a9" providerId="ADAL" clId="{CAF432A8-DA4E-4596-9F7E-C45BEDB00B2E}" dt="2020-10-29T08:42:54.407" v="1323"/>
          <ac:spMkLst>
            <pc:docMk/>
            <pc:sldMk cId="0" sldId="260"/>
            <ac:spMk id="100" creationId="{852D4214-C8D1-49DA-8DC4-5EDB25348E38}"/>
          </ac:spMkLst>
        </pc:spChg>
        <pc:grpChg chg="add del mod">
          <ac:chgData name="TANANPORN YANA" userId="582cf2ae-1cfd-42cc-8a31-a13e10d493a9" providerId="ADAL" clId="{CAF432A8-DA4E-4596-9F7E-C45BEDB00B2E}" dt="2020-10-29T08:43:47.138" v="1336"/>
          <ac:grpSpMkLst>
            <pc:docMk/>
            <pc:sldMk cId="0" sldId="260"/>
            <ac:grpSpMk id="95" creationId="{0F864699-5A71-4036-95CB-25861D999664}"/>
          </ac:grpSpMkLst>
        </pc:grpChg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61"/>
        </pc:sldMkLst>
      </pc:sldChg>
      <pc:sldChg chg="modNotes">
        <pc:chgData name="TANANPORN YANA" userId="582cf2ae-1cfd-42cc-8a31-a13e10d493a9" providerId="ADAL" clId="{CAF432A8-DA4E-4596-9F7E-C45BEDB00B2E}" dt="2020-10-28T17:30:34.364" v="0" actId="16037"/>
        <pc:sldMkLst>
          <pc:docMk/>
          <pc:sldMk cId="0" sldId="262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63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64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65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66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67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68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69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70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71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72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73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74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75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76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77"/>
        </pc:sldMkLst>
      </pc:sldChg>
      <pc:sldChg chg="modSp mod setBg modNotes">
        <pc:chgData name="TANANPORN YANA" userId="582cf2ae-1cfd-42cc-8a31-a13e10d493a9" providerId="ADAL" clId="{CAF432A8-DA4E-4596-9F7E-C45BEDB00B2E}" dt="2020-10-29T15:08:56.907" v="2156" actId="1076"/>
        <pc:sldMkLst>
          <pc:docMk/>
          <pc:sldMk cId="0" sldId="278"/>
        </pc:sldMkLst>
        <pc:grpChg chg="mod">
          <ac:chgData name="TANANPORN YANA" userId="582cf2ae-1cfd-42cc-8a31-a13e10d493a9" providerId="ADAL" clId="{CAF432A8-DA4E-4596-9F7E-C45BEDB00B2E}" dt="2020-10-29T15:08:56.907" v="2156" actId="1076"/>
          <ac:grpSpMkLst>
            <pc:docMk/>
            <pc:sldMk cId="0" sldId="278"/>
            <ac:grpSpMk id="3616" creationId="{00000000-0000-0000-0000-000000000000}"/>
          </ac:grpSpMkLst>
        </pc:grpChg>
      </pc:sldChg>
      <pc:sldChg chg="modNotes">
        <pc:chgData name="TANANPORN YANA" userId="582cf2ae-1cfd-42cc-8a31-a13e10d493a9" providerId="ADAL" clId="{CAF432A8-DA4E-4596-9F7E-C45BEDB00B2E}" dt="2020-10-28T17:30:34.364" v="0" actId="16037"/>
        <pc:sldMkLst>
          <pc:docMk/>
          <pc:sldMk cId="0" sldId="279"/>
        </pc:sldMkLst>
      </pc:sldChg>
      <pc:sldChg chg="modSp mod modNotes">
        <pc:chgData name="TANANPORN YANA" userId="582cf2ae-1cfd-42cc-8a31-a13e10d493a9" providerId="ADAL" clId="{CAF432A8-DA4E-4596-9F7E-C45BEDB00B2E}" dt="2020-10-29T15:09:12.184" v="2158" actId="1076"/>
        <pc:sldMkLst>
          <pc:docMk/>
          <pc:sldMk cId="0" sldId="280"/>
        </pc:sldMkLst>
        <pc:grpChg chg="mod">
          <ac:chgData name="TANANPORN YANA" userId="582cf2ae-1cfd-42cc-8a31-a13e10d493a9" providerId="ADAL" clId="{CAF432A8-DA4E-4596-9F7E-C45BEDB00B2E}" dt="2020-10-29T15:09:09.599" v="2157" actId="1076"/>
          <ac:grpSpMkLst>
            <pc:docMk/>
            <pc:sldMk cId="0" sldId="280"/>
            <ac:grpSpMk id="4136" creationId="{00000000-0000-0000-0000-000000000000}"/>
          </ac:grpSpMkLst>
        </pc:grpChg>
        <pc:grpChg chg="mod">
          <ac:chgData name="TANANPORN YANA" userId="582cf2ae-1cfd-42cc-8a31-a13e10d493a9" providerId="ADAL" clId="{CAF432A8-DA4E-4596-9F7E-C45BEDB00B2E}" dt="2020-10-29T15:09:12.184" v="2158" actId="1076"/>
          <ac:grpSpMkLst>
            <pc:docMk/>
            <pc:sldMk cId="0" sldId="280"/>
            <ac:grpSpMk id="4243" creationId="{00000000-0000-0000-0000-000000000000}"/>
          </ac:grpSpMkLst>
        </pc:grpChg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81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82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83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84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85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86"/>
        </pc:sldMkLst>
      </pc:sldChg>
      <pc:sldChg chg="modNotes">
        <pc:chgData name="TANANPORN YANA" userId="582cf2ae-1cfd-42cc-8a31-a13e10d493a9" providerId="ADAL" clId="{CAF432A8-DA4E-4596-9F7E-C45BEDB00B2E}" dt="2020-10-28T17:45:45.493" v="87"/>
        <pc:sldMkLst>
          <pc:docMk/>
          <pc:sldMk cId="0" sldId="287"/>
        </pc:sldMkLst>
      </pc:sldChg>
      <pc:sldChg chg="modNotes">
        <pc:chgData name="TANANPORN YANA" userId="582cf2ae-1cfd-42cc-8a31-a13e10d493a9" providerId="ADAL" clId="{CAF432A8-DA4E-4596-9F7E-C45BEDB00B2E}" dt="2020-10-28T17:45:45.493" v="87"/>
        <pc:sldMkLst>
          <pc:docMk/>
          <pc:sldMk cId="0" sldId="288"/>
        </pc:sldMkLst>
      </pc:sldChg>
      <pc:sldChg chg="modNotes">
        <pc:chgData name="TANANPORN YANA" userId="582cf2ae-1cfd-42cc-8a31-a13e10d493a9" providerId="ADAL" clId="{CAF432A8-DA4E-4596-9F7E-C45BEDB00B2E}" dt="2020-10-28T17:45:45.493" v="87"/>
        <pc:sldMkLst>
          <pc:docMk/>
          <pc:sldMk cId="0" sldId="289"/>
        </pc:sldMkLst>
      </pc:sldChg>
      <pc:sldChg chg="modNotes">
        <pc:chgData name="TANANPORN YANA" userId="582cf2ae-1cfd-42cc-8a31-a13e10d493a9" providerId="ADAL" clId="{CAF432A8-DA4E-4596-9F7E-C45BEDB00B2E}" dt="2020-10-28T17:45:45.493" v="87"/>
        <pc:sldMkLst>
          <pc:docMk/>
          <pc:sldMk cId="0" sldId="290"/>
        </pc:sldMkLst>
      </pc:sldChg>
      <pc:sldChg chg="modNotes">
        <pc:chgData name="TANANPORN YANA" userId="582cf2ae-1cfd-42cc-8a31-a13e10d493a9" providerId="ADAL" clId="{CAF432A8-DA4E-4596-9F7E-C45BEDB00B2E}" dt="2020-10-28T17:45:45.493" v="87"/>
        <pc:sldMkLst>
          <pc:docMk/>
          <pc:sldMk cId="0" sldId="291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92"/>
        </pc:sldMkLst>
      </pc:sldChg>
      <pc:sldChg chg="modNotes">
        <pc:chgData name="TANANPORN YANA" userId="582cf2ae-1cfd-42cc-8a31-a13e10d493a9" providerId="ADAL" clId="{CAF432A8-DA4E-4596-9F7E-C45BEDB00B2E}" dt="2020-10-28T17:45:45.493" v="87"/>
        <pc:sldMkLst>
          <pc:docMk/>
          <pc:sldMk cId="0" sldId="293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94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95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96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97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98"/>
        </pc:sldMkLst>
      </pc:sldChg>
      <pc:sldChg chg="setBg modNotes">
        <pc:chgData name="TANANPORN YANA" userId="582cf2ae-1cfd-42cc-8a31-a13e10d493a9" providerId="ADAL" clId="{CAF432A8-DA4E-4596-9F7E-C45BEDB00B2E}" dt="2020-10-28T17:49:07.396" v="113"/>
        <pc:sldMkLst>
          <pc:docMk/>
          <pc:sldMk cId="0" sldId="299"/>
        </pc:sldMkLst>
      </pc:sldChg>
      <pc:sldChg chg="add del">
        <pc:chgData name="TANANPORN YANA" userId="582cf2ae-1cfd-42cc-8a31-a13e10d493a9" providerId="ADAL" clId="{CAF432A8-DA4E-4596-9F7E-C45BEDB00B2E}" dt="2020-10-28T17:45:06.081" v="81" actId="2890"/>
        <pc:sldMkLst>
          <pc:docMk/>
          <pc:sldMk cId="572222571" sldId="300"/>
        </pc:sldMkLst>
      </pc:sldChg>
      <pc:sldChg chg="addSp delSp modSp add del mod setBg">
        <pc:chgData name="TANANPORN YANA" userId="582cf2ae-1cfd-42cc-8a31-a13e10d493a9" providerId="ADAL" clId="{CAF432A8-DA4E-4596-9F7E-C45BEDB00B2E}" dt="2020-10-28T18:10:19.952" v="414" actId="47"/>
        <pc:sldMkLst>
          <pc:docMk/>
          <pc:sldMk cId="2354555725" sldId="300"/>
        </pc:sldMkLst>
        <pc:spChg chg="add mod">
          <ac:chgData name="TANANPORN YANA" userId="582cf2ae-1cfd-42cc-8a31-a13e10d493a9" providerId="ADAL" clId="{CAF432A8-DA4E-4596-9F7E-C45BEDB00B2E}" dt="2020-10-28T18:01:32.860" v="280" actId="1076"/>
          <ac:spMkLst>
            <pc:docMk/>
            <pc:sldMk cId="2354555725" sldId="300"/>
            <ac:spMk id="2" creationId="{3CA1404B-79FE-4A7A-9F5A-B12169CD55D3}"/>
          </ac:spMkLst>
        </pc:spChg>
        <pc:spChg chg="add del mod">
          <ac:chgData name="TANANPORN YANA" userId="582cf2ae-1cfd-42cc-8a31-a13e10d493a9" providerId="ADAL" clId="{CAF432A8-DA4E-4596-9F7E-C45BEDB00B2E}" dt="2020-10-28T18:01:42.721" v="283" actId="478"/>
          <ac:spMkLst>
            <pc:docMk/>
            <pc:sldMk cId="2354555725" sldId="300"/>
            <ac:spMk id="4" creationId="{B6AE0B5F-9D24-46AA-8B80-E8150CE13990}"/>
          </ac:spMkLst>
        </pc:spChg>
        <pc:spChg chg="add del mod">
          <ac:chgData name="TANANPORN YANA" userId="582cf2ae-1cfd-42cc-8a31-a13e10d493a9" providerId="ADAL" clId="{CAF432A8-DA4E-4596-9F7E-C45BEDB00B2E}" dt="2020-10-28T18:04:13.261" v="329" actId="478"/>
          <ac:spMkLst>
            <pc:docMk/>
            <pc:sldMk cId="2354555725" sldId="300"/>
            <ac:spMk id="6" creationId="{17698173-2C85-4E13-A1E8-64FF5FC5836C}"/>
          </ac:spMkLst>
        </pc:spChg>
        <pc:spChg chg="mod">
          <ac:chgData name="TANANPORN YANA" userId="582cf2ae-1cfd-42cc-8a31-a13e10d493a9" providerId="ADAL" clId="{CAF432A8-DA4E-4596-9F7E-C45BEDB00B2E}" dt="2020-10-28T18:04:30.972" v="336" actId="1076"/>
          <ac:spMkLst>
            <pc:docMk/>
            <pc:sldMk cId="2354555725" sldId="300"/>
            <ac:spMk id="175" creationId="{246432B8-D401-42E3-8670-BFB042E79CCA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77" creationId="{741420F6-73A0-42F7-A25F-08F5C63DC0BD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78" creationId="{BF467F0A-FFF4-4F90-8C17-1091D6D87C25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79" creationId="{EBAEB7D4-720D-48FC-B815-654053976B35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80" creationId="{F9907042-FFC4-41EA-A8AE-6E0968110C63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81" creationId="{E5E4D270-7718-4D71-B272-1C264DC2D657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82" creationId="{010A4B58-F133-4237-802B-ABADE17A69DD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83" creationId="{773B0BD2-4E80-41E3-9176-C09B20B1E08A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84" creationId="{5CA3EF88-FE85-4AF9-A168-97F2B09EBD43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85" creationId="{40E54BA9-0603-48E3-B26B-8E2A9BDE22E7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86" creationId="{F0F7C20C-B18D-4DCA-9CC2-3ACFCC90C46E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87" creationId="{9449E6E5-7C8E-49FA-AEF4-0E8DCD5C276C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88" creationId="{D067348D-6D75-4A60-AEE0-F81D66274FAA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89" creationId="{20AAAD53-E320-4C96-A123-148BC9037FDB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90" creationId="{2015FFC7-F1C9-4810-9AE3-D306E16A1DDF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91" creationId="{153F3F15-45D0-479C-B53E-1545427C45E8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92" creationId="{FFF82980-7007-4045-818A-9DAA0B23FFC2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93" creationId="{076FCC5F-E71C-45B1-BD81-95B8994C871F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94" creationId="{4D9DC584-4DA8-4897-A2AD-1CD8AE27E398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95" creationId="{35F37EF8-703E-44CE-A67F-5C96EC39D94B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96" creationId="{C34BBB37-2A95-4365-AEA3-41EB58648320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97" creationId="{D452B498-51D9-4BC9-97AB-8F9E9B8FD3B9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98" creationId="{2E09673D-4225-472E-B33E-2561ACDE6758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199" creationId="{F5A3891A-2C24-4DCA-A91B-B7D47676EF9B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00" creationId="{3F665B03-E267-45AE-AE90-BB9E608B022E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01" creationId="{CE911331-24F4-4262-BF09-C7331EBAB033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02" creationId="{0A32C199-A36F-4B2C-8217-827ECAE46B5E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03" creationId="{5AF25E4B-0670-44C5-AEA6-078B174434D6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04" creationId="{D5E77602-1DD4-49E9-94F0-83FD6D17B831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05" creationId="{40671637-87AA-411D-8E80-D2BD89D0BC53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06" creationId="{F944DFC0-8669-4750-BFC7-29DA9B6F29AC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07" creationId="{E1F530AE-A2DE-4D24-8904-4CA0475B7A34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08" creationId="{C310E1C7-61F2-4A05-B2B9-E1A10693BD8F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09" creationId="{4B84FD62-5D99-4D7F-95EB-1A95F29B1098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10" creationId="{61B27207-6071-46B5-B87E-345293B24A4D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11" creationId="{FF1399D8-5C3B-408C-A7D1-731EEC0E524D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12" creationId="{C9DBEC84-3B60-4A77-B5B3-839EA0FB1C5B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13" creationId="{4BB8FFA8-C47E-4465-B83F-52715580F174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14" creationId="{6B98A792-DB79-45EC-83E5-7B5AB11791E8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15" creationId="{C33382DE-3D8C-4077-A609-78D0D00C5852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16" creationId="{0F604F0F-9456-40C0-B0AC-61A02090D9DE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17" creationId="{9EA4EA11-1375-4D05-9DC1-EB03A6C1F2EA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18" creationId="{A5C9CE75-FB57-483D-80BA-F91F6DC5ED49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19" creationId="{78C0D558-61C2-4BE9-A24A-D345B82F93B2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20" creationId="{052CA532-9E4F-4D73-9474-8E42FA650D5F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21" creationId="{D800C25B-E163-4A73-8EED-4570ADC61B4E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22" creationId="{DB74DC66-BF9E-49C8-A262-AFD04F1A26DB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23" creationId="{1432FFA6-D631-4AD9-BD13-4160B55E977A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24" creationId="{DA220D88-2A7A-4273-8231-FF88EC923445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25" creationId="{545CB635-9CD9-4D8F-A9D4-590F2B344EC3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26" creationId="{959A55B2-1BE8-49F0-9624-3E08CBDE3AD7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27" creationId="{6E62BC40-23B9-4B1B-98C9-B1D5A0D8D19B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28" creationId="{E9D76B7B-3E8B-4BB8-B46F-260D11872E2F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29" creationId="{E2B295B5-B340-4BCC-B8E8-C32BF9AB5970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30" creationId="{20761C36-62B9-4E23-8DE9-3A7E6FB8FB83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31" creationId="{18504068-D9DA-4F75-95D2-BCB4ABE15566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32" creationId="{603E89DE-8C7B-4001-9256-2B4ABB7D75F3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33" creationId="{D73E8FBE-8F55-4A86-AC5C-53D3631C6046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34" creationId="{973EA309-C60B-435A-89CA-893CC3FC694F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35" creationId="{CA0C64ED-8E85-4884-A7C9-7CF38B92D7DE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36" creationId="{2A77FA8E-190B-4FA1-86FE-5D1BB50AFE41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37" creationId="{974154ED-FDF7-44A5-AC60-CE5E3E49707B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38" creationId="{B0D4C3E3-BCF8-486B-B9C7-A8445BB25400}"/>
          </ac:spMkLst>
        </pc:spChg>
        <pc:spChg chg="mod">
          <ac:chgData name="TANANPORN YANA" userId="582cf2ae-1cfd-42cc-8a31-a13e10d493a9" providerId="ADAL" clId="{CAF432A8-DA4E-4596-9F7E-C45BEDB00B2E}" dt="2020-10-28T18:02:09.775" v="286"/>
          <ac:spMkLst>
            <pc:docMk/>
            <pc:sldMk cId="2354555725" sldId="300"/>
            <ac:spMk id="239" creationId="{8EB884A0-85DA-455A-91FC-7B37475569C0}"/>
          </ac:spMkLst>
        </pc:spChg>
        <pc:spChg chg="mod">
          <ac:chgData name="TANANPORN YANA" userId="582cf2ae-1cfd-42cc-8a31-a13e10d493a9" providerId="ADAL" clId="{CAF432A8-DA4E-4596-9F7E-C45BEDB00B2E}" dt="2020-10-28T18:04:39.691" v="338" actId="1076"/>
          <ac:spMkLst>
            <pc:docMk/>
            <pc:sldMk cId="2354555725" sldId="300"/>
            <ac:spMk id="1935" creationId="{00000000-0000-0000-0000-000000000000}"/>
          </ac:spMkLst>
        </pc:spChg>
        <pc:spChg chg="mod">
          <ac:chgData name="TANANPORN YANA" userId="582cf2ae-1cfd-42cc-8a31-a13e10d493a9" providerId="ADAL" clId="{CAF432A8-DA4E-4596-9F7E-C45BEDB00B2E}" dt="2020-10-28T18:01:02.056" v="273" actId="20577"/>
          <ac:spMkLst>
            <pc:docMk/>
            <pc:sldMk cId="2354555725" sldId="300"/>
            <ac:spMk id="2079" creationId="{00000000-0000-0000-0000-000000000000}"/>
          </ac:spMkLst>
        </pc:spChg>
        <pc:spChg chg="mod">
          <ac:chgData name="TANANPORN YANA" userId="582cf2ae-1cfd-42cc-8a31-a13e10d493a9" providerId="ADAL" clId="{CAF432A8-DA4E-4596-9F7E-C45BEDB00B2E}" dt="2020-10-28T18:01:03.478" v="276" actId="1076"/>
          <ac:spMkLst>
            <pc:docMk/>
            <pc:sldMk cId="2354555725" sldId="300"/>
            <ac:spMk id="2080" creationId="{00000000-0000-0000-0000-000000000000}"/>
          </ac:spMkLst>
        </pc:spChg>
        <pc:spChg chg="mod">
          <ac:chgData name="TANANPORN YANA" userId="582cf2ae-1cfd-42cc-8a31-a13e10d493a9" providerId="ADAL" clId="{CAF432A8-DA4E-4596-9F7E-C45BEDB00B2E}" dt="2020-10-28T18:01:12.296" v="277" actId="688"/>
          <ac:spMkLst>
            <pc:docMk/>
            <pc:sldMk cId="2354555725" sldId="300"/>
            <ac:spMk id="2097" creationId="{00000000-0000-0000-0000-000000000000}"/>
          </ac:spMkLst>
        </pc:spChg>
        <pc:spChg chg="del mod">
          <ac:chgData name="TANANPORN YANA" userId="582cf2ae-1cfd-42cc-8a31-a13e10d493a9" providerId="ADAL" clId="{CAF432A8-DA4E-4596-9F7E-C45BEDB00B2E}" dt="2020-10-28T18:01:23.745" v="278" actId="478"/>
          <ac:spMkLst>
            <pc:docMk/>
            <pc:sldMk cId="2354555725" sldId="300"/>
            <ac:spMk id="2099" creationId="{00000000-0000-0000-0000-000000000000}"/>
          </ac:spMkLst>
        </pc:spChg>
        <pc:spChg chg="del mod">
          <ac:chgData name="TANANPORN YANA" userId="582cf2ae-1cfd-42cc-8a31-a13e10d493a9" providerId="ADAL" clId="{CAF432A8-DA4E-4596-9F7E-C45BEDB00B2E}" dt="2020-10-28T18:04:11.403" v="328" actId="478"/>
          <ac:spMkLst>
            <pc:docMk/>
            <pc:sldMk cId="2354555725" sldId="300"/>
            <ac:spMk id="2100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1:39.728" v="282" actId="478"/>
          <ac:spMkLst>
            <pc:docMk/>
            <pc:sldMk cId="2354555725" sldId="300"/>
            <ac:spMk id="2101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2:08.145" v="285" actId="478"/>
          <ac:spMkLst>
            <pc:docMk/>
            <pc:sldMk cId="2354555725" sldId="300"/>
            <ac:spMk id="2102" creationId="{00000000-0000-0000-0000-000000000000}"/>
          </ac:spMkLst>
        </pc:spChg>
        <pc:grpChg chg="add mod">
          <ac:chgData name="TANANPORN YANA" userId="582cf2ae-1cfd-42cc-8a31-a13e10d493a9" providerId="ADAL" clId="{CAF432A8-DA4E-4596-9F7E-C45BEDB00B2E}" dt="2020-10-28T18:06:06.350" v="371" actId="1076"/>
          <ac:grpSpMkLst>
            <pc:docMk/>
            <pc:sldMk cId="2354555725" sldId="300"/>
            <ac:grpSpMk id="174" creationId="{B572D7EE-29D9-48F4-858F-40A6A973C7BD}"/>
          </ac:grpSpMkLst>
        </pc:grpChg>
        <pc:grpChg chg="mod">
          <ac:chgData name="TANANPORN YANA" userId="582cf2ae-1cfd-42cc-8a31-a13e10d493a9" providerId="ADAL" clId="{CAF432A8-DA4E-4596-9F7E-C45BEDB00B2E}" dt="2020-10-28T18:02:09.775" v="286"/>
          <ac:grpSpMkLst>
            <pc:docMk/>
            <pc:sldMk cId="2354555725" sldId="300"/>
            <ac:grpSpMk id="176" creationId="{34D55D00-B9B5-430B-A7D0-864E7C76A88B}"/>
          </ac:grpSpMkLst>
        </pc:grpChg>
        <pc:grpChg chg="del mod">
          <ac:chgData name="TANANPORN YANA" userId="582cf2ae-1cfd-42cc-8a31-a13e10d493a9" providerId="ADAL" clId="{CAF432A8-DA4E-4596-9F7E-C45BEDB00B2E}" dt="2020-10-28T18:02:06.176" v="284" actId="478"/>
          <ac:grpSpMkLst>
            <pc:docMk/>
            <pc:sldMk cId="2354555725" sldId="300"/>
            <ac:grpSpMk id="1936" creationId="{00000000-0000-0000-0000-000000000000}"/>
          </ac:grpSpMkLst>
        </pc:grpChg>
      </pc:sldChg>
      <pc:sldChg chg="new del">
        <pc:chgData name="TANANPORN YANA" userId="582cf2ae-1cfd-42cc-8a31-a13e10d493a9" providerId="ADAL" clId="{CAF432A8-DA4E-4596-9F7E-C45BEDB00B2E}" dt="2020-10-28T17:44:59.364" v="79" actId="680"/>
        <pc:sldMkLst>
          <pc:docMk/>
          <pc:sldMk cId="2838257449" sldId="300"/>
        </pc:sldMkLst>
      </pc:sldChg>
      <pc:sldChg chg="modSp add del mod ord setBg">
        <pc:chgData name="TANANPORN YANA" userId="582cf2ae-1cfd-42cc-8a31-a13e10d493a9" providerId="ADAL" clId="{CAF432A8-DA4E-4596-9F7E-C45BEDB00B2E}" dt="2020-10-28T18:10:39.535" v="421" actId="47"/>
        <pc:sldMkLst>
          <pc:docMk/>
          <pc:sldMk cId="2154499071" sldId="301"/>
        </pc:sldMkLst>
        <pc:spChg chg="mod">
          <ac:chgData name="TANANPORN YANA" userId="582cf2ae-1cfd-42cc-8a31-a13e10d493a9" providerId="ADAL" clId="{CAF432A8-DA4E-4596-9F7E-C45BEDB00B2E}" dt="2020-10-28T18:05:19.971" v="354" actId="20577"/>
          <ac:spMkLst>
            <pc:docMk/>
            <pc:sldMk cId="2154499071" sldId="301"/>
            <ac:spMk id="1935" creationId="{00000000-0000-0000-0000-000000000000}"/>
          </ac:spMkLst>
        </pc:spChg>
      </pc:sldChg>
      <pc:sldChg chg="modSp add del mod">
        <pc:chgData name="TANANPORN YANA" userId="582cf2ae-1cfd-42cc-8a31-a13e10d493a9" providerId="ADAL" clId="{CAF432A8-DA4E-4596-9F7E-C45BEDB00B2E}" dt="2020-10-28T18:12:23.795" v="453" actId="47"/>
        <pc:sldMkLst>
          <pc:docMk/>
          <pc:sldMk cId="3122595188" sldId="302"/>
        </pc:sldMkLst>
        <pc:spChg chg="mod">
          <ac:chgData name="TANANPORN YANA" userId="582cf2ae-1cfd-42cc-8a31-a13e10d493a9" providerId="ADAL" clId="{CAF432A8-DA4E-4596-9F7E-C45BEDB00B2E}" dt="2020-10-28T18:05:28.190" v="360" actId="20577"/>
          <ac:spMkLst>
            <pc:docMk/>
            <pc:sldMk cId="3122595188" sldId="302"/>
            <ac:spMk id="1935" creationId="{00000000-0000-0000-0000-000000000000}"/>
          </ac:spMkLst>
        </pc:spChg>
      </pc:sldChg>
      <pc:sldChg chg="modSp add del mod">
        <pc:chgData name="TANANPORN YANA" userId="582cf2ae-1cfd-42cc-8a31-a13e10d493a9" providerId="ADAL" clId="{CAF432A8-DA4E-4596-9F7E-C45BEDB00B2E}" dt="2020-10-28T18:12:25.078" v="454" actId="47"/>
        <pc:sldMkLst>
          <pc:docMk/>
          <pc:sldMk cId="2753104366" sldId="303"/>
        </pc:sldMkLst>
        <pc:spChg chg="mod">
          <ac:chgData name="TANANPORN YANA" userId="582cf2ae-1cfd-42cc-8a31-a13e10d493a9" providerId="ADAL" clId="{CAF432A8-DA4E-4596-9F7E-C45BEDB00B2E}" dt="2020-10-28T18:05:56.160" v="370" actId="20577"/>
          <ac:spMkLst>
            <pc:docMk/>
            <pc:sldMk cId="2753104366" sldId="303"/>
            <ac:spMk id="1935" creationId="{00000000-0000-0000-0000-000000000000}"/>
          </ac:spMkLst>
        </pc:spChg>
      </pc:sldChg>
      <pc:sldChg chg="addSp delSp modSp add del mod ord setBg">
        <pc:chgData name="TANANPORN YANA" userId="582cf2ae-1cfd-42cc-8a31-a13e10d493a9" providerId="ADAL" clId="{CAF432A8-DA4E-4596-9F7E-C45BEDB00B2E}" dt="2020-10-28T18:25:43.827" v="497" actId="1076"/>
        <pc:sldMkLst>
          <pc:docMk/>
          <pc:sldMk cId="2226089162" sldId="304"/>
        </pc:sldMkLst>
        <pc:spChg chg="add del mod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3" creationId="{3B0A84F8-F1C3-488B-9ACC-C722911863FD}"/>
          </ac:spMkLst>
        </pc:spChg>
        <pc:spChg chg="add del mod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5" creationId="{B1D753E0-2892-4D91-B15D-2CC312795C92}"/>
          </ac:spMkLst>
        </pc:spChg>
        <pc:spChg chg="add del mod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7" creationId="{EB7DC707-7311-4224-B976-C6CB943B8981}"/>
          </ac:spMkLst>
        </pc:spChg>
        <pc:spChg chg="add del mod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9" creationId="{EEADBA12-64A7-4AE5-9FD5-794FF1386014}"/>
          </ac:spMkLst>
        </pc:spChg>
        <pc:spChg chg="add del mod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11" creationId="{329EDBBF-E49B-4EE5-80E8-26BD85605F6C}"/>
          </ac:spMkLst>
        </pc:spChg>
        <pc:spChg chg="add del mod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13" creationId="{65B515F1-5310-404F-87E4-ECDB39BCDB4D}"/>
          </ac:spMkLst>
        </pc:spChg>
        <pc:spChg chg="add del mod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15" creationId="{87E04DCC-F277-46C0-B12A-FF12CE5084AE}"/>
          </ac:spMkLst>
        </pc:spChg>
        <pc:spChg chg="add del mod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17" creationId="{7A48C861-7A36-4042-ADA2-412D29E6C849}"/>
          </ac:spMkLst>
        </pc:spChg>
        <pc:spChg chg="add del mod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19" creationId="{C8DEC6ED-F154-4FBA-9B32-3FB10E38CB52}"/>
          </ac:spMkLst>
        </pc:spChg>
        <pc:spChg chg="add del mod">
          <ac:chgData name="TANANPORN YANA" userId="582cf2ae-1cfd-42cc-8a31-a13e10d493a9" providerId="ADAL" clId="{CAF432A8-DA4E-4596-9F7E-C45BEDB00B2E}" dt="2020-10-28T18:08:39.439" v="393" actId="478"/>
          <ac:spMkLst>
            <pc:docMk/>
            <pc:sldMk cId="2226089162" sldId="304"/>
            <ac:spMk id="21" creationId="{B790D5D4-63C9-4413-BA68-8DED6931EF7E}"/>
          </ac:spMkLst>
        </pc:spChg>
        <pc:spChg chg="add del mod">
          <ac:chgData name="TANANPORN YANA" userId="582cf2ae-1cfd-42cc-8a31-a13e10d493a9" providerId="ADAL" clId="{CAF432A8-DA4E-4596-9F7E-C45BEDB00B2E}" dt="2020-10-28T18:08:39.439" v="393" actId="478"/>
          <ac:spMkLst>
            <pc:docMk/>
            <pc:sldMk cId="2226089162" sldId="304"/>
            <ac:spMk id="23" creationId="{C63866EB-245D-45B2-B066-49EA6B54D266}"/>
          </ac:spMkLst>
        </pc:spChg>
        <pc:spChg chg="add del mod">
          <ac:chgData name="TANANPORN YANA" userId="582cf2ae-1cfd-42cc-8a31-a13e10d493a9" providerId="ADAL" clId="{CAF432A8-DA4E-4596-9F7E-C45BEDB00B2E}" dt="2020-10-28T18:08:39.439" v="393" actId="478"/>
          <ac:spMkLst>
            <pc:docMk/>
            <pc:sldMk cId="2226089162" sldId="304"/>
            <ac:spMk id="25" creationId="{F7C6B36E-0964-4527-8151-85B32045FCBA}"/>
          </ac:spMkLst>
        </pc:spChg>
        <pc:spChg chg="add del mod">
          <ac:chgData name="TANANPORN YANA" userId="582cf2ae-1cfd-42cc-8a31-a13e10d493a9" providerId="ADAL" clId="{CAF432A8-DA4E-4596-9F7E-C45BEDB00B2E}" dt="2020-10-28T18:08:43.547" v="395" actId="478"/>
          <ac:spMkLst>
            <pc:docMk/>
            <pc:sldMk cId="2226089162" sldId="304"/>
            <ac:spMk id="27" creationId="{BACE955F-B8EC-4D8E-AD5B-89520514F083}"/>
          </ac:spMkLst>
        </pc:spChg>
        <pc:spChg chg="add mod">
          <ac:chgData name="TANANPORN YANA" userId="582cf2ae-1cfd-42cc-8a31-a13e10d493a9" providerId="ADAL" clId="{CAF432A8-DA4E-4596-9F7E-C45BEDB00B2E}" dt="2020-10-28T18:25:43.827" v="497" actId="1076"/>
          <ac:spMkLst>
            <pc:docMk/>
            <pc:sldMk cId="2226089162" sldId="304"/>
            <ac:spMk id="159" creationId="{819A0D53-0FE0-4B2E-BF98-B1BB760E1026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61" creationId="{1606C83A-B821-437A-8DC0-0E7D4E0C0CC4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63" creationId="{2165C255-1263-4D75-BEFD-F8B110989C60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64" creationId="{67EE4C5D-92A4-4E01-AC71-A65D44A8E463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65" creationId="{B313CCC3-C57A-42E5-877D-B0D4E1FB14BC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66" creationId="{F115D8D4-7608-49CC-AB33-D46F6F19FED5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67" creationId="{0024EBF4-C63C-42F5-AFF6-766484ACE7DA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68" creationId="{9957C245-6FD8-421B-81D1-EAF5FE5110A0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69" creationId="{3B90ACBA-7C27-4E4A-913D-7A0B3FA7609C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70" creationId="{137C4949-2F00-4B31-A8FF-1B0E163B7571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71" creationId="{EC5220E4-B619-4374-9379-349F9E07F781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72" creationId="{78B9188F-104A-4BD2-AA59-68A617CF47FB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73" creationId="{6C697A24-F58C-492D-B4B1-8CCB87FEC38C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74" creationId="{0D32578D-1A59-4856-86AD-E44258553768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75" creationId="{82872E36-25AD-4376-B3DD-1262F49BB743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76" creationId="{5499D9F5-4EAE-420D-BD83-C8B904E580B6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77" creationId="{FC4283B8-F931-4488-AC08-35BE5AFAB1C5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78" creationId="{41A7BBE4-4B40-4871-96CA-8FC200EF7304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79" creationId="{952C51C2-4A50-4BCA-8F4A-3FB5C9C0C811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80" creationId="{96B3D9F1-D9DA-4FDE-A84D-6F33A852C41D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81" creationId="{49710A4E-DA8D-4412-AB9B-375AFB9F6BFC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82" creationId="{016F418D-8C9B-4002-A579-AB77E67F22A6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83" creationId="{642B56EA-B97F-46BA-8E83-25A78BEDFE96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84" creationId="{4F6D64A1-A87C-459F-9D41-98EF71DC798F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85" creationId="{280B25E1-53EA-4E09-B176-813AE257F1D3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86" creationId="{5E251C8C-CC0D-46E3-BC33-47C4B7D14D37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87" creationId="{90EC35A2-6E31-4E85-8618-D2DCC1170C10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88" creationId="{0207E175-3D92-4AF3-832B-5794003A836C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89" creationId="{A1DB5C5F-3F33-4467-AD44-D517A76AE335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90" creationId="{517A0C1B-4DE1-40BD-96C5-50AE5FAB0F89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91" creationId="{C860F385-588D-4766-9305-0D81903265C3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92" creationId="{6A298F1B-77F3-44A6-B937-B946D8A6D7EB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93" creationId="{846DFAF2-B798-4755-820F-C34CAEC030DF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94" creationId="{44314284-DC41-41A5-AD40-AE662A306991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95" creationId="{06A7BE26-401B-470F-9963-C8B6F04191AF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96" creationId="{08C70573-6BBE-4518-B741-193AEF533FFC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97" creationId="{3F8A843F-E4BA-4F8B-8E94-1C61A4CD659E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98" creationId="{9C763D28-31E3-4C8F-87DA-0C2E50E6CE1D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199" creationId="{CF46CA4A-5D19-4B75-A01A-0A53FBDBC817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00" creationId="{C025E295-9AB5-4C02-90D5-BF8ADC16E902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01" creationId="{049B66A3-B434-4C18-84CD-C30BCF0E7E4F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02" creationId="{3A792AF9-99FB-4EB1-B850-546747E36421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03" creationId="{23D15BED-A48A-4CC5-9A56-8C04C32593F9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04" creationId="{C2E2C85F-B085-463C-A219-BD341875FD44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05" creationId="{6AE21F94-943D-45E7-9EC8-CA2B63FA8410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06" creationId="{8D2321F5-35A7-4845-8CE3-03C33806A444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07" creationId="{B1C4DC99-1250-4C5F-9C99-6016BFDFDE0E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08" creationId="{B4859687-F39C-4AE0-9762-C4ABCED7C0AF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09" creationId="{72734045-4016-4CFA-9262-E07A9EBB2AB7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10" creationId="{50B3D280-B304-45C6-B0DD-9809403CE093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11" creationId="{57908003-ADBD-40CB-B068-499257A623C3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12" creationId="{4E6579B5-24D8-4177-AF74-06900890AE6D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13" creationId="{8564B59A-B662-491D-8998-851BCE69782E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14" creationId="{549AD094-9EB4-412F-83B0-C37F22E759C0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15" creationId="{22F4F67C-0603-45A0-80EC-981340913D7E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16" creationId="{B22A79A7-C526-4FC2-87E6-183E9F8E6339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17" creationId="{E948D71F-422F-4779-91A6-174C46455BC7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18" creationId="{41A92CBB-1128-48C1-97C5-78F371467282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19" creationId="{D7C83119-0A7D-4289-8E6A-50022C93E63B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20" creationId="{0555E767-2A89-46DD-9D25-483BD7715DCE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21" creationId="{AE898B51-B47C-4DFB-99ED-5B977C215DDF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22" creationId="{5537BBAF-77EF-411E-BF32-2198F903321C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23" creationId="{5A15D611-3BA0-4244-84C3-D46BFE64367D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24" creationId="{989172C5-BD27-4B50-957D-0FD81A82E83A}"/>
          </ac:spMkLst>
        </pc:spChg>
        <pc:spChg chg="mod">
          <ac:chgData name="TANANPORN YANA" userId="582cf2ae-1cfd-42cc-8a31-a13e10d493a9" providerId="ADAL" clId="{CAF432A8-DA4E-4596-9F7E-C45BEDB00B2E}" dt="2020-10-28T18:10:01.143" v="409"/>
          <ac:spMkLst>
            <pc:docMk/>
            <pc:sldMk cId="2226089162" sldId="304"/>
            <ac:spMk id="225" creationId="{55AE3C5B-0787-4FC7-9328-BACDE2DF91E1}"/>
          </ac:spMkLst>
        </pc:spChg>
        <pc:spChg chg="del">
          <ac:chgData name="TANANPORN YANA" userId="582cf2ae-1cfd-42cc-8a31-a13e10d493a9" providerId="ADAL" clId="{CAF432A8-DA4E-4596-9F7E-C45BEDB00B2E}" dt="2020-10-28T18:08:42.318" v="394" actId="478"/>
          <ac:spMkLst>
            <pc:docMk/>
            <pc:sldMk cId="2226089162" sldId="304"/>
            <ac:spMk id="1800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5.159" v="391" actId="478"/>
          <ac:spMkLst>
            <pc:docMk/>
            <pc:sldMk cId="2226089162" sldId="304"/>
            <ac:spMk id="1801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5.159" v="391" actId="478"/>
          <ac:spMkLst>
            <pc:docMk/>
            <pc:sldMk cId="2226089162" sldId="304"/>
            <ac:spMk id="1802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5.159" v="391" actId="478"/>
          <ac:spMkLst>
            <pc:docMk/>
            <pc:sldMk cId="2226089162" sldId="304"/>
            <ac:spMk id="1803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5.159" v="391" actId="478"/>
          <ac:spMkLst>
            <pc:docMk/>
            <pc:sldMk cId="2226089162" sldId="304"/>
            <ac:spMk id="1804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5.159" v="391" actId="478"/>
          <ac:spMkLst>
            <pc:docMk/>
            <pc:sldMk cId="2226089162" sldId="304"/>
            <ac:spMk id="1805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5.159" v="391" actId="478"/>
          <ac:spMkLst>
            <pc:docMk/>
            <pc:sldMk cId="2226089162" sldId="304"/>
            <ac:spMk id="1806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5.159" v="391" actId="478"/>
          <ac:spMkLst>
            <pc:docMk/>
            <pc:sldMk cId="2226089162" sldId="304"/>
            <ac:spMk id="1807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5.159" v="391" actId="478"/>
          <ac:spMkLst>
            <pc:docMk/>
            <pc:sldMk cId="2226089162" sldId="304"/>
            <ac:spMk id="1808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5.159" v="391" actId="478"/>
          <ac:spMkLst>
            <pc:docMk/>
            <pc:sldMk cId="2226089162" sldId="304"/>
            <ac:spMk id="1809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1810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1811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08:37.585" v="392" actId="478"/>
          <ac:spMkLst>
            <pc:docMk/>
            <pc:sldMk cId="2226089162" sldId="304"/>
            <ac:spMk id="1812" creationId="{00000000-0000-0000-0000-000000000000}"/>
          </ac:spMkLst>
        </pc:spChg>
        <pc:grpChg chg="add del mod">
          <ac:chgData name="TANANPORN YANA" userId="582cf2ae-1cfd-42cc-8a31-a13e10d493a9" providerId="ADAL" clId="{CAF432A8-DA4E-4596-9F7E-C45BEDB00B2E}" dt="2020-10-28T18:10:12.501" v="412"/>
          <ac:grpSpMkLst>
            <pc:docMk/>
            <pc:sldMk cId="2226089162" sldId="304"/>
            <ac:grpSpMk id="160" creationId="{EC749DAF-1E17-47AE-8284-2BEDF713040D}"/>
          </ac:grpSpMkLst>
        </pc:grpChg>
        <pc:grpChg chg="mod">
          <ac:chgData name="TANANPORN YANA" userId="582cf2ae-1cfd-42cc-8a31-a13e10d493a9" providerId="ADAL" clId="{CAF432A8-DA4E-4596-9F7E-C45BEDB00B2E}" dt="2020-10-28T18:10:01.143" v="409"/>
          <ac:grpSpMkLst>
            <pc:docMk/>
            <pc:sldMk cId="2226089162" sldId="304"/>
            <ac:grpSpMk id="162" creationId="{995CA84D-4DBF-4AB2-A291-591822447CAB}"/>
          </ac:grpSpMkLst>
        </pc:grpChg>
        <pc:grpChg chg="add del">
          <ac:chgData name="TANANPORN YANA" userId="582cf2ae-1cfd-42cc-8a31-a13e10d493a9" providerId="ADAL" clId="{CAF432A8-DA4E-4596-9F7E-C45BEDB00B2E}" dt="2020-10-28T18:10:13.147" v="413" actId="478"/>
          <ac:grpSpMkLst>
            <pc:docMk/>
            <pc:sldMk cId="2226089162" sldId="304"/>
            <ac:grpSpMk id="1826" creationId="{00000000-0000-0000-0000-000000000000}"/>
          </ac:grpSpMkLst>
        </pc:grpChg>
        <pc:picChg chg="mod">
          <ac:chgData name="TANANPORN YANA" userId="582cf2ae-1cfd-42cc-8a31-a13e10d493a9" providerId="ADAL" clId="{CAF432A8-DA4E-4596-9F7E-C45BEDB00B2E}" dt="2020-10-28T18:21:54.477" v="485" actId="1076"/>
          <ac:picMkLst>
            <pc:docMk/>
            <pc:sldMk cId="2226089162" sldId="304"/>
            <ac:picMk id="4098" creationId="{DE1A0033-8204-4630-A58D-5C65D4778637}"/>
          </ac:picMkLst>
        </pc:picChg>
      </pc:sldChg>
      <pc:sldChg chg="modSp add mod">
        <pc:chgData name="TANANPORN YANA" userId="582cf2ae-1cfd-42cc-8a31-a13e10d493a9" providerId="ADAL" clId="{CAF432A8-DA4E-4596-9F7E-C45BEDB00B2E}" dt="2020-10-28T18:27:50.815" v="552" actId="20577"/>
        <pc:sldMkLst>
          <pc:docMk/>
          <pc:sldMk cId="3750559332" sldId="305"/>
        </pc:sldMkLst>
        <pc:spChg chg="mod">
          <ac:chgData name="TANANPORN YANA" userId="582cf2ae-1cfd-42cc-8a31-a13e10d493a9" providerId="ADAL" clId="{CAF432A8-DA4E-4596-9F7E-C45BEDB00B2E}" dt="2020-10-28T18:27:50.815" v="552" actId="20577"/>
          <ac:spMkLst>
            <pc:docMk/>
            <pc:sldMk cId="3750559332" sldId="305"/>
            <ac:spMk id="159" creationId="{819A0D53-0FE0-4B2E-BF98-B1BB760E1026}"/>
          </ac:spMkLst>
        </pc:spChg>
      </pc:sldChg>
      <pc:sldChg chg="modSp add del mod">
        <pc:chgData name="TANANPORN YANA" userId="582cf2ae-1cfd-42cc-8a31-a13e10d493a9" providerId="ADAL" clId="{CAF432A8-DA4E-4596-9F7E-C45BEDB00B2E}" dt="2020-10-28T18:24:10.962" v="487" actId="47"/>
        <pc:sldMkLst>
          <pc:docMk/>
          <pc:sldMk cId="3232323300" sldId="306"/>
        </pc:sldMkLst>
        <pc:spChg chg="mod">
          <ac:chgData name="TANANPORN YANA" userId="582cf2ae-1cfd-42cc-8a31-a13e10d493a9" providerId="ADAL" clId="{CAF432A8-DA4E-4596-9F7E-C45BEDB00B2E}" dt="2020-10-28T18:12:16.293" v="452" actId="1076"/>
          <ac:spMkLst>
            <pc:docMk/>
            <pc:sldMk cId="3232323300" sldId="306"/>
            <ac:spMk id="159" creationId="{819A0D53-0FE0-4B2E-BF98-B1BB760E1026}"/>
          </ac:spMkLst>
        </pc:spChg>
      </pc:sldChg>
      <pc:sldChg chg="add del">
        <pc:chgData name="TANANPORN YANA" userId="582cf2ae-1cfd-42cc-8a31-a13e10d493a9" providerId="ADAL" clId="{CAF432A8-DA4E-4596-9F7E-C45BEDB00B2E}" dt="2020-10-28T18:10:55.899" v="424" actId="47"/>
        <pc:sldMkLst>
          <pc:docMk/>
          <pc:sldMk cId="3466256058" sldId="307"/>
        </pc:sldMkLst>
      </pc:sldChg>
      <pc:sldChg chg="modSp add del mod">
        <pc:chgData name="TANANPORN YANA" userId="582cf2ae-1cfd-42cc-8a31-a13e10d493a9" providerId="ADAL" clId="{CAF432A8-DA4E-4596-9F7E-C45BEDB00B2E}" dt="2020-11-01T09:28:11.003" v="3202" actId="20577"/>
        <pc:sldMkLst>
          <pc:docMk/>
          <pc:sldMk cId="3988754367" sldId="307"/>
        </pc:sldMkLst>
        <pc:spChg chg="mod">
          <ac:chgData name="TANANPORN YANA" userId="582cf2ae-1cfd-42cc-8a31-a13e10d493a9" providerId="ADAL" clId="{CAF432A8-DA4E-4596-9F7E-C45BEDB00B2E}" dt="2020-11-01T09:28:11.003" v="3202" actId="20577"/>
          <ac:spMkLst>
            <pc:docMk/>
            <pc:sldMk cId="3988754367" sldId="307"/>
            <ac:spMk id="159" creationId="{819A0D53-0FE0-4B2E-BF98-B1BB760E1026}"/>
          </ac:spMkLst>
        </pc:spChg>
      </pc:sldChg>
      <pc:sldChg chg="add del">
        <pc:chgData name="TANANPORN YANA" userId="582cf2ae-1cfd-42cc-8a31-a13e10d493a9" providerId="ADAL" clId="{CAF432A8-DA4E-4596-9F7E-C45BEDB00B2E}" dt="2020-10-28T18:10:56.782" v="425" actId="47"/>
        <pc:sldMkLst>
          <pc:docMk/>
          <pc:sldMk cId="89410728" sldId="308"/>
        </pc:sldMkLst>
      </pc:sldChg>
      <pc:sldChg chg="addSp">
        <pc:chgData name="TANANPORN YANA" userId="582cf2ae-1cfd-42cc-8a31-a13e10d493a9" providerId="ADAL" clId="{CAF432A8-DA4E-4596-9F7E-C45BEDB00B2E}" dt="2020-10-28T18:19:24.982" v="476"/>
        <pc:sldMkLst>
          <pc:docMk/>
          <pc:sldMk cId="233577144" sldId="308"/>
        </pc:sldMkLst>
        <pc:spChg chg="add">
          <ac:chgData name="TANANPORN YANA" userId="582cf2ae-1cfd-42cc-8a31-a13e10d493a9" providerId="ADAL" clId="{CAF432A8-DA4E-4596-9F7E-C45BEDB00B2E}" dt="2020-10-28T18:19:24.982" v="476"/>
          <ac:spMkLst>
            <pc:docMk/>
            <pc:sldMk cId="233577144" sldId="308"/>
            <ac:spMk id="2" creationId="{C8DA90FE-9912-478D-8CFD-F359B000C9DC}"/>
          </ac:spMkLst>
        </pc:spChg>
        <pc:picChg chg="add">
          <ac:chgData name="TANANPORN YANA" userId="582cf2ae-1cfd-42cc-8a31-a13e10d493a9" providerId="ADAL" clId="{CAF432A8-DA4E-4596-9F7E-C45BEDB00B2E}" dt="2020-10-28T18:19:24.982" v="476"/>
          <ac:picMkLst>
            <pc:docMk/>
            <pc:sldMk cId="233577144" sldId="308"/>
            <ac:picMk id="3075" creationId="{0195F77F-2F0A-4D20-8D7E-2C05F3D29123}"/>
          </ac:picMkLst>
        </pc:picChg>
      </pc:sldChg>
      <pc:sldChg chg="addSp delSp modSp add del mod ord setBg modNotesTx">
        <pc:chgData name="TANANPORN YANA" userId="582cf2ae-1cfd-42cc-8a31-a13e10d493a9" providerId="ADAL" clId="{CAF432A8-DA4E-4596-9F7E-C45BEDB00B2E}" dt="2020-11-01T11:13:24.351" v="3528" actId="20577"/>
        <pc:sldMkLst>
          <pc:docMk/>
          <pc:sldMk cId="945155705" sldId="308"/>
        </pc:sldMkLst>
        <pc:spChg chg="mod">
          <ac:chgData name="TANANPORN YANA" userId="582cf2ae-1cfd-42cc-8a31-a13e10d493a9" providerId="ADAL" clId="{CAF432A8-DA4E-4596-9F7E-C45BEDB00B2E}" dt="2020-10-28T18:19:27.736" v="479" actId="1076"/>
          <ac:spMkLst>
            <pc:docMk/>
            <pc:sldMk cId="945155705" sldId="308"/>
            <ac:spMk id="2" creationId="{C8DA90FE-9912-478D-8CFD-F359B000C9DC}"/>
          </ac:spMkLst>
        </pc:spChg>
        <pc:spChg chg="add del mod">
          <ac:chgData name="TANANPORN YANA" userId="582cf2ae-1cfd-42cc-8a31-a13e10d493a9" providerId="ADAL" clId="{CAF432A8-DA4E-4596-9F7E-C45BEDB00B2E}" dt="2020-10-28T18:26:37.667" v="542" actId="478"/>
          <ac:spMkLst>
            <pc:docMk/>
            <pc:sldMk cId="945155705" sldId="308"/>
            <ac:spMk id="3" creationId="{228B73CF-05E9-4AF1-AEAE-59A3AEAC58B9}"/>
          </ac:spMkLst>
        </pc:spChg>
        <pc:spChg chg="add del mod">
          <ac:chgData name="TANANPORN YANA" userId="582cf2ae-1cfd-42cc-8a31-a13e10d493a9" providerId="ADAL" clId="{CAF432A8-DA4E-4596-9F7E-C45BEDB00B2E}" dt="2020-10-29T05:26:11.357" v="888" actId="478"/>
          <ac:spMkLst>
            <pc:docMk/>
            <pc:sldMk cId="945155705" sldId="308"/>
            <ac:spMk id="6" creationId="{A3A7CD13-0989-405B-809C-3F8ECD7F3C57}"/>
          </ac:spMkLst>
        </pc:spChg>
        <pc:spChg chg="add del mod">
          <ac:chgData name="TANANPORN YANA" userId="582cf2ae-1cfd-42cc-8a31-a13e10d493a9" providerId="ADAL" clId="{CAF432A8-DA4E-4596-9F7E-C45BEDB00B2E}" dt="2020-10-29T04:57:54.596" v="693" actId="478"/>
          <ac:spMkLst>
            <pc:docMk/>
            <pc:sldMk cId="945155705" sldId="308"/>
            <ac:spMk id="7" creationId="{05E880EE-1089-484A-8F23-5C8BB765463D}"/>
          </ac:spMkLst>
        </pc:spChg>
        <pc:spChg chg="add del mod">
          <ac:chgData name="TANANPORN YANA" userId="582cf2ae-1cfd-42cc-8a31-a13e10d493a9" providerId="ADAL" clId="{CAF432A8-DA4E-4596-9F7E-C45BEDB00B2E}" dt="2020-10-29T05:05:57.345" v="801" actId="478"/>
          <ac:spMkLst>
            <pc:docMk/>
            <pc:sldMk cId="945155705" sldId="308"/>
            <ac:spMk id="8" creationId="{BFA9C8DC-430C-431F-A2F9-1845BBDF0748}"/>
          </ac:spMkLst>
        </pc:spChg>
        <pc:spChg chg="add del mod">
          <ac:chgData name="TANANPORN YANA" userId="582cf2ae-1cfd-42cc-8a31-a13e10d493a9" providerId="ADAL" clId="{CAF432A8-DA4E-4596-9F7E-C45BEDB00B2E}" dt="2020-10-29T04:58:47.262" v="714" actId="478"/>
          <ac:spMkLst>
            <pc:docMk/>
            <pc:sldMk cId="945155705" sldId="308"/>
            <ac:spMk id="10" creationId="{F0AD7E7F-4B7A-4B6B-B82B-B327E167CE21}"/>
          </ac:spMkLst>
        </pc:spChg>
        <pc:spChg chg="add mod">
          <ac:chgData name="TANANPORN YANA" userId="582cf2ae-1cfd-42cc-8a31-a13e10d493a9" providerId="ADAL" clId="{CAF432A8-DA4E-4596-9F7E-C45BEDB00B2E}" dt="2020-10-29T14:57:30.324" v="2063" actId="1076"/>
          <ac:spMkLst>
            <pc:docMk/>
            <pc:sldMk cId="945155705" sldId="308"/>
            <ac:spMk id="17" creationId="{EAB4E7E0-78A7-429F-BD45-AF52BDFAD62A}"/>
          </ac:spMkLst>
        </pc:spChg>
        <pc:spChg chg="add mod">
          <ac:chgData name="TANANPORN YANA" userId="582cf2ae-1cfd-42cc-8a31-a13e10d493a9" providerId="ADAL" clId="{CAF432A8-DA4E-4596-9F7E-C45BEDB00B2E}" dt="2020-10-29T14:57:30.324" v="2063" actId="1076"/>
          <ac:spMkLst>
            <pc:docMk/>
            <pc:sldMk cId="945155705" sldId="308"/>
            <ac:spMk id="18" creationId="{EC042DF0-2C10-4A0A-AB3B-FC880CFDA67E}"/>
          </ac:spMkLst>
        </pc:spChg>
        <pc:spChg chg="add mod">
          <ac:chgData name="TANANPORN YANA" userId="582cf2ae-1cfd-42cc-8a31-a13e10d493a9" providerId="ADAL" clId="{CAF432A8-DA4E-4596-9F7E-C45BEDB00B2E}" dt="2020-10-29T14:57:30.324" v="2063" actId="1076"/>
          <ac:spMkLst>
            <pc:docMk/>
            <pc:sldMk cId="945155705" sldId="308"/>
            <ac:spMk id="75" creationId="{725B9B30-9FFB-46E2-965D-4E5062E80AC5}"/>
          </ac:spMkLst>
        </pc:spChg>
        <pc:spChg chg="add del mod">
          <ac:chgData name="TANANPORN YANA" userId="582cf2ae-1cfd-42cc-8a31-a13e10d493a9" providerId="ADAL" clId="{CAF432A8-DA4E-4596-9F7E-C45BEDB00B2E}" dt="2020-10-29T04:53:26.464" v="626" actId="478"/>
          <ac:spMkLst>
            <pc:docMk/>
            <pc:sldMk cId="945155705" sldId="308"/>
            <ac:spMk id="78" creationId="{90E847DB-4610-4C5C-9F03-BC8B8451959D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90" creationId="{05C1DB17-B50B-4C88-9D5E-8C168DB3C581}"/>
          </ac:spMkLst>
        </pc:spChg>
        <pc:spChg chg="mod">
          <ac:chgData name="TANANPORN YANA" userId="582cf2ae-1cfd-42cc-8a31-a13e10d493a9" providerId="ADAL" clId="{CAF432A8-DA4E-4596-9F7E-C45BEDB00B2E}" dt="2020-10-29T05:01:34.200" v="746" actId="1076"/>
          <ac:spMkLst>
            <pc:docMk/>
            <pc:sldMk cId="945155705" sldId="308"/>
            <ac:spMk id="92" creationId="{F0509F7B-A4A7-4092-97CF-73660A643335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93" creationId="{F64B6C46-EF7A-4811-B19A-58FA3FB37192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94" creationId="{7157C040-28B1-4A37-8EB3-F9E9A512D2AD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95" creationId="{63EBC2F9-2728-4222-BB28-02E6ABD7A369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96" creationId="{D9269D4D-1450-41EF-9733-372446C29646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97" creationId="{CD1E0124-53CA-43D3-A3C4-85512EADD224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98" creationId="{6BAB5AD5-674C-49FF-AFC3-38172EE7926F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99" creationId="{18818343-8701-4ABD-9333-FEC93D159C10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00" creationId="{17FF7792-349B-4C49-A3E2-2BC9874AE962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01" creationId="{25C26ACD-37AA-48C5-8856-2A3B18A8645D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02" creationId="{A6440F2D-EF6E-4407-8652-088A83B3B0B7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03" creationId="{23090F5E-5920-4D3D-9650-7EA330666322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04" creationId="{B2983627-DED2-4EA5-82E1-CC0C029C9E7A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05" creationId="{C80CCB1A-C52B-43EE-8F4D-FF6DCC925C3A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06" creationId="{D762878D-77B6-468A-877A-48168CD7BEB6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07" creationId="{DCC2304B-B70F-4F1A-8C71-74BFA103CDB7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08" creationId="{59100255-E90D-41FD-AFB2-8A7EEAAA2AF9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09" creationId="{B1BEC94D-FE41-4148-97F5-1164607590D1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10" creationId="{F216D688-8193-481C-AC1F-F21C368A7843}"/>
          </ac:spMkLst>
        </pc:spChg>
        <pc:spChg chg="mod">
          <ac:chgData name="TANANPORN YANA" userId="582cf2ae-1cfd-42cc-8a31-a13e10d493a9" providerId="ADAL" clId="{CAF432A8-DA4E-4596-9F7E-C45BEDB00B2E}" dt="2020-10-29T05:01:31.154" v="744"/>
          <ac:spMkLst>
            <pc:docMk/>
            <pc:sldMk cId="945155705" sldId="308"/>
            <ac:spMk id="111" creationId="{D66E35B5-9384-49CD-81E0-6F0212E01D55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13" creationId="{65068486-086C-4F4F-AD47-958F7465E4B8}"/>
          </ac:spMkLst>
        </pc:spChg>
        <pc:spChg chg="mod">
          <ac:chgData name="TANANPORN YANA" userId="582cf2ae-1cfd-42cc-8a31-a13e10d493a9" providerId="ADAL" clId="{CAF432A8-DA4E-4596-9F7E-C45BEDB00B2E}" dt="2020-10-29T05:24:38.656" v="861" actId="1076"/>
          <ac:spMkLst>
            <pc:docMk/>
            <pc:sldMk cId="945155705" sldId="308"/>
            <ac:spMk id="115" creationId="{60D57D93-D17F-4D22-801E-E55B82C598DF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16" creationId="{22FFF24B-4961-4D7F-BC25-FF9516B8B756}"/>
          </ac:spMkLst>
        </pc:spChg>
        <pc:spChg chg="del mod">
          <ac:chgData name="TANANPORN YANA" userId="582cf2ae-1cfd-42cc-8a31-a13e10d493a9" providerId="ADAL" clId="{CAF432A8-DA4E-4596-9F7E-C45BEDB00B2E}" dt="2020-10-29T05:04:54.757" v="785" actId="478"/>
          <ac:spMkLst>
            <pc:docMk/>
            <pc:sldMk cId="945155705" sldId="308"/>
            <ac:spMk id="117" creationId="{5B62E317-EB10-4F75-9AFA-8A326229EAC3}"/>
          </ac:spMkLst>
        </pc:spChg>
        <pc:spChg chg="del mod">
          <ac:chgData name="TANANPORN YANA" userId="582cf2ae-1cfd-42cc-8a31-a13e10d493a9" providerId="ADAL" clId="{CAF432A8-DA4E-4596-9F7E-C45BEDB00B2E}" dt="2020-10-29T05:04:50.313" v="783" actId="478"/>
          <ac:spMkLst>
            <pc:docMk/>
            <pc:sldMk cId="945155705" sldId="308"/>
            <ac:spMk id="118" creationId="{03C21701-4D15-4CFB-BF5E-3B272D8197D0}"/>
          </ac:spMkLst>
        </pc:spChg>
        <pc:spChg chg="mod">
          <ac:chgData name="TANANPORN YANA" userId="582cf2ae-1cfd-42cc-8a31-a13e10d493a9" providerId="ADAL" clId="{CAF432A8-DA4E-4596-9F7E-C45BEDB00B2E}" dt="2020-10-29T07:27:46.039" v="917" actId="1076"/>
          <ac:spMkLst>
            <pc:docMk/>
            <pc:sldMk cId="945155705" sldId="308"/>
            <ac:spMk id="119" creationId="{AF3D91E0-A0FD-4CBC-9AEF-E83EDA409FD4}"/>
          </ac:spMkLst>
        </pc:spChg>
        <pc:spChg chg="del mod">
          <ac:chgData name="TANANPORN YANA" userId="582cf2ae-1cfd-42cc-8a31-a13e10d493a9" providerId="ADAL" clId="{CAF432A8-DA4E-4596-9F7E-C45BEDB00B2E}" dt="2020-10-29T05:25:53.464" v="883" actId="478"/>
          <ac:spMkLst>
            <pc:docMk/>
            <pc:sldMk cId="945155705" sldId="308"/>
            <ac:spMk id="120" creationId="{FC973C2F-26BB-45B4-90D8-BFE0B669A4F6}"/>
          </ac:spMkLst>
        </pc:spChg>
        <pc:spChg chg="del mod">
          <ac:chgData name="TANANPORN YANA" userId="582cf2ae-1cfd-42cc-8a31-a13e10d493a9" providerId="ADAL" clId="{CAF432A8-DA4E-4596-9F7E-C45BEDB00B2E}" dt="2020-10-29T05:25:22.182" v="875" actId="478"/>
          <ac:spMkLst>
            <pc:docMk/>
            <pc:sldMk cId="945155705" sldId="308"/>
            <ac:spMk id="121" creationId="{83C66C59-1810-491F-BB24-ED457610F8EA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22" creationId="{98259794-2C09-445E-9961-E537D4BAE108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23" creationId="{93A56F15-6A5E-414C-A130-E1C32BB24A51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24" creationId="{95F4589E-D563-48A3-8898-88EA12B12B4D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25" creationId="{DA78A9D5-9050-4519-8734-7ACC97D93457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26" creationId="{F7B2B876-E8D4-4496-97D4-A2A244539D5B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27" creationId="{3A0F031C-2489-455A-AFC0-5AD17A5BBD10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28" creationId="{275D0170-9DAF-43A9-9AAC-7170924B6E75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29" creationId="{2388F20B-C664-49A4-BFF6-8C866136AF83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30" creationId="{932C12C6-9E58-4B05-B247-7E4A145335C4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31" creationId="{21C058CB-DA2A-43E4-82C0-0A5B44EF4182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32" creationId="{1B42E6F0-08FA-4F80-8AD5-447C359FA658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33" creationId="{FDEE1C9F-4219-430C-8FCF-160936E6158A}"/>
          </ac:spMkLst>
        </pc:spChg>
        <pc:spChg chg="mod">
          <ac:chgData name="TANANPORN YANA" userId="582cf2ae-1cfd-42cc-8a31-a13e10d493a9" providerId="ADAL" clId="{CAF432A8-DA4E-4596-9F7E-C45BEDB00B2E}" dt="2020-10-29T05:07:58.718" v="818" actId="207"/>
          <ac:spMkLst>
            <pc:docMk/>
            <pc:sldMk cId="945155705" sldId="308"/>
            <ac:spMk id="134" creationId="{1ABBDBCD-9D4E-4464-8E27-F2FFB74FB1C0}"/>
          </ac:spMkLst>
        </pc:spChg>
        <pc:spChg chg="mod">
          <ac:chgData name="TANANPORN YANA" userId="582cf2ae-1cfd-42cc-8a31-a13e10d493a9" providerId="ADAL" clId="{CAF432A8-DA4E-4596-9F7E-C45BEDB00B2E}" dt="2020-10-29T05:24:16.722" v="849"/>
          <ac:spMkLst>
            <pc:docMk/>
            <pc:sldMk cId="945155705" sldId="308"/>
            <ac:spMk id="140" creationId="{F265AB69-7727-4191-9B50-672CEB4C1D7F}"/>
          </ac:spMkLst>
        </pc:spChg>
        <pc:spChg chg="mod">
          <ac:chgData name="TANANPORN YANA" userId="582cf2ae-1cfd-42cc-8a31-a13e10d493a9" providerId="ADAL" clId="{CAF432A8-DA4E-4596-9F7E-C45BEDB00B2E}" dt="2020-10-29T05:24:16.722" v="849"/>
          <ac:spMkLst>
            <pc:docMk/>
            <pc:sldMk cId="945155705" sldId="308"/>
            <ac:spMk id="141" creationId="{610FF923-2C2E-4563-A338-C7CD9AFB9B16}"/>
          </ac:spMkLst>
        </pc:spChg>
        <pc:spChg chg="mod">
          <ac:chgData name="TANANPORN YANA" userId="582cf2ae-1cfd-42cc-8a31-a13e10d493a9" providerId="ADAL" clId="{CAF432A8-DA4E-4596-9F7E-C45BEDB00B2E}" dt="2020-10-29T05:24:16.722" v="849"/>
          <ac:spMkLst>
            <pc:docMk/>
            <pc:sldMk cId="945155705" sldId="308"/>
            <ac:spMk id="142" creationId="{C3E6E403-C4C7-4778-BF75-11461FC7475F}"/>
          </ac:spMkLst>
        </pc:spChg>
        <pc:spChg chg="mod">
          <ac:chgData name="TANANPORN YANA" userId="582cf2ae-1cfd-42cc-8a31-a13e10d493a9" providerId="ADAL" clId="{CAF432A8-DA4E-4596-9F7E-C45BEDB00B2E}" dt="2020-10-29T05:24:16.722" v="849"/>
          <ac:spMkLst>
            <pc:docMk/>
            <pc:sldMk cId="945155705" sldId="308"/>
            <ac:spMk id="143" creationId="{8E48FDB0-0647-4632-B708-5251E5DE453D}"/>
          </ac:spMkLst>
        </pc:spChg>
        <pc:spChg chg="mod">
          <ac:chgData name="TANANPORN YANA" userId="582cf2ae-1cfd-42cc-8a31-a13e10d493a9" providerId="ADAL" clId="{CAF432A8-DA4E-4596-9F7E-C45BEDB00B2E}" dt="2020-10-29T05:24:16.722" v="849"/>
          <ac:spMkLst>
            <pc:docMk/>
            <pc:sldMk cId="945155705" sldId="308"/>
            <ac:spMk id="144" creationId="{EE0A24D6-117A-4989-BFEC-2DB578312CB3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50" creationId="{9E367ECB-AE20-478E-A90C-6DAA6E37E93E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52" creationId="{4A3E5E5B-4CF8-4B96-B942-A0D90EBD20CF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53" creationId="{65160980-9EFE-4D76-8EF6-7A0209965DF9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54" creationId="{229B1ACF-72F1-4CC4-8B2B-44A28713C98E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55" creationId="{8AF6F37A-DA39-483C-A1DB-D0BD182698CB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56" creationId="{180CF037-B83E-4DF9-A9E2-C252182A165A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57" creationId="{CC635425-FFE3-4AAD-9027-676B7720D56A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58" creationId="{8071EAA5-8C9D-4FFE-BF60-9B3A28881B21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59" creationId="{C164AEE4-60B6-487C-B018-62699D1F59BE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60" creationId="{BB1C8962-907C-4715-BB1F-F00BB1CBBAD5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61" creationId="{FD94A4CB-BE84-49EF-9D57-2299CC9C5AA6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62" creationId="{AD2BE080-6E87-47AC-BB39-2043CD8605C0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63" creationId="{C177FEC0-E0CC-4773-B319-3C68F889A904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64" creationId="{816D8477-47F6-4918-B71D-99F45C078E8A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65" creationId="{6EF9504E-9051-4FC5-B4C7-4EE75C4ADC33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66" creationId="{8434360A-CD70-45FE-AAA3-69AAD7AD3DF1}"/>
          </ac:spMkLst>
        </pc:spChg>
        <pc:spChg chg="mod">
          <ac:chgData name="TANANPORN YANA" userId="582cf2ae-1cfd-42cc-8a31-a13e10d493a9" providerId="ADAL" clId="{CAF432A8-DA4E-4596-9F7E-C45BEDB00B2E}" dt="2020-10-29T05:28:27.198" v="891"/>
          <ac:spMkLst>
            <pc:docMk/>
            <pc:sldMk cId="945155705" sldId="308"/>
            <ac:spMk id="167" creationId="{EEEDBB1A-D015-42FE-BF71-1ED563000556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69" creationId="{99D33FF6-F973-4767-886E-0AB93AB19707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71" creationId="{881B24A9-5615-486C-9582-CFFC39A130AF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72" creationId="{640011EF-017B-4C57-ABFB-8868D2500DD2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73" creationId="{6E87BE96-D6CE-4BF9-993E-B120149AA15C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74" creationId="{0A3F5348-AAC2-4240-A56E-8FE403A17825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75" creationId="{4E0EE1D0-5133-4893-A384-76B37A402818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76" creationId="{A21CA4EE-2898-4C3F-A132-35152F9A4AE0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77" creationId="{0459BD29-D90D-405D-9619-2178CDF1F013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78" creationId="{60B5E1BC-88C9-4ACD-8F7A-032E003AFAE0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79" creationId="{C7F11AB5-4C1D-425C-93AF-E2F8B883F5F8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80" creationId="{D35BA15C-1A51-4616-A9C5-976CBFD9496F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81" creationId="{73FF732D-CCBF-43CC-9EC4-57634FFEAFB5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82" creationId="{FF7CEE03-9177-4940-8909-D30B96517DB9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83" creationId="{22B26CA8-D467-4947-9043-1CF087A9D024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84" creationId="{C15B7C99-CF6F-4322-A732-E515E1ED0D09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85" creationId="{0F0D8F15-DD88-4B7E-A8E9-45A2812856F3}"/>
          </ac:spMkLst>
        </pc:spChg>
        <pc:spChg chg="mod">
          <ac:chgData name="TANANPORN YANA" userId="582cf2ae-1cfd-42cc-8a31-a13e10d493a9" providerId="ADAL" clId="{CAF432A8-DA4E-4596-9F7E-C45BEDB00B2E}" dt="2020-10-29T05:28:41.654" v="894"/>
          <ac:spMkLst>
            <pc:docMk/>
            <pc:sldMk cId="945155705" sldId="308"/>
            <ac:spMk id="186" creationId="{A2AB2812-9258-40E7-AE4E-A13E054F76A9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188" creationId="{229084C6-89E9-455C-9D75-C54763AE87F5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190" creationId="{3A2CB8ED-9E72-4021-BA3E-39281AF307F8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191" creationId="{BC4A44DF-4C29-4837-8285-43091B1E597F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192" creationId="{F3935434-1E77-4785-B360-E6A824DB45C2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193" creationId="{479A6F5F-DC31-46BA-817A-611920366E45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194" creationId="{54581067-BDAF-4852-ADC0-1993772BC876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195" creationId="{BBF854B1-62A5-40FF-9D69-9AF79BD833AC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196" creationId="{446F984E-0A5C-4785-9833-CCE90B9686F5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197" creationId="{634D8E4E-7647-4B5D-82F9-14860D56C9E4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198" creationId="{88DF1B72-B0DF-447A-84AD-A00941955B32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199" creationId="{66E24FF0-32C2-4358-835C-E84AE456717B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200" creationId="{5732ADCA-6180-4989-8F41-7E0E1C161C55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201" creationId="{1D3CB351-9F6A-4FAA-ACAE-C28E29FACC8E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202" creationId="{6162E538-A1A7-4E86-862F-6FF7F264FB68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203" creationId="{84CB653F-E303-4D6B-96FE-CAB2A589990F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204" creationId="{3B7271E9-0590-4D40-A5AA-E6FBCB69EC7F}"/>
          </ac:spMkLst>
        </pc:spChg>
        <pc:spChg chg="mod">
          <ac:chgData name="TANANPORN YANA" userId="582cf2ae-1cfd-42cc-8a31-a13e10d493a9" providerId="ADAL" clId="{CAF432A8-DA4E-4596-9F7E-C45BEDB00B2E}" dt="2020-10-29T05:28:51.387" v="897"/>
          <ac:spMkLst>
            <pc:docMk/>
            <pc:sldMk cId="945155705" sldId="308"/>
            <ac:spMk id="205" creationId="{20E160E9-AC35-4FBE-9F36-85E41AF04A65}"/>
          </ac:spMkLst>
        </pc:spChg>
        <pc:spChg chg="add del mod ord">
          <ac:chgData name="TANANPORN YANA" userId="582cf2ae-1cfd-42cc-8a31-a13e10d493a9" providerId="ADAL" clId="{CAF432A8-DA4E-4596-9F7E-C45BEDB00B2E}" dt="2020-10-29T07:27:57.120" v="920" actId="478"/>
          <ac:spMkLst>
            <pc:docMk/>
            <pc:sldMk cId="945155705" sldId="308"/>
            <ac:spMk id="206" creationId="{20F1D3AE-BF6B-4608-9554-92828347DD8A}"/>
          </ac:spMkLst>
        </pc:spChg>
        <pc:spChg chg="add del mod ord">
          <ac:chgData name="TANANPORN YANA" userId="582cf2ae-1cfd-42cc-8a31-a13e10d493a9" providerId="ADAL" clId="{CAF432A8-DA4E-4596-9F7E-C45BEDB00B2E}" dt="2020-10-29T07:27:57.625" v="921" actId="478"/>
          <ac:spMkLst>
            <pc:docMk/>
            <pc:sldMk cId="945155705" sldId="308"/>
            <ac:spMk id="207" creationId="{5846E089-6C95-4912-A136-E03BF94D2AA6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09" creationId="{8233A176-2829-482E-B645-EC80D82422AE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11" creationId="{1E0BB375-457A-40C4-98C7-AA53709B7071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12" creationId="{35102419-1D37-488F-A2F2-693E92E99906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13" creationId="{14B38250-26BF-4573-8DD7-59B94CC3DEB6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14" creationId="{695C0888-2AE8-4C30-ADFE-C9D4A7D1A06C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15" creationId="{8374058B-B17D-4B6E-843C-CFE1B106D296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16" creationId="{3DED4DDC-EAE5-4D7A-A88A-7A2E20E0F812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17" creationId="{621955D8-C264-49F6-8E6A-84DAD0B64FB3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18" creationId="{D6B13F10-5EF1-4760-8CC1-449A7A1426EF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19" creationId="{E385052C-78DD-43BD-A1F7-439D3C8D778B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20" creationId="{95434122-412C-411F-894A-91A7B7AE470E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21" creationId="{15BA9381-FB9E-40CE-A7B6-32A19BB0DAFA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22" creationId="{1906E0D6-8FE2-4E11-8439-27ECDD1738B3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23" creationId="{72914B58-C2B6-4B64-AF86-859ED7ABEEEC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24" creationId="{313DA067-A5AA-4399-A57B-ACB31238FAF6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25" creationId="{96E73040-F03A-481A-ADB0-6308F2BA4E11}"/>
          </ac:spMkLst>
        </pc:spChg>
        <pc:spChg chg="mod">
          <ac:chgData name="TANANPORN YANA" userId="582cf2ae-1cfd-42cc-8a31-a13e10d493a9" providerId="ADAL" clId="{CAF432A8-DA4E-4596-9F7E-C45BEDB00B2E}" dt="2020-10-29T07:28:02.878" v="924"/>
          <ac:spMkLst>
            <pc:docMk/>
            <pc:sldMk cId="945155705" sldId="308"/>
            <ac:spMk id="226" creationId="{5E65025A-C6EE-4FDA-B532-680143CC647C}"/>
          </ac:spMkLst>
        </pc:spChg>
        <pc:spChg chg="add mod ord">
          <ac:chgData name="TANANPORN YANA" userId="582cf2ae-1cfd-42cc-8a31-a13e10d493a9" providerId="ADAL" clId="{CAF432A8-DA4E-4596-9F7E-C45BEDB00B2E}" dt="2020-10-29T14:57:30.324" v="2063" actId="1076"/>
          <ac:spMkLst>
            <pc:docMk/>
            <pc:sldMk cId="945155705" sldId="308"/>
            <ac:spMk id="227" creationId="{76331BDA-A37E-491B-8802-BB89CE552EBE}"/>
          </ac:spMkLst>
        </pc:spChg>
        <pc:spChg chg="add mod ord">
          <ac:chgData name="TANANPORN YANA" userId="582cf2ae-1cfd-42cc-8a31-a13e10d493a9" providerId="ADAL" clId="{CAF432A8-DA4E-4596-9F7E-C45BEDB00B2E}" dt="2020-10-29T14:57:30.324" v="2063" actId="1076"/>
          <ac:spMkLst>
            <pc:docMk/>
            <pc:sldMk cId="945155705" sldId="308"/>
            <ac:spMk id="228" creationId="{C8416A69-F2B2-4610-AC47-DE9C2DBD9654}"/>
          </ac:spMkLst>
        </pc:spChg>
        <pc:spChg chg="mod">
          <ac:chgData name="TANANPORN YANA" userId="582cf2ae-1cfd-42cc-8a31-a13e10d493a9" providerId="ADAL" clId="{CAF432A8-DA4E-4596-9F7E-C45BEDB00B2E}" dt="2020-10-29T14:57:38.334" v="2064" actId="1076"/>
          <ac:spMkLst>
            <pc:docMk/>
            <pc:sldMk cId="945155705" sldId="308"/>
            <ac:spMk id="2977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9T05:00:51.088" v="738" actId="478"/>
          <ac:spMkLst>
            <pc:docMk/>
            <pc:sldMk cId="945155705" sldId="308"/>
            <ac:spMk id="2979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9T05:00:47.101" v="735" actId="478"/>
          <ac:spMkLst>
            <pc:docMk/>
            <pc:sldMk cId="945155705" sldId="308"/>
            <ac:spMk id="2987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9T05:00:39.444" v="731" actId="478"/>
          <ac:spMkLst>
            <pc:docMk/>
            <pc:sldMk cId="945155705" sldId="308"/>
            <ac:spMk id="2991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9T05:00:24.896" v="723" actId="478"/>
          <ac:spMkLst>
            <pc:docMk/>
            <pc:sldMk cId="945155705" sldId="308"/>
            <ac:spMk id="3006" creationId="{00000000-0000-0000-0000-000000000000}"/>
          </ac:spMkLst>
        </pc:spChg>
        <pc:spChg chg="mod">
          <ac:chgData name="TANANPORN YANA" userId="582cf2ae-1cfd-42cc-8a31-a13e10d493a9" providerId="ADAL" clId="{CAF432A8-DA4E-4596-9F7E-C45BEDB00B2E}" dt="2020-10-28T18:15:51.855" v="472" actId="688"/>
          <ac:spMkLst>
            <pc:docMk/>
            <pc:sldMk cId="945155705" sldId="308"/>
            <ac:spMk id="3017" creationId="{00000000-0000-0000-0000-000000000000}"/>
          </ac:spMkLst>
        </pc:spChg>
        <pc:spChg chg="mod">
          <ac:chgData name="TANANPORN YANA" userId="582cf2ae-1cfd-42cc-8a31-a13e10d493a9" providerId="ADAL" clId="{CAF432A8-DA4E-4596-9F7E-C45BEDB00B2E}" dt="2020-10-29T05:00:08.814" v="720" actId="207"/>
          <ac:spMkLst>
            <pc:docMk/>
            <pc:sldMk cId="945155705" sldId="308"/>
            <ac:spMk id="3027" creationId="{00000000-0000-0000-0000-000000000000}"/>
          </ac:spMkLst>
        </pc:spChg>
        <pc:spChg chg="mod">
          <ac:chgData name="TANANPORN YANA" userId="582cf2ae-1cfd-42cc-8a31-a13e10d493a9" providerId="ADAL" clId="{CAF432A8-DA4E-4596-9F7E-C45BEDB00B2E}" dt="2020-10-29T04:58:16.561" v="706" actId="1076"/>
          <ac:spMkLst>
            <pc:docMk/>
            <pc:sldMk cId="945155705" sldId="308"/>
            <ac:spMk id="3029" creationId="{00000000-0000-0000-0000-000000000000}"/>
          </ac:spMkLst>
        </pc:spChg>
        <pc:spChg chg="del mod">
          <ac:chgData name="TANANPORN YANA" userId="582cf2ae-1cfd-42cc-8a31-a13e10d493a9" providerId="ADAL" clId="{CAF432A8-DA4E-4596-9F7E-C45BEDB00B2E}" dt="2020-10-29T04:55:10.322" v="650" actId="478"/>
          <ac:spMkLst>
            <pc:docMk/>
            <pc:sldMk cId="945155705" sldId="308"/>
            <ac:spMk id="3030" creationId="{00000000-0000-0000-0000-000000000000}"/>
          </ac:spMkLst>
        </pc:spChg>
        <pc:spChg chg="mod">
          <ac:chgData name="TANANPORN YANA" userId="582cf2ae-1cfd-42cc-8a31-a13e10d493a9" providerId="ADAL" clId="{CAF432A8-DA4E-4596-9F7E-C45BEDB00B2E}" dt="2020-10-29T14:57:30.324" v="2063" actId="1076"/>
          <ac:spMkLst>
            <pc:docMk/>
            <pc:sldMk cId="945155705" sldId="308"/>
            <ac:spMk id="3045" creationId="{00000000-0000-0000-0000-000000000000}"/>
          </ac:spMkLst>
        </pc:spChg>
        <pc:spChg chg="del mod">
          <ac:chgData name="TANANPORN YANA" userId="582cf2ae-1cfd-42cc-8a31-a13e10d493a9" providerId="ADAL" clId="{CAF432A8-DA4E-4596-9F7E-C45BEDB00B2E}" dt="2020-10-29T05:05:43.882" v="799" actId="478"/>
          <ac:spMkLst>
            <pc:docMk/>
            <pc:sldMk cId="945155705" sldId="308"/>
            <ac:spMk id="3046" creationId="{00000000-0000-0000-0000-000000000000}"/>
          </ac:spMkLst>
        </pc:spChg>
        <pc:spChg chg="del mod">
          <ac:chgData name="TANANPORN YANA" userId="582cf2ae-1cfd-42cc-8a31-a13e10d493a9" providerId="ADAL" clId="{CAF432A8-DA4E-4596-9F7E-C45BEDB00B2E}" dt="2020-10-29T04:58:44.937" v="713" actId="478"/>
          <ac:spMkLst>
            <pc:docMk/>
            <pc:sldMk cId="945155705" sldId="308"/>
            <ac:spMk id="3047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8T18:26:35.253" v="541" actId="478"/>
          <ac:spMkLst>
            <pc:docMk/>
            <pc:sldMk cId="945155705" sldId="308"/>
            <ac:spMk id="3048" creationId="{00000000-0000-0000-0000-000000000000}"/>
          </ac:spMkLst>
        </pc:spChg>
        <pc:grpChg chg="add del mod">
          <ac:chgData name="TANANPORN YANA" userId="582cf2ae-1cfd-42cc-8a31-a13e10d493a9" providerId="ADAL" clId="{CAF432A8-DA4E-4596-9F7E-C45BEDB00B2E}" dt="2020-10-29T05:01:35.059" v="747"/>
          <ac:grpSpMkLst>
            <pc:docMk/>
            <pc:sldMk cId="945155705" sldId="308"/>
            <ac:grpSpMk id="89" creationId="{24929749-0EF5-4B84-80F6-E4A45DB90025}"/>
          </ac:grpSpMkLst>
        </pc:grpChg>
        <pc:grpChg chg="mod">
          <ac:chgData name="TANANPORN YANA" userId="582cf2ae-1cfd-42cc-8a31-a13e10d493a9" providerId="ADAL" clId="{CAF432A8-DA4E-4596-9F7E-C45BEDB00B2E}" dt="2020-10-29T05:01:31.154" v="744"/>
          <ac:grpSpMkLst>
            <pc:docMk/>
            <pc:sldMk cId="945155705" sldId="308"/>
            <ac:grpSpMk id="91" creationId="{9DE46591-DC73-4968-AB60-BBB67D74207E}"/>
          </ac:grpSpMkLst>
        </pc:grpChg>
        <pc:grpChg chg="add mod ord">
          <ac:chgData name="TANANPORN YANA" userId="582cf2ae-1cfd-42cc-8a31-a13e10d493a9" providerId="ADAL" clId="{CAF432A8-DA4E-4596-9F7E-C45BEDB00B2E}" dt="2020-10-29T14:57:30.324" v="2063" actId="1076"/>
          <ac:grpSpMkLst>
            <pc:docMk/>
            <pc:sldMk cId="945155705" sldId="308"/>
            <ac:grpSpMk id="112" creationId="{230D77DB-FDC4-4E3F-983F-8CBC42756EEC}"/>
          </ac:grpSpMkLst>
        </pc:grpChg>
        <pc:grpChg chg="mod">
          <ac:chgData name="TANANPORN YANA" userId="582cf2ae-1cfd-42cc-8a31-a13e10d493a9" providerId="ADAL" clId="{CAF432A8-DA4E-4596-9F7E-C45BEDB00B2E}" dt="2020-10-29T05:07:58.718" v="818" actId="207"/>
          <ac:grpSpMkLst>
            <pc:docMk/>
            <pc:sldMk cId="945155705" sldId="308"/>
            <ac:grpSpMk id="114" creationId="{5441D926-6030-442E-AF96-EE9AA39C7EED}"/>
          </ac:grpSpMkLst>
        </pc:grpChg>
        <pc:grpChg chg="add del mod">
          <ac:chgData name="TANANPORN YANA" userId="582cf2ae-1cfd-42cc-8a31-a13e10d493a9" providerId="ADAL" clId="{CAF432A8-DA4E-4596-9F7E-C45BEDB00B2E}" dt="2020-10-29T05:24:20.591" v="852" actId="478"/>
          <ac:grpSpMkLst>
            <pc:docMk/>
            <pc:sldMk cId="945155705" sldId="308"/>
            <ac:grpSpMk id="139" creationId="{4052F5BF-A321-4ABF-8FEB-BFF620FB52C0}"/>
          </ac:grpSpMkLst>
        </pc:grpChg>
        <pc:grpChg chg="add del mod">
          <ac:chgData name="TANANPORN YANA" userId="582cf2ae-1cfd-42cc-8a31-a13e10d493a9" providerId="ADAL" clId="{CAF432A8-DA4E-4596-9F7E-C45BEDB00B2E}" dt="2020-10-29T05:28:30.706" v="893" actId="478"/>
          <ac:grpSpMkLst>
            <pc:docMk/>
            <pc:sldMk cId="945155705" sldId="308"/>
            <ac:grpSpMk id="149" creationId="{29B65522-2B25-4642-A195-BE8224A5BA59}"/>
          </ac:grpSpMkLst>
        </pc:grpChg>
        <pc:grpChg chg="mod">
          <ac:chgData name="TANANPORN YANA" userId="582cf2ae-1cfd-42cc-8a31-a13e10d493a9" providerId="ADAL" clId="{CAF432A8-DA4E-4596-9F7E-C45BEDB00B2E}" dt="2020-10-29T05:28:27.198" v="891"/>
          <ac:grpSpMkLst>
            <pc:docMk/>
            <pc:sldMk cId="945155705" sldId="308"/>
            <ac:grpSpMk id="151" creationId="{CA9DF9CE-14D5-4B4F-83CB-3F199B29DF39}"/>
          </ac:grpSpMkLst>
        </pc:grpChg>
        <pc:grpChg chg="add del mod">
          <ac:chgData name="TANANPORN YANA" userId="582cf2ae-1cfd-42cc-8a31-a13e10d493a9" providerId="ADAL" clId="{CAF432A8-DA4E-4596-9F7E-C45BEDB00B2E}" dt="2020-10-29T05:28:43.757" v="896" actId="478"/>
          <ac:grpSpMkLst>
            <pc:docMk/>
            <pc:sldMk cId="945155705" sldId="308"/>
            <ac:grpSpMk id="168" creationId="{B8C3C2FD-3A80-46AA-81B7-FDFB170BCCE6}"/>
          </ac:grpSpMkLst>
        </pc:grpChg>
        <pc:grpChg chg="mod">
          <ac:chgData name="TANANPORN YANA" userId="582cf2ae-1cfd-42cc-8a31-a13e10d493a9" providerId="ADAL" clId="{CAF432A8-DA4E-4596-9F7E-C45BEDB00B2E}" dt="2020-10-29T05:28:41.654" v="894"/>
          <ac:grpSpMkLst>
            <pc:docMk/>
            <pc:sldMk cId="945155705" sldId="308"/>
            <ac:grpSpMk id="170" creationId="{33D4DB38-7327-4498-87FB-D06BB33D0E24}"/>
          </ac:grpSpMkLst>
        </pc:grpChg>
        <pc:grpChg chg="add del mod ord">
          <ac:chgData name="TANANPORN YANA" userId="582cf2ae-1cfd-42cc-8a31-a13e10d493a9" providerId="ADAL" clId="{CAF432A8-DA4E-4596-9F7E-C45BEDB00B2E}" dt="2020-10-29T07:27:56.317" v="919" actId="478"/>
          <ac:grpSpMkLst>
            <pc:docMk/>
            <pc:sldMk cId="945155705" sldId="308"/>
            <ac:grpSpMk id="187" creationId="{659442C4-4173-417D-9121-50AAEDE6DDB8}"/>
          </ac:grpSpMkLst>
        </pc:grpChg>
        <pc:grpChg chg="mod">
          <ac:chgData name="TANANPORN YANA" userId="582cf2ae-1cfd-42cc-8a31-a13e10d493a9" providerId="ADAL" clId="{CAF432A8-DA4E-4596-9F7E-C45BEDB00B2E}" dt="2020-10-29T05:28:51.387" v="897"/>
          <ac:grpSpMkLst>
            <pc:docMk/>
            <pc:sldMk cId="945155705" sldId="308"/>
            <ac:grpSpMk id="189" creationId="{77F182E1-66CE-4FE7-9D14-5264FF694372}"/>
          </ac:grpSpMkLst>
        </pc:grpChg>
        <pc:grpChg chg="add mod ord">
          <ac:chgData name="TANANPORN YANA" userId="582cf2ae-1cfd-42cc-8a31-a13e10d493a9" providerId="ADAL" clId="{CAF432A8-DA4E-4596-9F7E-C45BEDB00B2E}" dt="2020-10-29T14:57:30.324" v="2063" actId="1076"/>
          <ac:grpSpMkLst>
            <pc:docMk/>
            <pc:sldMk cId="945155705" sldId="308"/>
            <ac:grpSpMk id="208" creationId="{D8962FEB-0974-464E-96F3-54DD6D864DDE}"/>
          </ac:grpSpMkLst>
        </pc:grpChg>
        <pc:grpChg chg="mod">
          <ac:chgData name="TANANPORN YANA" userId="582cf2ae-1cfd-42cc-8a31-a13e10d493a9" providerId="ADAL" clId="{CAF432A8-DA4E-4596-9F7E-C45BEDB00B2E}" dt="2020-10-29T07:28:02.878" v="924"/>
          <ac:grpSpMkLst>
            <pc:docMk/>
            <pc:sldMk cId="945155705" sldId="308"/>
            <ac:grpSpMk id="210" creationId="{C26D62B1-7919-4BEE-B403-471F014733A7}"/>
          </ac:grpSpMkLst>
        </pc:grpChg>
        <pc:grpChg chg="add del mod">
          <ac:chgData name="TANANPORN YANA" userId="582cf2ae-1cfd-42cc-8a31-a13e10d493a9" providerId="ADAL" clId="{CAF432A8-DA4E-4596-9F7E-C45BEDB00B2E}" dt="2020-10-29T05:00:52.339" v="739" actId="478"/>
          <ac:grpSpMkLst>
            <pc:docMk/>
            <pc:sldMk cId="945155705" sldId="308"/>
            <ac:grpSpMk id="2978" creationId="{00000000-0000-0000-0000-000000000000}"/>
          </ac:grpSpMkLst>
        </pc:grpChg>
        <pc:grpChg chg="del mod">
          <ac:chgData name="TANANPORN YANA" userId="582cf2ae-1cfd-42cc-8a31-a13e10d493a9" providerId="ADAL" clId="{CAF432A8-DA4E-4596-9F7E-C45BEDB00B2E}" dt="2020-10-29T05:00:25.699" v="724" actId="478"/>
          <ac:grpSpMkLst>
            <pc:docMk/>
            <pc:sldMk cId="945155705" sldId="308"/>
            <ac:grpSpMk id="3005" creationId="{00000000-0000-0000-0000-000000000000}"/>
          </ac:grpSpMkLst>
        </pc:grpChg>
        <pc:grpChg chg="del mod">
          <ac:chgData name="TANANPORN YANA" userId="582cf2ae-1cfd-42cc-8a31-a13e10d493a9" providerId="ADAL" clId="{CAF432A8-DA4E-4596-9F7E-C45BEDB00B2E}" dt="2020-10-29T04:55:11.183" v="651" actId="478"/>
          <ac:grpSpMkLst>
            <pc:docMk/>
            <pc:sldMk cId="945155705" sldId="308"/>
            <ac:grpSpMk id="3031" creationId="{00000000-0000-0000-0000-000000000000}"/>
          </ac:grpSpMkLst>
        </pc:grpChg>
        <pc:grpChg chg="del">
          <ac:chgData name="TANANPORN YANA" userId="582cf2ae-1cfd-42cc-8a31-a13e10d493a9" providerId="ADAL" clId="{CAF432A8-DA4E-4596-9F7E-C45BEDB00B2E}" dt="2020-10-29T05:04:15.569" v="779" actId="478"/>
          <ac:grpSpMkLst>
            <pc:docMk/>
            <pc:sldMk cId="945155705" sldId="308"/>
            <ac:grpSpMk id="3039" creationId="{00000000-0000-0000-0000-000000000000}"/>
          </ac:grpSpMkLst>
        </pc:grpChg>
        <pc:grpChg chg="del mod">
          <ac:chgData name="TANANPORN YANA" userId="582cf2ae-1cfd-42cc-8a31-a13e10d493a9" providerId="ADAL" clId="{CAF432A8-DA4E-4596-9F7E-C45BEDB00B2E}" dt="2020-10-29T05:00:43.683" v="734" actId="478"/>
          <ac:grpSpMkLst>
            <pc:docMk/>
            <pc:sldMk cId="945155705" sldId="308"/>
            <ac:grpSpMk id="3042" creationId="{00000000-0000-0000-0000-000000000000}"/>
          </ac:grpSpMkLst>
        </pc:grpChg>
        <pc:picChg chg="add del mod">
          <ac:chgData name="TANANPORN YANA" userId="582cf2ae-1cfd-42cc-8a31-a13e10d493a9" providerId="ADAL" clId="{CAF432A8-DA4E-4596-9F7E-C45BEDB00B2E}" dt="2020-10-29T05:05:50.563" v="800" actId="478"/>
          <ac:picMkLst>
            <pc:docMk/>
            <pc:sldMk cId="945155705" sldId="308"/>
            <ac:picMk id="3" creationId="{B2A0AD6A-189C-428F-A3E7-0B6DEE273B8E}"/>
          </ac:picMkLst>
        </pc:picChg>
        <pc:picChg chg="add del mod">
          <ac:chgData name="TANANPORN YANA" userId="582cf2ae-1cfd-42cc-8a31-a13e10d493a9" providerId="ADAL" clId="{CAF432A8-DA4E-4596-9F7E-C45BEDB00B2E}" dt="2020-10-29T04:54:20.016" v="637" actId="478"/>
          <ac:picMkLst>
            <pc:docMk/>
            <pc:sldMk cId="945155705" sldId="308"/>
            <ac:picMk id="5" creationId="{E0F8DEAD-A1F4-4D72-8D30-50969FDAA5AB}"/>
          </ac:picMkLst>
        </pc:picChg>
        <pc:picChg chg="add del mod">
          <ac:chgData name="TANANPORN YANA" userId="582cf2ae-1cfd-42cc-8a31-a13e10d493a9" providerId="ADAL" clId="{CAF432A8-DA4E-4596-9F7E-C45BEDB00B2E}" dt="2020-10-29T05:01:46.485" v="748" actId="478"/>
          <ac:picMkLst>
            <pc:docMk/>
            <pc:sldMk cId="945155705" sldId="308"/>
            <ac:picMk id="12" creationId="{0234FAB5-4D57-4254-943D-2D7D77A4A63E}"/>
          </ac:picMkLst>
        </pc:picChg>
        <pc:picChg chg="add del mod">
          <ac:chgData name="TANANPORN YANA" userId="582cf2ae-1cfd-42cc-8a31-a13e10d493a9" providerId="ADAL" clId="{CAF432A8-DA4E-4596-9F7E-C45BEDB00B2E}" dt="2020-10-29T10:15:18.201" v="1837" actId="478"/>
          <ac:picMkLst>
            <pc:docMk/>
            <pc:sldMk cId="945155705" sldId="308"/>
            <ac:picMk id="14" creationId="{0BA3E27F-B13F-4B99-B1D0-58361B4B1BAE}"/>
          </ac:picMkLst>
        </pc:picChg>
        <pc:picChg chg="add del mod">
          <ac:chgData name="TANANPORN YANA" userId="582cf2ae-1cfd-42cc-8a31-a13e10d493a9" providerId="ADAL" clId="{CAF432A8-DA4E-4596-9F7E-C45BEDB00B2E}" dt="2020-10-29T09:58:07.808" v="1795" actId="478"/>
          <ac:picMkLst>
            <pc:docMk/>
            <pc:sldMk cId="945155705" sldId="308"/>
            <ac:picMk id="16" creationId="{02EC7814-6964-4C9B-A5F6-D6143DE38977}"/>
          </ac:picMkLst>
        </pc:picChg>
        <pc:picChg chg="add del mod">
          <ac:chgData name="TANANPORN YANA" userId="582cf2ae-1cfd-42cc-8a31-a13e10d493a9" providerId="ADAL" clId="{CAF432A8-DA4E-4596-9F7E-C45BEDB00B2E}" dt="2020-10-29T10:06:34.226" v="1811" actId="478"/>
          <ac:picMkLst>
            <pc:docMk/>
            <pc:sldMk cId="945155705" sldId="308"/>
            <ac:picMk id="20" creationId="{C4FFD39C-2FBF-46EB-84DD-7782E8AC8E4C}"/>
          </ac:picMkLst>
        </pc:picChg>
        <pc:picChg chg="add del mod">
          <ac:chgData name="TANANPORN YANA" userId="582cf2ae-1cfd-42cc-8a31-a13e10d493a9" providerId="ADAL" clId="{CAF432A8-DA4E-4596-9F7E-C45BEDB00B2E}" dt="2020-10-29T09:55:41.422" v="1775" actId="478"/>
          <ac:picMkLst>
            <pc:docMk/>
            <pc:sldMk cId="945155705" sldId="308"/>
            <ac:picMk id="22" creationId="{83DD270F-CF96-47B6-9210-8A9D182CF187}"/>
          </ac:picMkLst>
        </pc:picChg>
        <pc:picChg chg="add mod">
          <ac:chgData name="TANANPORN YANA" userId="582cf2ae-1cfd-42cc-8a31-a13e10d493a9" providerId="ADAL" clId="{CAF432A8-DA4E-4596-9F7E-C45BEDB00B2E}" dt="2020-10-29T14:57:30.324" v="2063" actId="1076"/>
          <ac:picMkLst>
            <pc:docMk/>
            <pc:sldMk cId="945155705" sldId="308"/>
            <ac:picMk id="24" creationId="{069CD906-5331-45DB-95B5-C002A88E6976}"/>
          </ac:picMkLst>
        </pc:picChg>
        <pc:picChg chg="add mod">
          <ac:chgData name="TANANPORN YANA" userId="582cf2ae-1cfd-42cc-8a31-a13e10d493a9" providerId="ADAL" clId="{CAF432A8-DA4E-4596-9F7E-C45BEDB00B2E}" dt="2020-10-29T14:57:48.061" v="2065" actId="1076"/>
          <ac:picMkLst>
            <pc:docMk/>
            <pc:sldMk cId="945155705" sldId="308"/>
            <ac:picMk id="26" creationId="{B3116607-9F2F-443C-A77A-4D6020422855}"/>
          </ac:picMkLst>
        </pc:picChg>
        <pc:picChg chg="add del mod">
          <ac:chgData name="TANANPORN YANA" userId="582cf2ae-1cfd-42cc-8a31-a13e10d493a9" providerId="ADAL" clId="{CAF432A8-DA4E-4596-9F7E-C45BEDB00B2E}" dt="2020-10-29T10:06:33.755" v="1810" actId="478"/>
          <ac:picMkLst>
            <pc:docMk/>
            <pc:sldMk cId="945155705" sldId="308"/>
            <ac:picMk id="28" creationId="{47D71653-EA15-42E9-B59E-38BEB45CA015}"/>
          </ac:picMkLst>
        </pc:picChg>
        <pc:picChg chg="add del mod">
          <ac:chgData name="TANANPORN YANA" userId="582cf2ae-1cfd-42cc-8a31-a13e10d493a9" providerId="ADAL" clId="{CAF432A8-DA4E-4596-9F7E-C45BEDB00B2E}" dt="2020-10-29T10:06:33.515" v="1809" actId="478"/>
          <ac:picMkLst>
            <pc:docMk/>
            <pc:sldMk cId="945155705" sldId="308"/>
            <ac:picMk id="30" creationId="{866B08C6-0422-4AAA-80E2-B4C0C04F788A}"/>
          </ac:picMkLst>
        </pc:picChg>
        <pc:picChg chg="add mod">
          <ac:chgData name="TANANPORN YANA" userId="582cf2ae-1cfd-42cc-8a31-a13e10d493a9" providerId="ADAL" clId="{CAF432A8-DA4E-4596-9F7E-C45BEDB00B2E}" dt="2020-10-29T14:57:30.324" v="2063" actId="1076"/>
          <ac:picMkLst>
            <pc:docMk/>
            <pc:sldMk cId="945155705" sldId="308"/>
            <ac:picMk id="32" creationId="{C4C0A564-5436-4FE6-A780-8C18AF75DD45}"/>
          </ac:picMkLst>
        </pc:picChg>
        <pc:picChg chg="add mod">
          <ac:chgData name="TANANPORN YANA" userId="582cf2ae-1cfd-42cc-8a31-a13e10d493a9" providerId="ADAL" clId="{CAF432A8-DA4E-4596-9F7E-C45BEDB00B2E}" dt="2020-10-29T14:57:30.324" v="2063" actId="1076"/>
          <ac:picMkLst>
            <pc:docMk/>
            <pc:sldMk cId="945155705" sldId="308"/>
            <ac:picMk id="34" creationId="{E64717B0-387C-456F-AA70-B9877CD889B6}"/>
          </ac:picMkLst>
        </pc:picChg>
        <pc:picChg chg="mod">
          <ac:chgData name="TANANPORN YANA" userId="582cf2ae-1cfd-42cc-8a31-a13e10d493a9" providerId="ADAL" clId="{CAF432A8-DA4E-4596-9F7E-C45BEDB00B2E}" dt="2020-10-28T18:19:27.736" v="479" actId="1076"/>
          <ac:picMkLst>
            <pc:docMk/>
            <pc:sldMk cId="945155705" sldId="308"/>
            <ac:picMk id="3075" creationId="{0195F77F-2F0A-4D20-8D7E-2C05F3D29123}"/>
          </ac:picMkLst>
        </pc:picChg>
      </pc:sldChg>
      <pc:sldChg chg="add ord">
        <pc:chgData name="TANANPORN YANA" userId="582cf2ae-1cfd-42cc-8a31-a13e10d493a9" providerId="ADAL" clId="{CAF432A8-DA4E-4596-9F7E-C45BEDB00B2E}" dt="2020-10-29T09:32:10.707" v="1591"/>
        <pc:sldMkLst>
          <pc:docMk/>
          <pc:sldMk cId="2388273996" sldId="309"/>
        </pc:sldMkLst>
      </pc:sldChg>
      <pc:sldChg chg="addSp delSp modSp add del mod addCm delCm modCm modNotesTx">
        <pc:chgData name="TANANPORN YANA" userId="582cf2ae-1cfd-42cc-8a31-a13e10d493a9" providerId="ADAL" clId="{CAF432A8-DA4E-4596-9F7E-C45BEDB00B2E}" dt="2020-11-01T11:30:55.142" v="4198" actId="20577"/>
        <pc:sldMkLst>
          <pc:docMk/>
          <pc:sldMk cId="35373238" sldId="311"/>
        </pc:sldMkLst>
        <pc:spChg chg="add del">
          <ac:chgData name="TANANPORN YANA" userId="582cf2ae-1cfd-42cc-8a31-a13e10d493a9" providerId="ADAL" clId="{CAF432A8-DA4E-4596-9F7E-C45BEDB00B2E}" dt="2020-10-29T10:27:51.138" v="1927" actId="478"/>
          <ac:spMkLst>
            <pc:docMk/>
            <pc:sldMk cId="35373238" sldId="311"/>
            <ac:spMk id="26" creationId="{AC05F6AC-35BA-481C-88B3-86A6918D0854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28" creationId="{03FD372C-AE4B-4AD3-9A1F-49F52F263CAA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30" creationId="{C503ABD8-BD5C-45F1-AF9C-774D65D6D6CF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31" creationId="{C65BD2AB-421D-49D0-B48E-CC9065F526AB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32" creationId="{043E21E9-E4FB-41EF-96E3-4E0D94D75929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33" creationId="{62EF4505-FD92-4B66-BEE7-24D86BB7E9E0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34" creationId="{CDD8ACEF-4F7D-4F7B-BEB3-19A90B94CC3F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35" creationId="{F0F4FF64-B589-4E40-B3FC-32488AF73F28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36" creationId="{6A7D4E71-6A1C-48AB-889D-E6BB8E6F4B6A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37" creationId="{F35AC5B8-7124-4028-A1E0-E6FF82541662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38" creationId="{1884C5C3-7BA2-43E0-B8B5-F782BCF90D13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39" creationId="{A69018CA-B2C0-446C-9754-43423883CE04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40" creationId="{4B1BDA58-1F7B-4A86-AB2C-81DCA8ECE240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41" creationId="{EFE88EBD-B446-4FE6-8CC0-F9B0CBCE4E72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42" creationId="{3C542729-68C4-4FE5-96FA-FBE6370AF6D1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43" creationId="{6C176F4D-FBF9-4FF2-B597-C68492C812FE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44" creationId="{60CEA6EF-5CA4-40B2-8998-F06757734536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45" creationId="{F3E3228D-0B6A-4008-92B6-C9A930B27B54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46" creationId="{F2E25372-9CF8-47B8-B839-B074CB001AA7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47" creationId="{0E15D6B0-25AC-4B88-9886-A652BAA93252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48" creationId="{0358FF30-A6A8-46CD-ACCF-07BAD10F9C9C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49" creationId="{B5E200E2-9812-42AD-A331-E38FAF6A7201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50" creationId="{0A949528-A897-4693-8A3B-5740E209D94D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51" creationId="{FD4940F5-37B9-4016-BF23-314D6BBE98FA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52" creationId="{137B560C-F833-4281-BC0E-FBEE1CAD0773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53" creationId="{B8A2AEA2-27AD-438C-85EA-8FC1C5260780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54" creationId="{88B13BD8-9FBB-447D-A066-5BFEE2416BED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55" creationId="{BE3D6765-0C89-4B1B-90E7-4C7F5D471F4D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56" creationId="{8B2D598B-92BB-4CF8-9DB3-E2471C74439A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57" creationId="{C5BCBD24-58F4-4543-A2A4-F79252B60ED6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58" creationId="{5C861E5F-DBE5-4CA9-B2D6-51E10D60D505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59" creationId="{5D6098D2-E588-4E80-BA1F-5E63D0FC3CFD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60" creationId="{BB1084AD-36C5-4673-8EF2-FA8B4EE6D546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61" creationId="{4F797594-150A-4338-B7A8-6F175BF9AAC8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62" creationId="{F089975C-47A3-4E82-8DAC-B4F02BA49C48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63" creationId="{F02CD3B5-72EE-4C8D-9718-BC667FFF1D68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64" creationId="{28E626BF-0250-48E0-AA78-88F135344F81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65" creationId="{515989F5-38A4-4AED-AB1A-F117CD768D99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66" creationId="{2793733D-77EA-49E8-AA3F-2B643EA078A6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67" creationId="{4235ED7F-9674-4F85-A22E-92A4095DA742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68" creationId="{570777AA-E9C1-4FEE-901F-5FEE864D65A0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69" creationId="{3D1787D4-7400-4761-9E32-1E857158E117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70" creationId="{9A96C6D5-36BE-4244-972A-852C9EE13F62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71" creationId="{24864FEA-AFCA-4601-BFA3-285D259E4E9C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72" creationId="{D841CD64-89B9-4420-9008-235043761529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73" creationId="{499B25D3-2818-4E26-BE18-B1BE8CA06C18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74" creationId="{F7EB6D82-9AC7-40C1-8170-33F2C49436AC}"/>
          </ac:spMkLst>
        </pc:spChg>
        <pc:spChg chg="add mod ord">
          <ac:chgData name="TANANPORN YANA" userId="582cf2ae-1cfd-42cc-8a31-a13e10d493a9" providerId="ADAL" clId="{CAF432A8-DA4E-4596-9F7E-C45BEDB00B2E}" dt="2020-10-29T10:32:22.287" v="1992" actId="14100"/>
          <ac:spMkLst>
            <pc:docMk/>
            <pc:sldMk cId="35373238" sldId="311"/>
            <ac:spMk id="75" creationId="{9696F466-D68B-4F88-9274-9906BDAC1939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76" creationId="{DDB73469-C447-4CAB-947C-FC53365F0E0D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77" creationId="{B8E2A46B-7D9F-4F73-896F-260E7CB1B1D3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78" creationId="{F5CAC9E5-EE57-4177-9A6F-71F87CB6E5CA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79" creationId="{B3B4D32E-1CD0-4BCF-9274-8D47391FC4CE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80" creationId="{CB8A2CD3-39B0-4CE9-93DE-D1F71861C703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81" creationId="{DF158B04-38E3-49CD-9AEA-8B28E1233E8F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82" creationId="{B3A6AD43-77C6-404F-9F74-114BF8F37008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83" creationId="{3F9B9570-9E49-429C-A614-E1A7B5288B63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84" creationId="{6551C49B-DDCA-434A-B177-06944C7FBB83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85" creationId="{FDCE0142-B98C-4FF2-8F91-FB051533505C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86" creationId="{5883096C-8B21-431D-831E-CE8FAFAA320A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87" creationId="{93FE47C6-1506-4BB8-A820-E6F8F8DE862C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88" creationId="{F60BC42F-AD0E-40B1-B6D9-69B161A6EDB8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89" creationId="{2F3149A5-1C84-405F-A41B-0BCBBCB589D0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90" creationId="{33DCF9D7-B85E-4FC7-A13E-A767EFE1ADCF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91" creationId="{C912AC26-4372-47C5-BCA3-2BBEC165DFC5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92" creationId="{CC3F0008-5AD4-42F5-A708-637FBE545248}"/>
          </ac:spMkLst>
        </pc:spChg>
        <pc:spChg chg="mod">
          <ac:chgData name="TANANPORN YANA" userId="582cf2ae-1cfd-42cc-8a31-a13e10d493a9" providerId="ADAL" clId="{CAF432A8-DA4E-4596-9F7E-C45BEDB00B2E}" dt="2020-10-29T07:32:26.339" v="963"/>
          <ac:spMkLst>
            <pc:docMk/>
            <pc:sldMk cId="35373238" sldId="311"/>
            <ac:spMk id="93" creationId="{7E4A3552-978B-4D49-9CD8-F634DE879962}"/>
          </ac:spMkLst>
        </pc:spChg>
        <pc:spChg chg="add del mod">
          <ac:chgData name="TANANPORN YANA" userId="582cf2ae-1cfd-42cc-8a31-a13e10d493a9" providerId="ADAL" clId="{CAF432A8-DA4E-4596-9F7E-C45BEDB00B2E}" dt="2020-10-29T10:37:14.847" v="2029" actId="478"/>
          <ac:spMkLst>
            <pc:docMk/>
            <pc:sldMk cId="35373238" sldId="311"/>
            <ac:spMk id="95" creationId="{D82A689F-41FC-4F40-AB79-002ACD902CEF}"/>
          </ac:spMkLst>
        </pc:spChg>
        <pc:spChg chg="add mod">
          <ac:chgData name="TANANPORN YANA" userId="582cf2ae-1cfd-42cc-8a31-a13e10d493a9" providerId="ADAL" clId="{CAF432A8-DA4E-4596-9F7E-C45BEDB00B2E}" dt="2020-10-29T10:31:44.423" v="1982" actId="1076"/>
          <ac:spMkLst>
            <pc:docMk/>
            <pc:sldMk cId="35373238" sldId="311"/>
            <ac:spMk id="104" creationId="{9E99162D-C0BD-4926-BDDB-9CB1025C46AB}"/>
          </ac:spMkLst>
        </pc:spChg>
        <pc:spChg chg="add mod">
          <ac:chgData name="TANANPORN YANA" userId="582cf2ae-1cfd-42cc-8a31-a13e10d493a9" providerId="ADAL" clId="{CAF432A8-DA4E-4596-9F7E-C45BEDB00B2E}" dt="2020-10-29T10:31:44.423" v="1982" actId="1076"/>
          <ac:spMkLst>
            <pc:docMk/>
            <pc:sldMk cId="35373238" sldId="311"/>
            <ac:spMk id="105" creationId="{120E9B06-3592-4CEC-A67F-9A30CC6BFC0C}"/>
          </ac:spMkLst>
        </pc:spChg>
        <pc:spChg chg="add mod">
          <ac:chgData name="TANANPORN YANA" userId="582cf2ae-1cfd-42cc-8a31-a13e10d493a9" providerId="ADAL" clId="{CAF432A8-DA4E-4596-9F7E-C45BEDB00B2E}" dt="2020-10-29T10:32:10.983" v="1989" actId="14100"/>
          <ac:spMkLst>
            <pc:docMk/>
            <pc:sldMk cId="35373238" sldId="311"/>
            <ac:spMk id="106" creationId="{2A8DC6CB-F837-4C79-9D35-2433D07C91B0}"/>
          </ac:spMkLst>
        </pc:spChg>
        <pc:spChg chg="add mod">
          <ac:chgData name="TANANPORN YANA" userId="582cf2ae-1cfd-42cc-8a31-a13e10d493a9" providerId="ADAL" clId="{CAF432A8-DA4E-4596-9F7E-C45BEDB00B2E}" dt="2020-10-29T10:34:31.039" v="2020" actId="1076"/>
          <ac:spMkLst>
            <pc:docMk/>
            <pc:sldMk cId="35373238" sldId="311"/>
            <ac:spMk id="107" creationId="{9E6AE5C8-15C9-47F3-9ABE-986F007140C5}"/>
          </ac:spMkLst>
        </pc:spChg>
        <pc:spChg chg="add mod">
          <ac:chgData name="TANANPORN YANA" userId="582cf2ae-1cfd-42cc-8a31-a13e10d493a9" providerId="ADAL" clId="{CAF432A8-DA4E-4596-9F7E-C45BEDB00B2E}" dt="2020-10-29T10:39:35.558" v="2045" actId="14100"/>
          <ac:spMkLst>
            <pc:docMk/>
            <pc:sldMk cId="35373238" sldId="311"/>
            <ac:spMk id="108" creationId="{FC686489-3F9D-4AC2-B5F7-868560EE563F}"/>
          </ac:spMkLst>
        </pc:spChg>
        <pc:spChg chg="mod">
          <ac:chgData name="TANANPORN YANA" userId="582cf2ae-1cfd-42cc-8a31-a13e10d493a9" providerId="ADAL" clId="{CAF432A8-DA4E-4596-9F7E-C45BEDB00B2E}" dt="2020-10-29T10:38:19.285" v="2038" actId="207"/>
          <ac:spMkLst>
            <pc:docMk/>
            <pc:sldMk cId="35373238" sldId="311"/>
            <ac:spMk id="114" creationId="{F7EEF2EF-8D79-443C-9A7B-BEC0FAB1E9A7}"/>
          </ac:spMkLst>
        </pc:spChg>
        <pc:spChg chg="mod">
          <ac:chgData name="TANANPORN YANA" userId="582cf2ae-1cfd-42cc-8a31-a13e10d493a9" providerId="ADAL" clId="{CAF432A8-DA4E-4596-9F7E-C45BEDB00B2E}" dt="2020-10-29T10:24:09.641" v="1900" actId="207"/>
          <ac:spMkLst>
            <pc:docMk/>
            <pc:sldMk cId="35373238" sldId="311"/>
            <ac:spMk id="115" creationId="{60D57D93-D17F-4D22-801E-E55B82C598DF}"/>
          </ac:spMkLst>
        </pc:spChg>
        <pc:spChg chg="mod">
          <ac:chgData name="TANANPORN YANA" userId="582cf2ae-1cfd-42cc-8a31-a13e10d493a9" providerId="ADAL" clId="{CAF432A8-DA4E-4596-9F7E-C45BEDB00B2E}" dt="2020-10-29T10:38:02.804" v="2035" actId="207"/>
          <ac:spMkLst>
            <pc:docMk/>
            <pc:sldMk cId="35373238" sldId="311"/>
            <ac:spMk id="117" creationId="{4BC05B53-F1B4-4449-9F5E-8A84A7778533}"/>
          </ac:spMkLst>
        </pc:spChg>
        <pc:spChg chg="mod">
          <ac:chgData name="TANANPORN YANA" userId="582cf2ae-1cfd-42cc-8a31-a13e10d493a9" providerId="ADAL" clId="{CAF432A8-DA4E-4596-9F7E-C45BEDB00B2E}" dt="2020-10-29T10:38:02.804" v="2035" actId="207"/>
          <ac:spMkLst>
            <pc:docMk/>
            <pc:sldMk cId="35373238" sldId="311"/>
            <ac:spMk id="118" creationId="{A23C30D6-ECD7-4E52-B4DD-6EEC2A62044C}"/>
          </ac:spMkLst>
        </pc:spChg>
        <pc:spChg chg="mod">
          <ac:chgData name="TANANPORN YANA" userId="582cf2ae-1cfd-42cc-8a31-a13e10d493a9" providerId="ADAL" clId="{CAF432A8-DA4E-4596-9F7E-C45BEDB00B2E}" dt="2020-10-29T10:38:02.804" v="2035" actId="207"/>
          <ac:spMkLst>
            <pc:docMk/>
            <pc:sldMk cId="35373238" sldId="311"/>
            <ac:spMk id="122" creationId="{47FF0601-4324-472B-A064-D73B201E9B19}"/>
          </ac:spMkLst>
        </pc:spChg>
        <pc:spChg chg="del">
          <ac:chgData name="TANANPORN YANA" userId="582cf2ae-1cfd-42cc-8a31-a13e10d493a9" providerId="ADAL" clId="{CAF432A8-DA4E-4596-9F7E-C45BEDB00B2E}" dt="2020-10-29T05:10:38.227" v="834" actId="478"/>
          <ac:spMkLst>
            <pc:docMk/>
            <pc:sldMk cId="35373238" sldId="311"/>
            <ac:spMk id="123" creationId="{93A56F15-6A5E-414C-A130-E1C32BB24A51}"/>
          </ac:spMkLst>
        </pc:spChg>
        <pc:spChg chg="mod">
          <ac:chgData name="TANANPORN YANA" userId="582cf2ae-1cfd-42cc-8a31-a13e10d493a9" providerId="ADAL" clId="{CAF432A8-DA4E-4596-9F7E-C45BEDB00B2E}" dt="2020-10-29T10:38:02.804" v="2035" actId="207"/>
          <ac:spMkLst>
            <pc:docMk/>
            <pc:sldMk cId="35373238" sldId="311"/>
            <ac:spMk id="123" creationId="{F7CF6000-9E05-41BC-9B3F-753298BC3152}"/>
          </ac:spMkLst>
        </pc:spChg>
        <pc:spChg chg="mod">
          <ac:chgData name="TANANPORN YANA" userId="582cf2ae-1cfd-42cc-8a31-a13e10d493a9" providerId="ADAL" clId="{CAF432A8-DA4E-4596-9F7E-C45BEDB00B2E}" dt="2020-10-29T10:38:02.804" v="2035" actId="207"/>
          <ac:spMkLst>
            <pc:docMk/>
            <pc:sldMk cId="35373238" sldId="311"/>
            <ac:spMk id="124" creationId="{4A106C98-9F90-4DCD-934A-CA5DFB3D3B3D}"/>
          </ac:spMkLst>
        </pc:spChg>
        <pc:spChg chg="mod">
          <ac:chgData name="TANANPORN YANA" userId="582cf2ae-1cfd-42cc-8a31-a13e10d493a9" providerId="ADAL" clId="{CAF432A8-DA4E-4596-9F7E-C45BEDB00B2E}" dt="2020-10-29T10:38:29.174" v="2039" actId="207"/>
          <ac:spMkLst>
            <pc:docMk/>
            <pc:sldMk cId="35373238" sldId="311"/>
            <ac:spMk id="125" creationId="{472EEE33-B37C-4EC2-AD5F-BE2344EC4815}"/>
          </ac:spMkLst>
        </pc:spChg>
        <pc:spChg chg="del">
          <ac:chgData name="TANANPORN YANA" userId="582cf2ae-1cfd-42cc-8a31-a13e10d493a9" providerId="ADAL" clId="{CAF432A8-DA4E-4596-9F7E-C45BEDB00B2E}" dt="2020-10-29T05:10:36.855" v="833" actId="478"/>
          <ac:spMkLst>
            <pc:docMk/>
            <pc:sldMk cId="35373238" sldId="311"/>
            <ac:spMk id="125" creationId="{DA78A9D5-9050-4519-8734-7ACC97D93457}"/>
          </ac:spMkLst>
        </pc:spChg>
        <pc:spChg chg="del">
          <ac:chgData name="TANANPORN YANA" userId="582cf2ae-1cfd-42cc-8a31-a13e10d493a9" providerId="ADAL" clId="{CAF432A8-DA4E-4596-9F7E-C45BEDB00B2E}" dt="2020-10-29T05:10:34.963" v="832" actId="478"/>
          <ac:spMkLst>
            <pc:docMk/>
            <pc:sldMk cId="35373238" sldId="311"/>
            <ac:spMk id="126" creationId="{F7B2B876-E8D4-4496-97D4-A2A244539D5B}"/>
          </ac:spMkLst>
        </pc:spChg>
        <pc:spChg chg="del">
          <ac:chgData name="TANANPORN YANA" userId="582cf2ae-1cfd-42cc-8a31-a13e10d493a9" providerId="ADAL" clId="{CAF432A8-DA4E-4596-9F7E-C45BEDB00B2E}" dt="2020-10-29T05:10:51.189" v="838" actId="478"/>
          <ac:spMkLst>
            <pc:docMk/>
            <pc:sldMk cId="35373238" sldId="311"/>
            <ac:spMk id="127" creationId="{3A0F031C-2489-455A-AFC0-5AD17A5BBD10}"/>
          </ac:spMkLst>
        </pc:spChg>
        <pc:spChg chg="del">
          <ac:chgData name="TANANPORN YANA" userId="582cf2ae-1cfd-42cc-8a31-a13e10d493a9" providerId="ADAL" clId="{CAF432A8-DA4E-4596-9F7E-C45BEDB00B2E}" dt="2020-10-29T05:10:53.055" v="839" actId="478"/>
          <ac:spMkLst>
            <pc:docMk/>
            <pc:sldMk cId="35373238" sldId="311"/>
            <ac:spMk id="128" creationId="{275D0170-9DAF-43A9-9AAC-7170924B6E75}"/>
          </ac:spMkLst>
        </pc:spChg>
        <pc:spChg chg="del">
          <ac:chgData name="TANANPORN YANA" userId="582cf2ae-1cfd-42cc-8a31-a13e10d493a9" providerId="ADAL" clId="{CAF432A8-DA4E-4596-9F7E-C45BEDB00B2E}" dt="2020-10-29T05:10:54.785" v="840" actId="478"/>
          <ac:spMkLst>
            <pc:docMk/>
            <pc:sldMk cId="35373238" sldId="311"/>
            <ac:spMk id="129" creationId="{2388F20B-C664-49A4-BFF6-8C866136AF83}"/>
          </ac:spMkLst>
        </pc:spChg>
        <pc:spChg chg="del">
          <ac:chgData name="TANANPORN YANA" userId="582cf2ae-1cfd-42cc-8a31-a13e10d493a9" providerId="ADAL" clId="{CAF432A8-DA4E-4596-9F7E-C45BEDB00B2E}" dt="2020-10-29T05:10:42.244" v="835" actId="478"/>
          <ac:spMkLst>
            <pc:docMk/>
            <pc:sldMk cId="35373238" sldId="311"/>
            <ac:spMk id="131" creationId="{21C058CB-DA2A-43E4-82C0-0A5B44EF4182}"/>
          </ac:spMkLst>
        </pc:spChg>
        <pc:spChg chg="del">
          <ac:chgData name="TANANPORN YANA" userId="582cf2ae-1cfd-42cc-8a31-a13e10d493a9" providerId="ADAL" clId="{CAF432A8-DA4E-4596-9F7E-C45BEDB00B2E}" dt="2020-10-29T05:10:45.651" v="836" actId="478"/>
          <ac:spMkLst>
            <pc:docMk/>
            <pc:sldMk cId="35373238" sldId="311"/>
            <ac:spMk id="132" creationId="{1B42E6F0-08FA-4F80-8AD5-447C359FA658}"/>
          </ac:spMkLst>
        </pc:spChg>
        <pc:spChg chg="del">
          <ac:chgData name="TANANPORN YANA" userId="582cf2ae-1cfd-42cc-8a31-a13e10d493a9" providerId="ADAL" clId="{CAF432A8-DA4E-4596-9F7E-C45BEDB00B2E}" dt="2020-10-29T05:10:49.017" v="837" actId="478"/>
          <ac:spMkLst>
            <pc:docMk/>
            <pc:sldMk cId="35373238" sldId="311"/>
            <ac:spMk id="133" creationId="{FDEE1C9F-4219-430C-8FCF-160936E6158A}"/>
          </ac:spMkLst>
        </pc:spChg>
        <pc:spChg chg="mod">
          <ac:chgData name="TANANPORN YANA" userId="582cf2ae-1cfd-42cc-8a31-a13e10d493a9" providerId="ADAL" clId="{CAF432A8-DA4E-4596-9F7E-C45BEDB00B2E}" dt="2020-10-29T10:18:13.345" v="1878" actId="20577"/>
          <ac:spMkLst>
            <pc:docMk/>
            <pc:sldMk cId="35373238" sldId="311"/>
            <ac:spMk id="2977" creationId="{00000000-0000-0000-0000-000000000000}"/>
          </ac:spMkLst>
        </pc:spChg>
        <pc:grpChg chg="add mod">
          <ac:chgData name="TANANPORN YANA" userId="582cf2ae-1cfd-42cc-8a31-a13e10d493a9" providerId="ADAL" clId="{CAF432A8-DA4E-4596-9F7E-C45BEDB00B2E}" dt="2020-10-29T10:39:39.247" v="2046" actId="1076"/>
          <ac:grpSpMkLst>
            <pc:docMk/>
            <pc:sldMk cId="35373238" sldId="311"/>
            <ac:grpSpMk id="27" creationId="{F28CF29B-EDFE-4951-8CDE-1B75B51F7D95}"/>
          </ac:grpSpMkLst>
        </pc:grpChg>
        <pc:grpChg chg="mod">
          <ac:chgData name="TANANPORN YANA" userId="582cf2ae-1cfd-42cc-8a31-a13e10d493a9" providerId="ADAL" clId="{CAF432A8-DA4E-4596-9F7E-C45BEDB00B2E}" dt="2020-10-29T07:32:26.339" v="963"/>
          <ac:grpSpMkLst>
            <pc:docMk/>
            <pc:sldMk cId="35373238" sldId="311"/>
            <ac:grpSpMk id="29" creationId="{147143BC-F6DF-42C6-907F-D4BF1DD4C501}"/>
          </ac:grpSpMkLst>
        </pc:grpChg>
        <pc:grpChg chg="add del mod">
          <ac:chgData name="TANANPORN YANA" userId="582cf2ae-1cfd-42cc-8a31-a13e10d493a9" providerId="ADAL" clId="{CAF432A8-DA4E-4596-9F7E-C45BEDB00B2E}" dt="2020-10-29T10:38:52.840" v="2040" actId="478"/>
          <ac:grpSpMkLst>
            <pc:docMk/>
            <pc:sldMk cId="35373238" sldId="311"/>
            <ac:grpSpMk id="111" creationId="{54B6D02D-697D-4040-A29F-3A8B9A1D6B6E}"/>
          </ac:grpSpMkLst>
        </pc:grpChg>
        <pc:grpChg chg="mod">
          <ac:chgData name="TANANPORN YANA" userId="582cf2ae-1cfd-42cc-8a31-a13e10d493a9" providerId="ADAL" clId="{CAF432A8-DA4E-4596-9F7E-C45BEDB00B2E}" dt="2020-10-29T10:39:51.694" v="2049" actId="1076"/>
          <ac:grpSpMkLst>
            <pc:docMk/>
            <pc:sldMk cId="35373238" sldId="311"/>
            <ac:grpSpMk id="112" creationId="{230D77DB-FDC4-4E3F-983F-8CBC42756EEC}"/>
          </ac:grpSpMkLst>
        </pc:grpChg>
        <pc:grpChg chg="del">
          <ac:chgData name="TANANPORN YANA" userId="582cf2ae-1cfd-42cc-8a31-a13e10d493a9" providerId="ADAL" clId="{CAF432A8-DA4E-4596-9F7E-C45BEDB00B2E}" dt="2020-10-29T05:10:53.055" v="839" actId="478"/>
          <ac:grpSpMkLst>
            <pc:docMk/>
            <pc:sldMk cId="35373238" sldId="311"/>
            <ac:grpSpMk id="114" creationId="{5441D926-6030-442E-AF96-EE9AA39C7EED}"/>
          </ac:grpSpMkLst>
        </pc:grpChg>
        <pc:picChg chg="mod ord modCrop">
          <ac:chgData name="TANANPORN YANA" userId="582cf2ae-1cfd-42cc-8a31-a13e10d493a9" providerId="ADAL" clId="{CAF432A8-DA4E-4596-9F7E-C45BEDB00B2E}" dt="2020-10-29T10:31:44.423" v="1982" actId="1076"/>
          <ac:picMkLst>
            <pc:docMk/>
            <pc:sldMk cId="35373238" sldId="311"/>
            <ac:picMk id="2" creationId="{CFA10DDA-54CB-49FA-A1BD-D21A75E01230}"/>
          </ac:picMkLst>
        </pc:picChg>
        <pc:picChg chg="mod ord modCrop">
          <ac:chgData name="TANANPORN YANA" userId="582cf2ae-1cfd-42cc-8a31-a13e10d493a9" providerId="ADAL" clId="{CAF432A8-DA4E-4596-9F7E-C45BEDB00B2E}" dt="2020-10-29T10:31:44.423" v="1982" actId="1076"/>
          <ac:picMkLst>
            <pc:docMk/>
            <pc:sldMk cId="35373238" sldId="311"/>
            <ac:picMk id="3" creationId="{4F383763-EE4E-45BF-82A4-A36C5242CEF9}"/>
          </ac:picMkLst>
        </pc:picChg>
        <pc:picChg chg="mod ord modCrop">
          <ac:chgData name="TANANPORN YANA" userId="582cf2ae-1cfd-42cc-8a31-a13e10d493a9" providerId="ADAL" clId="{CAF432A8-DA4E-4596-9F7E-C45BEDB00B2E}" dt="2020-10-29T10:31:49.172" v="1983" actId="166"/>
          <ac:picMkLst>
            <pc:docMk/>
            <pc:sldMk cId="35373238" sldId="311"/>
            <ac:picMk id="4" creationId="{1891F57A-6D0E-44D7-B737-6E7BC0FBBF85}"/>
          </ac:picMkLst>
        </pc:picChg>
        <pc:picChg chg="mod ord modCrop">
          <ac:chgData name="TANANPORN YANA" userId="582cf2ae-1cfd-42cc-8a31-a13e10d493a9" providerId="ADAL" clId="{CAF432A8-DA4E-4596-9F7E-C45BEDB00B2E}" dt="2020-10-29T10:34:33.854" v="2021" actId="1076"/>
          <ac:picMkLst>
            <pc:docMk/>
            <pc:sldMk cId="35373238" sldId="311"/>
            <ac:picMk id="5" creationId="{CAD8A702-2688-4468-BCC4-E3A9DECC1B13}"/>
          </ac:picMkLst>
        </pc:picChg>
        <pc:picChg chg="del">
          <ac:chgData name="TANANPORN YANA" userId="582cf2ae-1cfd-42cc-8a31-a13e10d493a9" providerId="ADAL" clId="{CAF432A8-DA4E-4596-9F7E-C45BEDB00B2E}" dt="2020-10-29T08:10:04.190" v="1023" actId="478"/>
          <ac:picMkLst>
            <pc:docMk/>
            <pc:sldMk cId="35373238" sldId="311"/>
            <ac:picMk id="7" creationId="{607D2204-068F-4B7D-8EC6-471AA405B481}"/>
          </ac:picMkLst>
        </pc:picChg>
        <pc:picChg chg="mod ord modCrop">
          <ac:chgData name="TANANPORN YANA" userId="582cf2ae-1cfd-42cc-8a31-a13e10d493a9" providerId="ADAL" clId="{CAF432A8-DA4E-4596-9F7E-C45BEDB00B2E}" dt="2020-10-29T10:31:44.423" v="1982" actId="1076"/>
          <ac:picMkLst>
            <pc:docMk/>
            <pc:sldMk cId="35373238" sldId="311"/>
            <ac:picMk id="8" creationId="{E587BC9D-B156-4C48-9A82-C03220C4882B}"/>
          </ac:picMkLst>
        </pc:picChg>
        <pc:picChg chg="add mod ord modCrop">
          <ac:chgData name="TANANPORN YANA" userId="582cf2ae-1cfd-42cc-8a31-a13e10d493a9" providerId="ADAL" clId="{CAF432A8-DA4E-4596-9F7E-C45BEDB00B2E}" dt="2020-10-29T10:39:30.262" v="2044" actId="1076"/>
          <ac:picMkLst>
            <pc:docMk/>
            <pc:sldMk cId="35373238" sldId="311"/>
            <ac:picMk id="9" creationId="{FCEAC5D7-0392-4504-8B94-4C1C1D824B5C}"/>
          </ac:picMkLst>
        </pc:picChg>
        <pc:picChg chg="add del mod">
          <ac:chgData name="TANANPORN YANA" userId="582cf2ae-1cfd-42cc-8a31-a13e10d493a9" providerId="ADAL" clId="{CAF432A8-DA4E-4596-9F7E-C45BEDB00B2E}" dt="2020-10-29T10:17:31.487" v="1857" actId="478"/>
          <ac:picMkLst>
            <pc:docMk/>
            <pc:sldMk cId="35373238" sldId="311"/>
            <ac:picMk id="11" creationId="{F1F643B1-F3FB-495F-9429-9F10410506CC}"/>
          </ac:picMkLst>
        </pc:picChg>
        <pc:picChg chg="add del mod">
          <ac:chgData name="TANANPORN YANA" userId="582cf2ae-1cfd-42cc-8a31-a13e10d493a9" providerId="ADAL" clId="{CAF432A8-DA4E-4596-9F7E-C45BEDB00B2E}" dt="2020-10-29T10:23:37.504" v="1893" actId="478"/>
          <ac:picMkLst>
            <pc:docMk/>
            <pc:sldMk cId="35373238" sldId="311"/>
            <ac:picMk id="13" creationId="{BA330954-5559-413F-AA86-591C3EA470E3}"/>
          </ac:picMkLst>
        </pc:picChg>
        <pc:picChg chg="add mod">
          <ac:chgData name="TANANPORN YANA" userId="582cf2ae-1cfd-42cc-8a31-a13e10d493a9" providerId="ADAL" clId="{CAF432A8-DA4E-4596-9F7E-C45BEDB00B2E}" dt="2020-10-29T10:25:38.756" v="1910" actId="14100"/>
          <ac:picMkLst>
            <pc:docMk/>
            <pc:sldMk cId="35373238" sldId="311"/>
            <ac:picMk id="15" creationId="{D3A49E6E-23CC-4511-9710-F39B796C1F18}"/>
          </ac:picMkLst>
        </pc:picChg>
        <pc:picChg chg="add mod">
          <ac:chgData name="TANANPORN YANA" userId="582cf2ae-1cfd-42cc-8a31-a13e10d493a9" providerId="ADAL" clId="{CAF432A8-DA4E-4596-9F7E-C45BEDB00B2E}" dt="2020-10-29T10:25:05.687" v="1902" actId="14100"/>
          <ac:picMkLst>
            <pc:docMk/>
            <pc:sldMk cId="35373238" sldId="311"/>
            <ac:picMk id="17" creationId="{BA94EEB5-DE47-4D2E-90B1-04E6EE3EFE6B}"/>
          </ac:picMkLst>
        </pc:picChg>
        <pc:picChg chg="add mod">
          <ac:chgData name="TANANPORN YANA" userId="582cf2ae-1cfd-42cc-8a31-a13e10d493a9" providerId="ADAL" clId="{CAF432A8-DA4E-4596-9F7E-C45BEDB00B2E}" dt="2020-10-29T10:31:16.015" v="1979" actId="1076"/>
          <ac:picMkLst>
            <pc:docMk/>
            <pc:sldMk cId="35373238" sldId="311"/>
            <ac:picMk id="19" creationId="{B02A9AE7-CC68-4644-BEA0-E6BE633104E3}"/>
          </ac:picMkLst>
        </pc:picChg>
        <pc:picChg chg="add mod">
          <ac:chgData name="TANANPORN YANA" userId="582cf2ae-1cfd-42cc-8a31-a13e10d493a9" providerId="ADAL" clId="{CAF432A8-DA4E-4596-9F7E-C45BEDB00B2E}" dt="2020-10-29T10:31:14.111" v="1978" actId="1076"/>
          <ac:picMkLst>
            <pc:docMk/>
            <pc:sldMk cId="35373238" sldId="311"/>
            <ac:picMk id="21" creationId="{55A7DF61-9E3A-4961-B5F6-196A49CF71D4}"/>
          </ac:picMkLst>
        </pc:picChg>
        <pc:picChg chg="add mod">
          <ac:chgData name="TANANPORN YANA" userId="582cf2ae-1cfd-42cc-8a31-a13e10d493a9" providerId="ADAL" clId="{CAF432A8-DA4E-4596-9F7E-C45BEDB00B2E}" dt="2020-10-29T10:34:38.055" v="2022" actId="1076"/>
          <ac:picMkLst>
            <pc:docMk/>
            <pc:sldMk cId="35373238" sldId="311"/>
            <ac:picMk id="23" creationId="{D3EE365F-EFDD-4810-8496-DD4B56765E3B}"/>
          </ac:picMkLst>
        </pc:picChg>
        <pc:picChg chg="add mod">
          <ac:chgData name="TANANPORN YANA" userId="582cf2ae-1cfd-42cc-8a31-a13e10d493a9" providerId="ADAL" clId="{CAF432A8-DA4E-4596-9F7E-C45BEDB00B2E}" dt="2020-10-29T10:27:23.479" v="1925" actId="1076"/>
          <ac:picMkLst>
            <pc:docMk/>
            <pc:sldMk cId="35373238" sldId="311"/>
            <ac:picMk id="25" creationId="{6DBFB936-33D2-4704-88E9-AED24874AD0C}"/>
          </ac:picMkLst>
        </pc:picChg>
        <pc:picChg chg="del mod">
          <ac:chgData name="TANANPORN YANA" userId="582cf2ae-1cfd-42cc-8a31-a13e10d493a9" providerId="ADAL" clId="{CAF432A8-DA4E-4596-9F7E-C45BEDB00B2E}" dt="2020-10-29T07:36:26.449" v="995" actId="478"/>
          <ac:picMkLst>
            <pc:docMk/>
            <pc:sldMk cId="35373238" sldId="311"/>
            <ac:picMk id="1026" creationId="{918527E3-7AB7-4998-AAA0-BBE4F8D923C1}"/>
          </ac:picMkLst>
        </pc:picChg>
      </pc:sldChg>
      <pc:sldChg chg="addSp">
        <pc:chgData name="TANANPORN YANA" userId="582cf2ae-1cfd-42cc-8a31-a13e10d493a9" providerId="ADAL" clId="{CAF432A8-DA4E-4596-9F7E-C45BEDB00B2E}" dt="2020-10-29T07:36:05.827" v="990"/>
        <pc:sldMkLst>
          <pc:docMk/>
          <pc:sldMk cId="1624189388" sldId="311"/>
        </pc:sldMkLst>
        <pc:picChg chg="add">
          <ac:chgData name="TANANPORN YANA" userId="582cf2ae-1cfd-42cc-8a31-a13e10d493a9" providerId="ADAL" clId="{CAF432A8-DA4E-4596-9F7E-C45BEDB00B2E}" dt="2020-10-29T07:36:05.827" v="990"/>
          <ac:picMkLst>
            <pc:docMk/>
            <pc:sldMk cId="1624189388" sldId="311"/>
            <ac:picMk id="1026" creationId="{918527E3-7AB7-4998-AAA0-BBE4F8D923C1}"/>
          </ac:picMkLst>
        </pc:picChg>
      </pc:sldChg>
      <pc:sldChg chg="addSp delSp modSp mod">
        <pc:chgData name="TANANPORN YANA" userId="582cf2ae-1cfd-42cc-8a31-a13e10d493a9" providerId="ADAL" clId="{CAF432A8-DA4E-4596-9F7E-C45BEDB00B2E}" dt="2020-11-01T09:35:32.102" v="3218" actId="1076"/>
        <pc:sldMkLst>
          <pc:docMk/>
          <pc:sldMk cId="1790257566" sldId="312"/>
        </pc:sldMkLst>
        <pc:spChg chg="del">
          <ac:chgData name="TANANPORN YANA" userId="582cf2ae-1cfd-42cc-8a31-a13e10d493a9" providerId="ADAL" clId="{CAF432A8-DA4E-4596-9F7E-C45BEDB00B2E}" dt="2020-10-29T07:31:26.320" v="949" actId="478"/>
          <ac:spMkLst>
            <pc:docMk/>
            <pc:sldMk cId="1790257566" sldId="312"/>
            <ac:spMk id="17" creationId="{EAB4E7E0-78A7-429F-BD45-AF52BDFAD62A}"/>
          </ac:spMkLst>
        </pc:spChg>
        <pc:spChg chg="del">
          <ac:chgData name="TANANPORN YANA" userId="582cf2ae-1cfd-42cc-8a31-a13e10d493a9" providerId="ADAL" clId="{CAF432A8-DA4E-4596-9F7E-C45BEDB00B2E}" dt="2020-10-29T07:31:26.827" v="950" actId="478"/>
          <ac:spMkLst>
            <pc:docMk/>
            <pc:sldMk cId="1790257566" sldId="312"/>
            <ac:spMk id="18" creationId="{EC042DF0-2C10-4A0A-AB3B-FC880CFDA67E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52" creationId="{BE71BDCA-F2FF-4704-BCA5-D264530A611E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54" creationId="{8766C8E6-AB37-4DF8-A315-9AE5A7EF454C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55" creationId="{2840A423-5FDF-41B8-B43C-BE7A3AC9356E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56" creationId="{2CC8C604-C291-4C7D-B6FD-62F15299B602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57" creationId="{B9EEC06A-5F89-4960-A82F-FF15984F67F6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58" creationId="{175B2C21-E55B-4B4B-A3BA-CFA9B895A585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59" creationId="{832345AB-B193-4E8A-96F5-28FF061BF1D6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60" creationId="{2F1CF9E1-9FBB-4EAC-9310-ABA8B4318DAA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61" creationId="{89C3DAE5-91E5-465D-B75C-C3368620CB07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62" creationId="{89DB8A07-7FF6-4BFC-8935-9823496F8D3B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63" creationId="{9917322C-C1FC-4C71-BC30-8133E3095D74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64" creationId="{5DDFD612-F820-428C-B33B-9C80AA116772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65" creationId="{5BD4131A-D319-44B7-99E6-21EC2B9004DD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66" creationId="{97FBE972-9D51-4990-9E64-5D5C0B96C1C9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67" creationId="{FEF7BE76-B4C7-4460-99AA-D4F8A6CB35D9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68" creationId="{3C71BBE1-8E0D-4A55-AF5D-CE2B2DAAAAC4}"/>
          </ac:spMkLst>
        </pc:spChg>
        <pc:spChg chg="mod">
          <ac:chgData name="TANANPORN YANA" userId="582cf2ae-1cfd-42cc-8a31-a13e10d493a9" providerId="ADAL" clId="{CAF432A8-DA4E-4596-9F7E-C45BEDB00B2E}" dt="2020-10-29T07:31:29.078" v="951"/>
          <ac:spMkLst>
            <pc:docMk/>
            <pc:sldMk cId="1790257566" sldId="312"/>
            <ac:spMk id="69" creationId="{332CB7A6-5D4C-4A66-B733-A0A4E767808C}"/>
          </ac:spMkLst>
        </pc:spChg>
        <pc:spChg chg="add mod ord">
          <ac:chgData name="TANANPORN YANA" userId="582cf2ae-1cfd-42cc-8a31-a13e10d493a9" providerId="ADAL" clId="{CAF432A8-DA4E-4596-9F7E-C45BEDB00B2E}" dt="2020-10-29T07:31:33.350" v="953" actId="1076"/>
          <ac:spMkLst>
            <pc:docMk/>
            <pc:sldMk cId="1790257566" sldId="312"/>
            <ac:spMk id="70" creationId="{0E7792EA-F62D-4026-981E-147BEF0D13F3}"/>
          </ac:spMkLst>
        </pc:spChg>
        <pc:spChg chg="add mod ord">
          <ac:chgData name="TANANPORN YANA" userId="582cf2ae-1cfd-42cc-8a31-a13e10d493a9" providerId="ADAL" clId="{CAF432A8-DA4E-4596-9F7E-C45BEDB00B2E}" dt="2020-10-29T07:31:33.350" v="953" actId="1076"/>
          <ac:spMkLst>
            <pc:docMk/>
            <pc:sldMk cId="1790257566" sldId="312"/>
            <ac:spMk id="71" creationId="{D7FFEFD8-2B43-4E69-8249-E34C84FE2EBA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73" creationId="{0BB0A85D-8E81-493E-9AE6-A7028FC93D69}"/>
          </ac:spMkLst>
        </pc:spChg>
        <pc:spChg chg="mod">
          <ac:chgData name="TANANPORN YANA" userId="582cf2ae-1cfd-42cc-8a31-a13e10d493a9" providerId="ADAL" clId="{CAF432A8-DA4E-4596-9F7E-C45BEDB00B2E}" dt="2020-11-01T09:35:32.102" v="3218" actId="1076"/>
          <ac:spMkLst>
            <pc:docMk/>
            <pc:sldMk cId="1790257566" sldId="312"/>
            <ac:spMk id="75" creationId="{725B9B30-9FFB-46E2-965D-4E5062E80AC5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76" creationId="{E436C72A-4F66-429A-9423-957B2C6E30D8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77" creationId="{4C4E113C-096C-4416-A430-D41BF365F9B7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78" creationId="{E007BC76-373E-4277-9980-95427C4031B5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79" creationId="{0BEF1A21-E6D6-477C-AFE9-37407BA52C5C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80" creationId="{E99593D7-AC60-4C56-BA4B-C89FE927F4A5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81" creationId="{64C2E6B7-558B-498F-8FD6-1D712509CBC2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82" creationId="{4161CDB7-7B3D-417F-81C5-AC4A7361D3ED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83" creationId="{1EE81FB9-5F1C-4CD4-882F-DE96CCDC06DF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84" creationId="{1F60B43A-AA1D-4CED-8EBB-8B1851C111D0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85" creationId="{0DFED905-6769-467C-9584-BCDF2749F933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86" creationId="{01649CD3-4837-48C9-851D-4A1D05C4B838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87" creationId="{79F47696-662E-4A64-855D-95FC3A120149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88" creationId="{0588C764-7757-456A-B28D-6CEE212DB0E5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89" creationId="{BA463BD2-D132-43F7-AC28-5F87C1B42B87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90" creationId="{0E611299-8EC5-43C5-AD6A-D7A9C0658BBF}"/>
          </ac:spMkLst>
        </pc:spChg>
        <pc:spChg chg="mod">
          <ac:chgData name="TANANPORN YANA" userId="582cf2ae-1cfd-42cc-8a31-a13e10d493a9" providerId="ADAL" clId="{CAF432A8-DA4E-4596-9F7E-C45BEDB00B2E}" dt="2020-10-29T07:31:37.972" v="957"/>
          <ac:spMkLst>
            <pc:docMk/>
            <pc:sldMk cId="1790257566" sldId="312"/>
            <ac:spMk id="91" creationId="{DF951C47-A929-4898-A723-64600AD4E41B}"/>
          </ac:spMkLst>
        </pc:spChg>
        <pc:spChg chg="add mod ord">
          <ac:chgData name="TANANPORN YANA" userId="582cf2ae-1cfd-42cc-8a31-a13e10d493a9" providerId="ADAL" clId="{CAF432A8-DA4E-4596-9F7E-C45BEDB00B2E}" dt="2020-10-29T07:31:41.148" v="959" actId="167"/>
          <ac:spMkLst>
            <pc:docMk/>
            <pc:sldMk cId="1790257566" sldId="312"/>
            <ac:spMk id="92" creationId="{5740175D-B911-4C3F-BE3E-DDC2C60F39A0}"/>
          </ac:spMkLst>
        </pc:spChg>
        <pc:spChg chg="add mod ord">
          <ac:chgData name="TANANPORN YANA" userId="582cf2ae-1cfd-42cc-8a31-a13e10d493a9" providerId="ADAL" clId="{CAF432A8-DA4E-4596-9F7E-C45BEDB00B2E}" dt="2020-10-29T07:31:41.148" v="959" actId="167"/>
          <ac:spMkLst>
            <pc:docMk/>
            <pc:sldMk cId="1790257566" sldId="312"/>
            <ac:spMk id="93" creationId="{5645F9E7-6EE2-45FD-AF71-549ECEAAA628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95" creationId="{39C2A291-F993-4299-AF8A-AE4ABBE793BC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96" creationId="{0CFC6B23-C40B-46AC-904A-6683295C72F9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97" creationId="{651CD6BF-9EE3-4A88-9C9F-C1A783436C10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98" creationId="{E757D13E-2000-45E5-9CF9-82BDD942D9F5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99" creationId="{9FC62378-E747-4970-A734-AC779275E5D3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100" creationId="{521BB869-99DD-4E92-88A8-00EB736831E6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101" creationId="{500818E8-2DD7-4CB1-873D-2D9A047F2DD8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102" creationId="{DF2E7745-F130-404C-B711-8774D2F972E9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103" creationId="{A9D0C77C-9BF3-49B8-9343-091E03EF5EFA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104" creationId="{3F046590-FE8E-4137-B5D5-C22516D182EA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105" creationId="{7C891AFF-9344-459F-8386-5AE84AA6F077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106" creationId="{4FBCFC6D-0851-445C-914A-28EDCBAEBA98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107" creationId="{19B47FAA-A3DE-40D4-BB0F-EE7142DDE96D}"/>
          </ac:spMkLst>
        </pc:spChg>
        <pc:spChg chg="mod">
          <ac:chgData name="TANANPORN YANA" userId="582cf2ae-1cfd-42cc-8a31-a13e10d493a9" providerId="ADAL" clId="{CAF432A8-DA4E-4596-9F7E-C45BEDB00B2E}" dt="2020-10-29T15:45:42.896" v="2691" actId="13822"/>
          <ac:spMkLst>
            <pc:docMk/>
            <pc:sldMk cId="1790257566" sldId="312"/>
            <ac:spMk id="108" creationId="{D8B15BF0-4ED3-4608-8F2E-4F52B9C25B1A}"/>
          </ac:spMkLst>
        </pc:spChg>
        <pc:spChg chg="del">
          <ac:chgData name="TANANPORN YANA" userId="582cf2ae-1cfd-42cc-8a31-a13e10d493a9" providerId="ADAL" clId="{CAF432A8-DA4E-4596-9F7E-C45BEDB00B2E}" dt="2020-10-29T07:31:35.075" v="954" actId="478"/>
          <ac:spMkLst>
            <pc:docMk/>
            <pc:sldMk cId="1790257566" sldId="312"/>
            <ac:spMk id="206" creationId="{20F1D3AE-BF6B-4608-9554-92828347DD8A}"/>
          </ac:spMkLst>
        </pc:spChg>
        <pc:spChg chg="del">
          <ac:chgData name="TANANPORN YANA" userId="582cf2ae-1cfd-42cc-8a31-a13e10d493a9" providerId="ADAL" clId="{CAF432A8-DA4E-4596-9F7E-C45BEDB00B2E}" dt="2020-10-29T07:31:35.867" v="955" actId="478"/>
          <ac:spMkLst>
            <pc:docMk/>
            <pc:sldMk cId="1790257566" sldId="312"/>
            <ac:spMk id="207" creationId="{5846E089-6C95-4912-A136-E03BF94D2AA6}"/>
          </ac:spMkLst>
        </pc:spChg>
        <pc:spChg chg="mod">
          <ac:chgData name="TANANPORN YANA" userId="582cf2ae-1cfd-42cc-8a31-a13e10d493a9" providerId="ADAL" clId="{CAF432A8-DA4E-4596-9F7E-C45BEDB00B2E}" dt="2020-10-29T07:31:47.231" v="961" actId="20577"/>
          <ac:spMkLst>
            <pc:docMk/>
            <pc:sldMk cId="1790257566" sldId="312"/>
            <ac:spMk id="2977" creationId="{00000000-0000-0000-0000-000000000000}"/>
          </ac:spMkLst>
        </pc:spChg>
        <pc:grpChg chg="add mod ord">
          <ac:chgData name="TANANPORN YANA" userId="582cf2ae-1cfd-42cc-8a31-a13e10d493a9" providerId="ADAL" clId="{CAF432A8-DA4E-4596-9F7E-C45BEDB00B2E}" dt="2020-10-29T07:31:33.350" v="953" actId="1076"/>
          <ac:grpSpMkLst>
            <pc:docMk/>
            <pc:sldMk cId="1790257566" sldId="312"/>
            <ac:grpSpMk id="51" creationId="{CEDFE81E-3B0D-4D44-8610-D1A5EACD484F}"/>
          </ac:grpSpMkLst>
        </pc:grpChg>
        <pc:grpChg chg="mod">
          <ac:chgData name="TANANPORN YANA" userId="582cf2ae-1cfd-42cc-8a31-a13e10d493a9" providerId="ADAL" clId="{CAF432A8-DA4E-4596-9F7E-C45BEDB00B2E}" dt="2020-10-29T07:31:29.078" v="951"/>
          <ac:grpSpMkLst>
            <pc:docMk/>
            <pc:sldMk cId="1790257566" sldId="312"/>
            <ac:grpSpMk id="53" creationId="{5B542CD2-759F-4FDF-B0FC-80A1F6ECFD6D}"/>
          </ac:grpSpMkLst>
        </pc:grpChg>
        <pc:grpChg chg="add mod ord">
          <ac:chgData name="TANANPORN YANA" userId="582cf2ae-1cfd-42cc-8a31-a13e10d493a9" providerId="ADAL" clId="{CAF432A8-DA4E-4596-9F7E-C45BEDB00B2E}" dt="2020-10-29T07:31:41.148" v="959" actId="167"/>
          <ac:grpSpMkLst>
            <pc:docMk/>
            <pc:sldMk cId="1790257566" sldId="312"/>
            <ac:grpSpMk id="72" creationId="{EB35B5EA-D0E8-49E1-A2DE-07F868D74924}"/>
          </ac:grpSpMkLst>
        </pc:grpChg>
        <pc:grpChg chg="mod">
          <ac:chgData name="TANANPORN YANA" userId="582cf2ae-1cfd-42cc-8a31-a13e10d493a9" providerId="ADAL" clId="{CAF432A8-DA4E-4596-9F7E-C45BEDB00B2E}" dt="2020-10-29T07:31:37.972" v="957"/>
          <ac:grpSpMkLst>
            <pc:docMk/>
            <pc:sldMk cId="1790257566" sldId="312"/>
            <ac:grpSpMk id="74" creationId="{906EC3AA-225B-4F3D-AB04-A9B8DF98E908}"/>
          </ac:grpSpMkLst>
        </pc:grpChg>
        <pc:grpChg chg="add del mod">
          <ac:chgData name="TANANPORN YANA" userId="582cf2ae-1cfd-42cc-8a31-a13e10d493a9" providerId="ADAL" clId="{CAF432A8-DA4E-4596-9F7E-C45BEDB00B2E}" dt="2020-10-29T16:05:30.307" v="3117" actId="478"/>
          <ac:grpSpMkLst>
            <pc:docMk/>
            <pc:sldMk cId="1790257566" sldId="312"/>
            <ac:grpSpMk id="94" creationId="{6A19BD56-916B-4F1F-8656-3FAFAB8CA6A2}"/>
          </ac:grpSpMkLst>
        </pc:grpChg>
        <pc:grpChg chg="del">
          <ac:chgData name="TANANPORN YANA" userId="582cf2ae-1cfd-42cc-8a31-a13e10d493a9" providerId="ADAL" clId="{CAF432A8-DA4E-4596-9F7E-C45BEDB00B2E}" dt="2020-10-29T07:31:25.212" v="948" actId="478"/>
          <ac:grpSpMkLst>
            <pc:docMk/>
            <pc:sldMk cId="1790257566" sldId="312"/>
            <ac:grpSpMk id="112" creationId="{230D77DB-FDC4-4E3F-983F-8CBC42756EEC}"/>
          </ac:grpSpMkLst>
        </pc:grpChg>
        <pc:grpChg chg="del">
          <ac:chgData name="TANANPORN YANA" userId="582cf2ae-1cfd-42cc-8a31-a13e10d493a9" providerId="ADAL" clId="{CAF432A8-DA4E-4596-9F7E-C45BEDB00B2E}" dt="2020-10-29T07:31:36.383" v="956" actId="478"/>
          <ac:grpSpMkLst>
            <pc:docMk/>
            <pc:sldMk cId="1790257566" sldId="312"/>
            <ac:grpSpMk id="187" creationId="{659442C4-4173-417D-9121-50AAEDE6DDB8}"/>
          </ac:grpSpMkLst>
        </pc:grpChg>
        <pc:picChg chg="mod">
          <ac:chgData name="TANANPORN YANA" userId="582cf2ae-1cfd-42cc-8a31-a13e10d493a9" providerId="ADAL" clId="{CAF432A8-DA4E-4596-9F7E-C45BEDB00B2E}" dt="2020-10-29T07:31:08.702" v="947" actId="1076"/>
          <ac:picMkLst>
            <pc:docMk/>
            <pc:sldMk cId="1790257566" sldId="312"/>
            <ac:picMk id="2" creationId="{532D8DE6-9FFD-4CA2-BB02-249F35DD75C0}"/>
          </ac:picMkLst>
        </pc:picChg>
        <pc:picChg chg="mod">
          <ac:chgData name="TANANPORN YANA" userId="582cf2ae-1cfd-42cc-8a31-a13e10d493a9" providerId="ADAL" clId="{CAF432A8-DA4E-4596-9F7E-C45BEDB00B2E}" dt="2020-10-29T07:31:00.494" v="945" actId="1076"/>
          <ac:picMkLst>
            <pc:docMk/>
            <pc:sldMk cId="1790257566" sldId="312"/>
            <ac:picMk id="3" creationId="{9D8F227C-90C9-4E49-8487-295897604E3C}"/>
          </ac:picMkLst>
        </pc:picChg>
      </pc:sldChg>
      <pc:sldChg chg="addSp delSp modSp mod modNotesTx">
        <pc:chgData name="TANANPORN YANA" userId="582cf2ae-1cfd-42cc-8a31-a13e10d493a9" providerId="ADAL" clId="{CAF432A8-DA4E-4596-9F7E-C45BEDB00B2E}" dt="2020-11-01T16:41:43.417" v="4465" actId="20577"/>
        <pc:sldMkLst>
          <pc:docMk/>
          <pc:sldMk cId="272875423" sldId="313"/>
        </pc:sldMkLst>
        <pc:spChg chg="add del mod">
          <ac:chgData name="TANANPORN YANA" userId="582cf2ae-1cfd-42cc-8a31-a13e10d493a9" providerId="ADAL" clId="{CAF432A8-DA4E-4596-9F7E-C45BEDB00B2E}" dt="2020-10-29T08:53:31.012" v="1458" actId="478"/>
          <ac:spMkLst>
            <pc:docMk/>
            <pc:sldMk cId="272875423" sldId="313"/>
            <ac:spMk id="2" creationId="{26E6D396-52C0-47B0-8051-2BAE021E6FEE}"/>
          </ac:spMkLst>
        </pc:spChg>
        <pc:spChg chg="mod">
          <ac:chgData name="TANANPORN YANA" userId="582cf2ae-1cfd-42cc-8a31-a13e10d493a9" providerId="ADAL" clId="{CAF432A8-DA4E-4596-9F7E-C45BEDB00B2E}" dt="2020-10-29T15:06:30.704" v="2135" actId="1076"/>
          <ac:spMkLst>
            <pc:docMk/>
            <pc:sldMk cId="272875423" sldId="313"/>
            <ac:spMk id="9" creationId="{257CD7FB-AA24-4004-943D-439ABF427C1E}"/>
          </ac:spMkLst>
        </pc:spChg>
        <pc:spChg chg="del mod">
          <ac:chgData name="TANANPORN YANA" userId="582cf2ae-1cfd-42cc-8a31-a13e10d493a9" providerId="ADAL" clId="{CAF432A8-DA4E-4596-9F7E-C45BEDB00B2E}" dt="2020-10-29T08:34:15.710" v="1204" actId="478"/>
          <ac:spMkLst>
            <pc:docMk/>
            <pc:sldMk cId="272875423" sldId="313"/>
            <ac:spMk id="11" creationId="{C0F976F1-A682-4CCB-9A7A-1466B64E1F94}"/>
          </ac:spMkLst>
        </pc:spChg>
        <pc:spChg chg="add mod">
          <ac:chgData name="TANANPORN YANA" userId="582cf2ae-1cfd-42cc-8a31-a13e10d493a9" providerId="ADAL" clId="{CAF432A8-DA4E-4596-9F7E-C45BEDB00B2E}" dt="2020-10-29T15:06:30.704" v="2135" actId="1076"/>
          <ac:spMkLst>
            <pc:docMk/>
            <pc:sldMk cId="272875423" sldId="313"/>
            <ac:spMk id="15" creationId="{32979F4D-3D1C-4B13-89FD-52A3F6E82F31}"/>
          </ac:spMkLst>
        </pc:spChg>
        <pc:spChg chg="add mod">
          <ac:chgData name="TANANPORN YANA" userId="582cf2ae-1cfd-42cc-8a31-a13e10d493a9" providerId="ADAL" clId="{CAF432A8-DA4E-4596-9F7E-C45BEDB00B2E}" dt="2020-10-29T15:07:19.100" v="2141" actId="1076"/>
          <ac:spMkLst>
            <pc:docMk/>
            <pc:sldMk cId="272875423" sldId="313"/>
            <ac:spMk id="16" creationId="{AC5C9932-F5E9-44C0-8772-5DF4A6DAB959}"/>
          </ac:spMkLst>
        </pc:spChg>
        <pc:spChg chg="add del">
          <ac:chgData name="TANANPORN YANA" userId="582cf2ae-1cfd-42cc-8a31-a13e10d493a9" providerId="ADAL" clId="{CAF432A8-DA4E-4596-9F7E-C45BEDB00B2E}" dt="2020-10-29T15:05:35.530" v="2121" actId="22"/>
          <ac:spMkLst>
            <pc:docMk/>
            <pc:sldMk cId="272875423" sldId="313"/>
            <ac:spMk id="27" creationId="{F4C3BB6A-C47A-4EC3-9717-07FE587748DD}"/>
          </ac:spMkLst>
        </pc:spChg>
        <pc:spChg chg="mod">
          <ac:chgData name="TANANPORN YANA" userId="582cf2ae-1cfd-42cc-8a31-a13e10d493a9" providerId="ADAL" clId="{CAF432A8-DA4E-4596-9F7E-C45BEDB00B2E}" dt="2020-10-29T10:39:06.616" v="2042" actId="14100"/>
          <ac:spMkLst>
            <pc:docMk/>
            <pc:sldMk cId="272875423" sldId="313"/>
            <ac:spMk id="29" creationId="{13E25492-8A07-4A61-B546-FFF1220D464B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31" creationId="{1BDCD839-D5AA-4B67-9A8F-963375552D7E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32" creationId="{FD7D98E9-6BF5-4F2E-939E-74A97AD696EA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33" creationId="{F865B6FE-2AAA-4239-8957-155331BDA190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34" creationId="{84F95E71-4E0C-416F-A4EF-7DD9A55D4145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35" creationId="{84F739DD-D7BA-4D2A-A51E-C7AB8C2C7D78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36" creationId="{6B0FB320-04DF-4E7E-9854-11C27779B8D1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37" creationId="{AABA5FC9-12B7-4809-B3FA-651D0C2A5F50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38" creationId="{1D1C4392-FDB7-43E4-93EF-6F8E56362A2E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39" creationId="{5CCC6C8E-6B3A-49A4-98D6-B486B637BF3D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40" creationId="{B0BA36F4-50A7-46F1-B3BB-6007BDFE1C13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41" creationId="{8F0A551D-BC12-4E27-80F5-2E73926A87E2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42" creationId="{B68DDD6C-D769-485D-8EDD-36E422A5FAC0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43" creationId="{3B2E066A-D000-4C9E-8FBF-E8ED4297371D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44" creationId="{C6515115-2727-4B21-817A-F796C7303B08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45" creationId="{098819C0-3B2E-424F-88A5-2DE7CD7FDCB0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46" creationId="{19AC5434-208D-442A-B71D-552B88EA672E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47" creationId="{179F8C19-67C1-44A9-92D2-109F9C3725E6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48" creationId="{71F2E184-4739-405D-88B1-3773E411BEEC}"/>
          </ac:spMkLst>
        </pc:spChg>
        <pc:spChg chg="mod">
          <ac:chgData name="TANANPORN YANA" userId="582cf2ae-1cfd-42cc-8a31-a13e10d493a9" providerId="ADAL" clId="{CAF432A8-DA4E-4596-9F7E-C45BEDB00B2E}" dt="2020-10-29T08:53:10.129" v="1455" actId="207"/>
          <ac:spMkLst>
            <pc:docMk/>
            <pc:sldMk cId="272875423" sldId="313"/>
            <ac:spMk id="51" creationId="{F68B9C87-94AF-409F-912D-87CED59014B2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74" creationId="{05A52F45-0F3E-414B-BC71-80664F39A73C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75" creationId="{5DEFBCEA-6F9A-4070-BEE0-9AAE065E8C7B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76" creationId="{B083DAAA-F66E-4762-996D-E43C480760E9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77" creationId="{23891824-7F6B-4C62-B029-5220FA83C825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78" creationId="{6EF609D1-3F76-4C50-8147-73C4E3219768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79" creationId="{AE5824BE-AB0E-4023-868A-A1CA80F161BA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80" creationId="{08E5F965-1A43-4DEE-B083-06B1ACEF9DFC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81" creationId="{C3036865-272C-4FE2-8CD2-24360CD4142E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82" creationId="{97655388-8829-45E6-9ACE-E0FAA4F5A6C6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83" creationId="{4D9AF893-1B3B-44C9-9B37-48CC7479809C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84" creationId="{DABFF2A8-0ADE-44BD-BEA4-C3F4C05C4577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85" creationId="{F800936B-30A3-43E7-9FA2-FC076B3C87A6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86" creationId="{F828EB3B-D493-4DC1-90EB-1C9C0A1C5415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87" creationId="{A7D4DAF6-EF34-4A77-A6C4-C6BA0B3807A6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88" creationId="{27459E29-BDE2-4A34-A257-3625A0BD7428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89" creationId="{8ACB6B57-C06A-48E7-B939-9E500835AE0F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90" creationId="{B343A7BF-6D7B-4C7B-B890-F8CF5F0A10C3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91" creationId="{015BADD0-6ABC-43E7-AF47-F5F04AE77D6E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92" creationId="{EB483825-4975-4D61-B229-82DE953F19EB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93" creationId="{6BF7D27A-283D-480A-A11B-F6D369F66A60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94" creationId="{FB261DF1-23AA-4130-AB69-FEA62B0B65BA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95" creationId="{BB7E73C6-866B-4B0F-9B20-111674E31D61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96" creationId="{96354839-4EC7-46F4-80B1-A7E12F0034A6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97" creationId="{690DAE78-2087-4AE9-9FE7-08EFC7EF6089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98" creationId="{B98088E4-E02D-43E5-8275-CDBF664AEEE9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99" creationId="{7D8B9B13-6FC0-4FE9-AD74-6C8073CBA432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00" creationId="{CF143551-2FFC-4410-84F7-E699F3702BBC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01" creationId="{9574C767-2456-4C61-8529-7F7845437A62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02" creationId="{AD6F7CEF-47DE-41DE-9B53-B4B7A20F034B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03" creationId="{D39BB8EF-4C4A-4FA1-8EFE-0FC80EE95FA8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04" creationId="{559A0D50-AAE6-4937-B324-DF33E823F2AA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05" creationId="{426B4376-13F9-481B-AE92-12D090603F8E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06" creationId="{B2271236-9B46-4AA7-A712-F4AA548FD581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07" creationId="{47A161A3-1E89-4177-9659-801D47A0A128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08" creationId="{99B42891-5212-4AC5-BD50-78F7F90179F5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09" creationId="{81F8E61B-6B10-4D8B-8EC5-50120788D0D0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10" creationId="{4FAE31CC-8221-484F-BA94-E562C7C852E7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11" creationId="{CAE0B1BE-EEDD-4B41-A579-B139703DB49A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12" creationId="{3AC2BFE9-7A2E-4ED9-AF73-BE626B2B7C8E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13" creationId="{4BBDDC1E-6360-4F62-8615-D06C581F5719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14" creationId="{1719EE59-CE9C-447C-B580-F82FBAA99D94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15" creationId="{02A85BE2-C0D6-452B-84A0-FBB0319AF329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16" creationId="{A311ABF4-1A96-40F2-9E82-A5CC2725FA28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17" creationId="{05890210-7677-4CC5-8F46-3F45D5B9CB10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18" creationId="{437BBAFD-1195-44C3-883B-5550BE5AF1FD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19" creationId="{024B96F8-F59D-4540-8473-44688DA78A11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20" creationId="{15A1EFFA-10D7-4A53-B5B5-0818113DF6DD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21" creationId="{C4E47C86-9895-4FC5-A213-DD0D43192D3A}"/>
          </ac:spMkLst>
        </pc:spChg>
        <pc:spChg chg="mod">
          <ac:chgData name="TANANPORN YANA" userId="582cf2ae-1cfd-42cc-8a31-a13e10d493a9" providerId="ADAL" clId="{CAF432A8-DA4E-4596-9F7E-C45BEDB00B2E}" dt="2020-10-29T07:33:15.983" v="966"/>
          <ac:spMkLst>
            <pc:docMk/>
            <pc:sldMk cId="272875423" sldId="313"/>
            <ac:spMk id="122" creationId="{EBFE16C4-D41B-4F63-B049-3EBA24D6CA60}"/>
          </ac:spMkLst>
        </pc:spChg>
        <pc:spChg chg="mod">
          <ac:chgData name="TANANPORN YANA" userId="582cf2ae-1cfd-42cc-8a31-a13e10d493a9" providerId="ADAL" clId="{CAF432A8-DA4E-4596-9F7E-C45BEDB00B2E}" dt="2020-10-29T07:34:24.165" v="985"/>
          <ac:spMkLst>
            <pc:docMk/>
            <pc:sldMk cId="272875423" sldId="313"/>
            <ac:spMk id="124" creationId="{F738B5DD-4FE6-490B-A46C-E56B6E34DC95}"/>
          </ac:spMkLst>
        </pc:spChg>
        <pc:spChg chg="mod">
          <ac:chgData name="TANANPORN YANA" userId="582cf2ae-1cfd-42cc-8a31-a13e10d493a9" providerId="ADAL" clId="{CAF432A8-DA4E-4596-9F7E-C45BEDB00B2E}" dt="2020-10-29T07:34:24.165" v="985"/>
          <ac:spMkLst>
            <pc:docMk/>
            <pc:sldMk cId="272875423" sldId="313"/>
            <ac:spMk id="125" creationId="{EC28F5BD-1579-4C76-A625-372DA9182B0D}"/>
          </ac:spMkLst>
        </pc:spChg>
        <pc:spChg chg="mod">
          <ac:chgData name="TANANPORN YANA" userId="582cf2ae-1cfd-42cc-8a31-a13e10d493a9" providerId="ADAL" clId="{CAF432A8-DA4E-4596-9F7E-C45BEDB00B2E}" dt="2020-10-29T07:34:24.165" v="985"/>
          <ac:spMkLst>
            <pc:docMk/>
            <pc:sldMk cId="272875423" sldId="313"/>
            <ac:spMk id="126" creationId="{11BE7BF2-DE1A-4B57-851F-D1DA86398300}"/>
          </ac:spMkLst>
        </pc:spChg>
        <pc:spChg chg="mod">
          <ac:chgData name="TANANPORN YANA" userId="582cf2ae-1cfd-42cc-8a31-a13e10d493a9" providerId="ADAL" clId="{CAF432A8-DA4E-4596-9F7E-C45BEDB00B2E}" dt="2020-10-29T07:34:24.165" v="985"/>
          <ac:spMkLst>
            <pc:docMk/>
            <pc:sldMk cId="272875423" sldId="313"/>
            <ac:spMk id="127" creationId="{CB1132B6-EC63-45D6-AD14-9A9A2F8D0108}"/>
          </ac:spMkLst>
        </pc:spChg>
        <pc:spChg chg="mod">
          <ac:chgData name="TANANPORN YANA" userId="582cf2ae-1cfd-42cc-8a31-a13e10d493a9" providerId="ADAL" clId="{CAF432A8-DA4E-4596-9F7E-C45BEDB00B2E}" dt="2020-10-29T07:34:24.165" v="985"/>
          <ac:spMkLst>
            <pc:docMk/>
            <pc:sldMk cId="272875423" sldId="313"/>
            <ac:spMk id="128" creationId="{F9B5E28B-E7EC-4D41-B9B3-D14883143041}"/>
          </ac:spMkLst>
        </pc:spChg>
        <pc:spChg chg="mod">
          <ac:chgData name="TANANPORN YANA" userId="582cf2ae-1cfd-42cc-8a31-a13e10d493a9" providerId="ADAL" clId="{CAF432A8-DA4E-4596-9F7E-C45BEDB00B2E}" dt="2020-10-29T08:30:28.468" v="1157"/>
          <ac:spMkLst>
            <pc:docMk/>
            <pc:sldMk cId="272875423" sldId="313"/>
            <ac:spMk id="130" creationId="{D98F6582-4A0D-49E2-908F-5F49641F9DBD}"/>
          </ac:spMkLst>
        </pc:spChg>
        <pc:spChg chg="mod">
          <ac:chgData name="TANANPORN YANA" userId="582cf2ae-1cfd-42cc-8a31-a13e10d493a9" providerId="ADAL" clId="{CAF432A8-DA4E-4596-9F7E-C45BEDB00B2E}" dt="2020-10-29T08:30:28.468" v="1157"/>
          <ac:spMkLst>
            <pc:docMk/>
            <pc:sldMk cId="272875423" sldId="313"/>
            <ac:spMk id="131" creationId="{BF4BEA52-46A3-4D23-9E55-D66AB2840446}"/>
          </ac:spMkLst>
        </pc:spChg>
        <pc:spChg chg="mod">
          <ac:chgData name="TANANPORN YANA" userId="582cf2ae-1cfd-42cc-8a31-a13e10d493a9" providerId="ADAL" clId="{CAF432A8-DA4E-4596-9F7E-C45BEDB00B2E}" dt="2020-10-29T08:30:28.468" v="1157"/>
          <ac:spMkLst>
            <pc:docMk/>
            <pc:sldMk cId="272875423" sldId="313"/>
            <ac:spMk id="132" creationId="{7B953920-B7BD-4DAF-AD37-DEB3EA115E68}"/>
          </ac:spMkLst>
        </pc:spChg>
        <pc:spChg chg="mod">
          <ac:chgData name="TANANPORN YANA" userId="582cf2ae-1cfd-42cc-8a31-a13e10d493a9" providerId="ADAL" clId="{CAF432A8-DA4E-4596-9F7E-C45BEDB00B2E}" dt="2020-10-29T08:30:28.468" v="1157"/>
          <ac:spMkLst>
            <pc:docMk/>
            <pc:sldMk cId="272875423" sldId="313"/>
            <ac:spMk id="133" creationId="{8D411F42-9409-4389-B9CF-29AE630CBDDD}"/>
          </ac:spMkLst>
        </pc:spChg>
        <pc:spChg chg="mod">
          <ac:chgData name="TANANPORN YANA" userId="582cf2ae-1cfd-42cc-8a31-a13e10d493a9" providerId="ADAL" clId="{CAF432A8-DA4E-4596-9F7E-C45BEDB00B2E}" dt="2020-10-29T08:30:28.468" v="1157"/>
          <ac:spMkLst>
            <pc:docMk/>
            <pc:sldMk cId="272875423" sldId="313"/>
            <ac:spMk id="134" creationId="{9CBB78FA-7D70-477F-A692-6AF3AD332DA4}"/>
          </ac:spMkLst>
        </pc:spChg>
        <pc:spChg chg="mod">
          <ac:chgData name="TANANPORN YANA" userId="582cf2ae-1cfd-42cc-8a31-a13e10d493a9" providerId="ADAL" clId="{CAF432A8-DA4E-4596-9F7E-C45BEDB00B2E}" dt="2020-10-29T08:30:38.808" v="1162"/>
          <ac:spMkLst>
            <pc:docMk/>
            <pc:sldMk cId="272875423" sldId="313"/>
            <ac:spMk id="136" creationId="{DF8C4D58-4608-403A-9D59-544848E25E35}"/>
          </ac:spMkLst>
        </pc:spChg>
        <pc:spChg chg="mod">
          <ac:chgData name="TANANPORN YANA" userId="582cf2ae-1cfd-42cc-8a31-a13e10d493a9" providerId="ADAL" clId="{CAF432A8-DA4E-4596-9F7E-C45BEDB00B2E}" dt="2020-10-29T08:30:38.808" v="1162"/>
          <ac:spMkLst>
            <pc:docMk/>
            <pc:sldMk cId="272875423" sldId="313"/>
            <ac:spMk id="137" creationId="{74F7933E-356F-4554-9890-65AA7C919843}"/>
          </ac:spMkLst>
        </pc:spChg>
        <pc:spChg chg="mod">
          <ac:chgData name="TANANPORN YANA" userId="582cf2ae-1cfd-42cc-8a31-a13e10d493a9" providerId="ADAL" clId="{CAF432A8-DA4E-4596-9F7E-C45BEDB00B2E}" dt="2020-10-29T15:06:30.704" v="2135" actId="1076"/>
          <ac:spMkLst>
            <pc:docMk/>
            <pc:sldMk cId="272875423" sldId="313"/>
            <ac:spMk id="138" creationId="{CF529557-4FD6-4330-AFE7-A08364AF99F0}"/>
          </ac:spMkLst>
        </pc:spChg>
        <pc:spChg chg="mod">
          <ac:chgData name="TANANPORN YANA" userId="582cf2ae-1cfd-42cc-8a31-a13e10d493a9" providerId="ADAL" clId="{CAF432A8-DA4E-4596-9F7E-C45BEDB00B2E}" dt="2020-10-29T08:30:38.808" v="1162"/>
          <ac:spMkLst>
            <pc:docMk/>
            <pc:sldMk cId="272875423" sldId="313"/>
            <ac:spMk id="139" creationId="{A46E4D4E-BEF9-497E-9434-7E0DC3F08EFF}"/>
          </ac:spMkLst>
        </pc:spChg>
        <pc:spChg chg="mod">
          <ac:chgData name="TANANPORN YANA" userId="582cf2ae-1cfd-42cc-8a31-a13e10d493a9" providerId="ADAL" clId="{CAF432A8-DA4E-4596-9F7E-C45BEDB00B2E}" dt="2020-10-29T08:30:38.808" v="1162"/>
          <ac:spMkLst>
            <pc:docMk/>
            <pc:sldMk cId="272875423" sldId="313"/>
            <ac:spMk id="140" creationId="{14301C1E-DE80-4495-93D0-0E07868341B6}"/>
          </ac:spMkLst>
        </pc:spChg>
        <pc:spChg chg="mod">
          <ac:chgData name="TANANPORN YANA" userId="582cf2ae-1cfd-42cc-8a31-a13e10d493a9" providerId="ADAL" clId="{CAF432A8-DA4E-4596-9F7E-C45BEDB00B2E}" dt="2020-10-29T08:30:38.808" v="1162"/>
          <ac:spMkLst>
            <pc:docMk/>
            <pc:sldMk cId="272875423" sldId="313"/>
            <ac:spMk id="141" creationId="{5DAF376A-C891-4CE1-AD18-FE16D6CF4C29}"/>
          </ac:spMkLst>
        </pc:spChg>
        <pc:spChg chg="mod">
          <ac:chgData name="TANANPORN YANA" userId="582cf2ae-1cfd-42cc-8a31-a13e10d493a9" providerId="ADAL" clId="{CAF432A8-DA4E-4596-9F7E-C45BEDB00B2E}" dt="2020-10-29T08:30:49.643" v="1166"/>
          <ac:spMkLst>
            <pc:docMk/>
            <pc:sldMk cId="272875423" sldId="313"/>
            <ac:spMk id="143" creationId="{DDFE7882-F3E5-407B-9FB8-F2AF939F4FC1}"/>
          </ac:spMkLst>
        </pc:spChg>
        <pc:spChg chg="mod">
          <ac:chgData name="TANANPORN YANA" userId="582cf2ae-1cfd-42cc-8a31-a13e10d493a9" providerId="ADAL" clId="{CAF432A8-DA4E-4596-9F7E-C45BEDB00B2E}" dt="2020-10-29T08:30:49.643" v="1166"/>
          <ac:spMkLst>
            <pc:docMk/>
            <pc:sldMk cId="272875423" sldId="313"/>
            <ac:spMk id="144" creationId="{648B711D-06D0-49E7-BFBE-0A704AA95B7E}"/>
          </ac:spMkLst>
        </pc:spChg>
        <pc:spChg chg="mod">
          <ac:chgData name="TANANPORN YANA" userId="582cf2ae-1cfd-42cc-8a31-a13e10d493a9" providerId="ADAL" clId="{CAF432A8-DA4E-4596-9F7E-C45BEDB00B2E}" dt="2020-10-29T08:30:49.643" v="1166"/>
          <ac:spMkLst>
            <pc:docMk/>
            <pc:sldMk cId="272875423" sldId="313"/>
            <ac:spMk id="145" creationId="{42C6CF55-6ED3-4438-BAAE-6FC14CF5C4BA}"/>
          </ac:spMkLst>
        </pc:spChg>
        <pc:spChg chg="mod">
          <ac:chgData name="TANANPORN YANA" userId="582cf2ae-1cfd-42cc-8a31-a13e10d493a9" providerId="ADAL" clId="{CAF432A8-DA4E-4596-9F7E-C45BEDB00B2E}" dt="2020-10-29T08:30:49.643" v="1166"/>
          <ac:spMkLst>
            <pc:docMk/>
            <pc:sldMk cId="272875423" sldId="313"/>
            <ac:spMk id="146" creationId="{FC3F10E6-5BF4-4CE6-BF97-21109ABB60D1}"/>
          </ac:spMkLst>
        </pc:spChg>
        <pc:spChg chg="mod">
          <ac:chgData name="TANANPORN YANA" userId="582cf2ae-1cfd-42cc-8a31-a13e10d493a9" providerId="ADAL" clId="{CAF432A8-DA4E-4596-9F7E-C45BEDB00B2E}" dt="2020-10-29T08:30:49.643" v="1166"/>
          <ac:spMkLst>
            <pc:docMk/>
            <pc:sldMk cId="272875423" sldId="313"/>
            <ac:spMk id="147" creationId="{96AD991C-1E95-4B3A-8516-6724D208D7FD}"/>
          </ac:spMkLst>
        </pc:spChg>
        <pc:spChg chg="mod">
          <ac:chgData name="TANANPORN YANA" userId="582cf2ae-1cfd-42cc-8a31-a13e10d493a9" providerId="ADAL" clId="{CAF432A8-DA4E-4596-9F7E-C45BEDB00B2E}" dt="2020-10-29T08:30:56.283" v="1170"/>
          <ac:spMkLst>
            <pc:docMk/>
            <pc:sldMk cId="272875423" sldId="313"/>
            <ac:spMk id="149" creationId="{3231385D-33A3-4B9E-8414-F43CBAB944AC}"/>
          </ac:spMkLst>
        </pc:spChg>
        <pc:spChg chg="del mod">
          <ac:chgData name="TANANPORN YANA" userId="582cf2ae-1cfd-42cc-8a31-a13e10d493a9" providerId="ADAL" clId="{CAF432A8-DA4E-4596-9F7E-C45BEDB00B2E}" dt="2020-10-29T08:35:31.675" v="1223" actId="478"/>
          <ac:spMkLst>
            <pc:docMk/>
            <pc:sldMk cId="272875423" sldId="313"/>
            <ac:spMk id="150" creationId="{C73F0C49-148D-431D-9238-12DB519555DE}"/>
          </ac:spMkLst>
        </pc:spChg>
        <pc:spChg chg="mod">
          <ac:chgData name="TANANPORN YANA" userId="582cf2ae-1cfd-42cc-8a31-a13e10d493a9" providerId="ADAL" clId="{CAF432A8-DA4E-4596-9F7E-C45BEDB00B2E}" dt="2020-10-29T08:30:56.283" v="1170"/>
          <ac:spMkLst>
            <pc:docMk/>
            <pc:sldMk cId="272875423" sldId="313"/>
            <ac:spMk id="151" creationId="{EC6DD74C-EAF6-4F5C-A1F9-616BA0F7B071}"/>
          </ac:spMkLst>
        </pc:spChg>
        <pc:spChg chg="mod">
          <ac:chgData name="TANANPORN YANA" userId="582cf2ae-1cfd-42cc-8a31-a13e10d493a9" providerId="ADAL" clId="{CAF432A8-DA4E-4596-9F7E-C45BEDB00B2E}" dt="2020-10-29T08:30:56.283" v="1170"/>
          <ac:spMkLst>
            <pc:docMk/>
            <pc:sldMk cId="272875423" sldId="313"/>
            <ac:spMk id="152" creationId="{CCB7EADF-14C1-4CA0-8E06-A650AAB97EEE}"/>
          </ac:spMkLst>
        </pc:spChg>
        <pc:spChg chg="mod">
          <ac:chgData name="TANANPORN YANA" userId="582cf2ae-1cfd-42cc-8a31-a13e10d493a9" providerId="ADAL" clId="{CAF432A8-DA4E-4596-9F7E-C45BEDB00B2E}" dt="2020-10-29T08:30:56.283" v="1170"/>
          <ac:spMkLst>
            <pc:docMk/>
            <pc:sldMk cId="272875423" sldId="313"/>
            <ac:spMk id="153" creationId="{AD3BE1A5-6478-4116-9445-8276D9179DEA}"/>
          </ac:spMkLst>
        </pc:spChg>
        <pc:spChg chg="mod">
          <ac:chgData name="TANANPORN YANA" userId="582cf2ae-1cfd-42cc-8a31-a13e10d493a9" providerId="ADAL" clId="{CAF432A8-DA4E-4596-9F7E-C45BEDB00B2E}" dt="2020-10-29T08:30:56.283" v="1170"/>
          <ac:spMkLst>
            <pc:docMk/>
            <pc:sldMk cId="272875423" sldId="313"/>
            <ac:spMk id="154" creationId="{050F2B98-C31C-4F9F-BE40-C7DA3D6A3068}"/>
          </ac:spMkLst>
        </pc:spChg>
        <pc:spChg chg="add mod">
          <ac:chgData name="TANANPORN YANA" userId="582cf2ae-1cfd-42cc-8a31-a13e10d493a9" providerId="ADAL" clId="{CAF432A8-DA4E-4596-9F7E-C45BEDB00B2E}" dt="2020-11-01T11:00:05.297" v="3233" actId="20577"/>
          <ac:spMkLst>
            <pc:docMk/>
            <pc:sldMk cId="272875423" sldId="313"/>
            <ac:spMk id="155" creationId="{F401347A-0FBF-426A-BB02-135F6B48FFBC}"/>
          </ac:spMkLst>
        </pc:spChg>
        <pc:spChg chg="add mod">
          <ac:chgData name="TANANPORN YANA" userId="582cf2ae-1cfd-42cc-8a31-a13e10d493a9" providerId="ADAL" clId="{CAF432A8-DA4E-4596-9F7E-C45BEDB00B2E}" dt="2020-10-29T15:06:30.704" v="2135" actId="1076"/>
          <ac:spMkLst>
            <pc:docMk/>
            <pc:sldMk cId="272875423" sldId="313"/>
            <ac:spMk id="156" creationId="{2647800F-578C-4968-881D-494E2BF8D6F4}"/>
          </ac:spMkLst>
        </pc:spChg>
        <pc:spChg chg="add mod">
          <ac:chgData name="TANANPORN YANA" userId="582cf2ae-1cfd-42cc-8a31-a13e10d493a9" providerId="ADAL" clId="{CAF432A8-DA4E-4596-9F7E-C45BEDB00B2E}" dt="2020-10-29T15:06:30.704" v="2135" actId="1076"/>
          <ac:spMkLst>
            <pc:docMk/>
            <pc:sldMk cId="272875423" sldId="313"/>
            <ac:spMk id="157" creationId="{EEA5EE78-C300-469A-8822-AF585880753D}"/>
          </ac:spMkLst>
        </pc:spChg>
        <pc:spChg chg="add mod">
          <ac:chgData name="TANANPORN YANA" userId="582cf2ae-1cfd-42cc-8a31-a13e10d493a9" providerId="ADAL" clId="{CAF432A8-DA4E-4596-9F7E-C45BEDB00B2E}" dt="2020-10-29T15:06:30.704" v="2135" actId="1076"/>
          <ac:spMkLst>
            <pc:docMk/>
            <pc:sldMk cId="272875423" sldId="313"/>
            <ac:spMk id="161" creationId="{73A51369-5A26-492D-9943-839C2B722D82}"/>
          </ac:spMkLst>
        </pc:spChg>
        <pc:spChg chg="add mod">
          <ac:chgData name="TANANPORN YANA" userId="582cf2ae-1cfd-42cc-8a31-a13e10d493a9" providerId="ADAL" clId="{CAF432A8-DA4E-4596-9F7E-C45BEDB00B2E}" dt="2020-10-29T15:07:38.245" v="2145" actId="1076"/>
          <ac:spMkLst>
            <pc:docMk/>
            <pc:sldMk cId="272875423" sldId="313"/>
            <ac:spMk id="162" creationId="{47D1D3A0-B5B7-41D2-A623-DD88D8951C9A}"/>
          </ac:spMkLst>
        </pc:spChg>
        <pc:spChg chg="add mod">
          <ac:chgData name="TANANPORN YANA" userId="582cf2ae-1cfd-42cc-8a31-a13e10d493a9" providerId="ADAL" clId="{CAF432A8-DA4E-4596-9F7E-C45BEDB00B2E}" dt="2020-10-29T15:06:30.704" v="2135" actId="1076"/>
          <ac:spMkLst>
            <pc:docMk/>
            <pc:sldMk cId="272875423" sldId="313"/>
            <ac:spMk id="164" creationId="{60195A4F-A269-45FC-A702-6503811584B4}"/>
          </ac:spMkLst>
        </pc:spChg>
        <pc:spChg chg="add mod">
          <ac:chgData name="TANANPORN YANA" userId="582cf2ae-1cfd-42cc-8a31-a13e10d493a9" providerId="ADAL" clId="{CAF432A8-DA4E-4596-9F7E-C45BEDB00B2E}" dt="2020-10-29T15:07:35.460" v="2144" actId="1076"/>
          <ac:spMkLst>
            <pc:docMk/>
            <pc:sldMk cId="272875423" sldId="313"/>
            <ac:spMk id="166" creationId="{607E6CF9-D470-47B5-9757-5ECCDA76A59A}"/>
          </ac:spMkLst>
        </pc:spChg>
        <pc:spChg chg="add mod">
          <ac:chgData name="TANANPORN YANA" userId="582cf2ae-1cfd-42cc-8a31-a13e10d493a9" providerId="ADAL" clId="{CAF432A8-DA4E-4596-9F7E-C45BEDB00B2E}" dt="2020-10-29T15:06:30.704" v="2135" actId="1076"/>
          <ac:spMkLst>
            <pc:docMk/>
            <pc:sldMk cId="272875423" sldId="313"/>
            <ac:spMk id="168" creationId="{6D14FDDE-6782-4BC0-9258-1CDB7841FA2A}"/>
          </ac:spMkLst>
        </pc:spChg>
        <pc:spChg chg="add mod">
          <ac:chgData name="TANANPORN YANA" userId="582cf2ae-1cfd-42cc-8a31-a13e10d493a9" providerId="ADAL" clId="{CAF432A8-DA4E-4596-9F7E-C45BEDB00B2E}" dt="2020-10-29T15:07:23.165" v="2142" actId="1076"/>
          <ac:spMkLst>
            <pc:docMk/>
            <pc:sldMk cId="272875423" sldId="313"/>
            <ac:spMk id="170" creationId="{7F5C3993-99F0-412B-BBDC-747CA1B50780}"/>
          </ac:spMkLst>
        </pc:spChg>
        <pc:spChg chg="add mod">
          <ac:chgData name="TANANPORN YANA" userId="582cf2ae-1cfd-42cc-8a31-a13e10d493a9" providerId="ADAL" clId="{CAF432A8-DA4E-4596-9F7E-C45BEDB00B2E}" dt="2020-10-29T15:06:30.704" v="2135" actId="1076"/>
          <ac:spMkLst>
            <pc:docMk/>
            <pc:sldMk cId="272875423" sldId="313"/>
            <ac:spMk id="172" creationId="{10CEA483-8435-4DD7-A16A-027DB53966DA}"/>
          </ac:spMkLst>
        </pc:spChg>
        <pc:spChg chg="add mod">
          <ac:chgData name="TANANPORN YANA" userId="582cf2ae-1cfd-42cc-8a31-a13e10d493a9" providerId="ADAL" clId="{CAF432A8-DA4E-4596-9F7E-C45BEDB00B2E}" dt="2020-10-29T15:07:26.893" v="2143" actId="1076"/>
          <ac:spMkLst>
            <pc:docMk/>
            <pc:sldMk cId="272875423" sldId="313"/>
            <ac:spMk id="174" creationId="{7D00F462-9D3F-4AB4-BAE5-35FC2023D966}"/>
          </ac:spMkLst>
        </pc:spChg>
        <pc:spChg chg="add del">
          <ac:chgData name="TANANPORN YANA" userId="582cf2ae-1cfd-42cc-8a31-a13e10d493a9" providerId="ADAL" clId="{CAF432A8-DA4E-4596-9F7E-C45BEDB00B2E}" dt="2020-10-29T15:07:11.141" v="2140" actId="478"/>
          <ac:spMkLst>
            <pc:docMk/>
            <pc:sldMk cId="272875423" sldId="313"/>
            <ac:spMk id="176" creationId="{A5517422-D7D0-49E9-8DDD-276B9009BF40}"/>
          </ac:spMkLst>
        </pc:spChg>
        <pc:spChg chg="mod">
          <ac:chgData name="TANANPORN YANA" userId="582cf2ae-1cfd-42cc-8a31-a13e10d493a9" providerId="ADAL" clId="{CAF432A8-DA4E-4596-9F7E-C45BEDB00B2E}" dt="2020-10-29T17:39:49.304" v="3162" actId="1076"/>
          <ac:spMkLst>
            <pc:docMk/>
            <pc:sldMk cId="272875423" sldId="313"/>
            <ac:spMk id="183" creationId="{37C1A4A9-5ED6-4773-BDBE-E81BA8F4B219}"/>
          </ac:spMkLst>
        </pc:spChg>
        <pc:spChg chg="mod">
          <ac:chgData name="TANANPORN YANA" userId="582cf2ae-1cfd-42cc-8a31-a13e10d493a9" providerId="ADAL" clId="{CAF432A8-DA4E-4596-9F7E-C45BEDB00B2E}" dt="2020-10-29T15:25:48.935" v="2323"/>
          <ac:spMkLst>
            <pc:docMk/>
            <pc:sldMk cId="272875423" sldId="313"/>
            <ac:spMk id="185" creationId="{E65001D0-8DA5-411E-92BB-F9245B74CDC3}"/>
          </ac:spMkLst>
        </pc:spChg>
        <pc:spChg chg="mod">
          <ac:chgData name="TANANPORN YANA" userId="582cf2ae-1cfd-42cc-8a31-a13e10d493a9" providerId="ADAL" clId="{CAF432A8-DA4E-4596-9F7E-C45BEDB00B2E}" dt="2020-10-29T15:25:48.935" v="2323"/>
          <ac:spMkLst>
            <pc:docMk/>
            <pc:sldMk cId="272875423" sldId="313"/>
            <ac:spMk id="186" creationId="{6C1146CF-7CD8-433A-88C6-142B48DFB75C}"/>
          </ac:spMkLst>
        </pc:spChg>
        <pc:grpChg chg="add mod">
          <ac:chgData name="TANANPORN YANA" userId="582cf2ae-1cfd-42cc-8a31-a13e10d493a9" providerId="ADAL" clId="{CAF432A8-DA4E-4596-9F7E-C45BEDB00B2E}" dt="2020-10-29T15:06:33.780" v="2137" actId="1076"/>
          <ac:grpSpMkLst>
            <pc:docMk/>
            <pc:sldMk cId="272875423" sldId="313"/>
            <ac:grpSpMk id="28" creationId="{E5561F88-3E52-4713-AC01-CB56DC2E32CC}"/>
          </ac:grpSpMkLst>
        </pc:grpChg>
        <pc:grpChg chg="mod">
          <ac:chgData name="TANANPORN YANA" userId="582cf2ae-1cfd-42cc-8a31-a13e10d493a9" providerId="ADAL" clId="{CAF432A8-DA4E-4596-9F7E-C45BEDB00B2E}" dt="2020-10-29T07:33:15.983" v="966"/>
          <ac:grpSpMkLst>
            <pc:docMk/>
            <pc:sldMk cId="272875423" sldId="313"/>
            <ac:grpSpMk id="30" creationId="{28D18019-038D-4ECC-BF28-A61C81442A4A}"/>
          </ac:grpSpMkLst>
        </pc:grpChg>
        <pc:grpChg chg="mod">
          <ac:chgData name="TANANPORN YANA" userId="582cf2ae-1cfd-42cc-8a31-a13e10d493a9" providerId="ADAL" clId="{CAF432A8-DA4E-4596-9F7E-C45BEDB00B2E}" dt="2020-10-29T15:06:30.704" v="2135" actId="1076"/>
          <ac:grpSpMkLst>
            <pc:docMk/>
            <pc:sldMk cId="272875423" sldId="313"/>
            <ac:grpSpMk id="49" creationId="{013381D5-9851-4327-9EA2-AEC264A82F52}"/>
          </ac:grpSpMkLst>
        </pc:grpChg>
        <pc:grpChg chg="del mod">
          <ac:chgData name="TANANPORN YANA" userId="582cf2ae-1cfd-42cc-8a31-a13e10d493a9" providerId="ADAL" clId="{CAF432A8-DA4E-4596-9F7E-C45BEDB00B2E}" dt="2020-10-29T08:30:29.837" v="1158" actId="478"/>
          <ac:grpSpMkLst>
            <pc:docMk/>
            <pc:sldMk cId="272875423" sldId="313"/>
            <ac:grpSpMk id="56" creationId="{F1D8B04E-BFAF-4573-B602-BEEE243D6E24}"/>
          </ac:grpSpMkLst>
        </pc:grpChg>
        <pc:grpChg chg="del mod">
          <ac:chgData name="TANANPORN YANA" userId="582cf2ae-1cfd-42cc-8a31-a13e10d493a9" providerId="ADAL" clId="{CAF432A8-DA4E-4596-9F7E-C45BEDB00B2E}" dt="2020-10-29T08:30:46.852" v="1165" actId="478"/>
          <ac:grpSpMkLst>
            <pc:docMk/>
            <pc:sldMk cId="272875423" sldId="313"/>
            <ac:grpSpMk id="62" creationId="{B5F5A6FA-D28C-4EA5-B60F-3F746F3A5EFA}"/>
          </ac:grpSpMkLst>
        </pc:grpChg>
        <pc:grpChg chg="del mod">
          <ac:chgData name="TANANPORN YANA" userId="582cf2ae-1cfd-42cc-8a31-a13e10d493a9" providerId="ADAL" clId="{CAF432A8-DA4E-4596-9F7E-C45BEDB00B2E}" dt="2020-10-29T08:30:35.939" v="1161" actId="478"/>
          <ac:grpSpMkLst>
            <pc:docMk/>
            <pc:sldMk cId="272875423" sldId="313"/>
            <ac:grpSpMk id="68" creationId="{2EBE2CD8-AC00-41A3-8F2B-9E3A6F796EB7}"/>
          </ac:grpSpMkLst>
        </pc:grpChg>
        <pc:grpChg chg="add del mod">
          <ac:chgData name="TANANPORN YANA" userId="582cf2ae-1cfd-42cc-8a31-a13e10d493a9" providerId="ADAL" clId="{CAF432A8-DA4E-4596-9F7E-C45BEDB00B2E}" dt="2020-10-29T08:30:54.615" v="1169" actId="478"/>
          <ac:grpSpMkLst>
            <pc:docMk/>
            <pc:sldMk cId="272875423" sldId="313"/>
            <ac:grpSpMk id="123" creationId="{4C71CA91-DD73-4D9A-AE3B-2B1EAF135B52}"/>
          </ac:grpSpMkLst>
        </pc:grpChg>
        <pc:grpChg chg="add mod ord">
          <ac:chgData name="TANANPORN YANA" userId="582cf2ae-1cfd-42cc-8a31-a13e10d493a9" providerId="ADAL" clId="{CAF432A8-DA4E-4596-9F7E-C45BEDB00B2E}" dt="2020-10-29T15:06:30.704" v="2135" actId="1076"/>
          <ac:grpSpMkLst>
            <pc:docMk/>
            <pc:sldMk cId="272875423" sldId="313"/>
            <ac:grpSpMk id="129" creationId="{9A57C6F3-2026-4F28-8BED-1E524C32E93B}"/>
          </ac:grpSpMkLst>
        </pc:grpChg>
        <pc:grpChg chg="add mod ord">
          <ac:chgData name="TANANPORN YANA" userId="582cf2ae-1cfd-42cc-8a31-a13e10d493a9" providerId="ADAL" clId="{CAF432A8-DA4E-4596-9F7E-C45BEDB00B2E}" dt="2020-10-29T15:06:30.704" v="2135" actId="1076"/>
          <ac:grpSpMkLst>
            <pc:docMk/>
            <pc:sldMk cId="272875423" sldId="313"/>
            <ac:grpSpMk id="135" creationId="{EA3FF3BC-11BF-489B-84F7-AB67AFFBCF0F}"/>
          </ac:grpSpMkLst>
        </pc:grpChg>
        <pc:grpChg chg="add mod ord">
          <ac:chgData name="TANANPORN YANA" userId="582cf2ae-1cfd-42cc-8a31-a13e10d493a9" providerId="ADAL" clId="{CAF432A8-DA4E-4596-9F7E-C45BEDB00B2E}" dt="2020-10-29T15:06:30.704" v="2135" actId="1076"/>
          <ac:grpSpMkLst>
            <pc:docMk/>
            <pc:sldMk cId="272875423" sldId="313"/>
            <ac:grpSpMk id="142" creationId="{0B905E2B-D683-4A0C-92F0-7E192C840751}"/>
          </ac:grpSpMkLst>
        </pc:grpChg>
        <pc:grpChg chg="add mod">
          <ac:chgData name="TANANPORN YANA" userId="582cf2ae-1cfd-42cc-8a31-a13e10d493a9" providerId="ADAL" clId="{CAF432A8-DA4E-4596-9F7E-C45BEDB00B2E}" dt="2020-10-29T15:06:30.704" v="2135" actId="1076"/>
          <ac:grpSpMkLst>
            <pc:docMk/>
            <pc:sldMk cId="272875423" sldId="313"/>
            <ac:grpSpMk id="148" creationId="{F15D813C-EB0A-4084-BAEB-C19C595E24BA}"/>
          </ac:grpSpMkLst>
        </pc:grpChg>
        <pc:grpChg chg="add mod">
          <ac:chgData name="TANANPORN YANA" userId="582cf2ae-1cfd-42cc-8a31-a13e10d493a9" providerId="ADAL" clId="{CAF432A8-DA4E-4596-9F7E-C45BEDB00B2E}" dt="2020-10-29T17:39:45.295" v="3160" actId="14100"/>
          <ac:grpSpMkLst>
            <pc:docMk/>
            <pc:sldMk cId="272875423" sldId="313"/>
            <ac:grpSpMk id="182" creationId="{D786BFD1-002F-4BFD-B9BB-60BADFD25321}"/>
          </ac:grpSpMkLst>
        </pc:grpChg>
        <pc:grpChg chg="mod">
          <ac:chgData name="TANANPORN YANA" userId="582cf2ae-1cfd-42cc-8a31-a13e10d493a9" providerId="ADAL" clId="{CAF432A8-DA4E-4596-9F7E-C45BEDB00B2E}" dt="2020-10-29T15:25:48.935" v="2323"/>
          <ac:grpSpMkLst>
            <pc:docMk/>
            <pc:sldMk cId="272875423" sldId="313"/>
            <ac:grpSpMk id="184" creationId="{EDBF7C9F-0AE1-418D-90CD-C3AAA0F43F65}"/>
          </ac:grpSpMkLst>
        </pc:grpChg>
        <pc:picChg chg="mod">
          <ac:chgData name="TANANPORN YANA" userId="582cf2ae-1cfd-42cc-8a31-a13e10d493a9" providerId="ADAL" clId="{CAF432A8-DA4E-4596-9F7E-C45BEDB00B2E}" dt="2020-10-29T15:06:30.704" v="2135" actId="1076"/>
          <ac:picMkLst>
            <pc:docMk/>
            <pc:sldMk cId="272875423" sldId="313"/>
            <ac:picMk id="4" creationId="{6CF21DE6-A17D-4494-A25A-62C0C8D8A8EC}"/>
          </ac:picMkLst>
        </pc:picChg>
        <pc:picChg chg="mod">
          <ac:chgData name="TANANPORN YANA" userId="582cf2ae-1cfd-42cc-8a31-a13e10d493a9" providerId="ADAL" clId="{CAF432A8-DA4E-4596-9F7E-C45BEDB00B2E}" dt="2020-10-29T15:08:26.693" v="2154" actId="1076"/>
          <ac:picMkLst>
            <pc:docMk/>
            <pc:sldMk cId="272875423" sldId="313"/>
            <ac:picMk id="5" creationId="{D5787793-5F02-4042-A6D7-462374C62977}"/>
          </ac:picMkLst>
        </pc:picChg>
        <pc:picChg chg="add del mod">
          <ac:chgData name="TANANPORN YANA" userId="582cf2ae-1cfd-42cc-8a31-a13e10d493a9" providerId="ADAL" clId="{CAF432A8-DA4E-4596-9F7E-C45BEDB00B2E}" dt="2020-10-29T15:00:43.564" v="2085" actId="478"/>
          <ac:picMkLst>
            <pc:docMk/>
            <pc:sldMk cId="272875423" sldId="313"/>
            <ac:picMk id="6" creationId="{CC2E8CDE-EE8E-45E2-9CD8-F7581D8F9807}"/>
          </ac:picMkLst>
        </pc:picChg>
        <pc:picChg chg="mod">
          <ac:chgData name="TANANPORN YANA" userId="582cf2ae-1cfd-42cc-8a31-a13e10d493a9" providerId="ADAL" clId="{CAF432A8-DA4E-4596-9F7E-C45BEDB00B2E}" dt="2020-10-29T15:06:30.704" v="2135" actId="1076"/>
          <ac:picMkLst>
            <pc:docMk/>
            <pc:sldMk cId="272875423" sldId="313"/>
            <ac:picMk id="8" creationId="{8D447CF5-CDEF-40DE-9F3D-B68E3978CEEC}"/>
          </ac:picMkLst>
        </pc:picChg>
        <pc:picChg chg="mod">
          <ac:chgData name="TANANPORN YANA" userId="582cf2ae-1cfd-42cc-8a31-a13e10d493a9" providerId="ADAL" clId="{CAF432A8-DA4E-4596-9F7E-C45BEDB00B2E}" dt="2020-10-29T15:06:30.704" v="2135" actId="1076"/>
          <ac:picMkLst>
            <pc:docMk/>
            <pc:sldMk cId="272875423" sldId="313"/>
            <ac:picMk id="10" creationId="{124A8E82-2D29-406F-9DFE-425EA2E07FEE}"/>
          </ac:picMkLst>
        </pc:picChg>
        <pc:picChg chg="mod modCrop">
          <ac:chgData name="TANANPORN YANA" userId="582cf2ae-1cfd-42cc-8a31-a13e10d493a9" providerId="ADAL" clId="{CAF432A8-DA4E-4596-9F7E-C45BEDB00B2E}" dt="2020-10-29T15:06:30.704" v="2135" actId="1076"/>
          <ac:picMkLst>
            <pc:docMk/>
            <pc:sldMk cId="272875423" sldId="313"/>
            <ac:picMk id="12" creationId="{E29CC67D-3766-4733-B6A9-4529874FE958}"/>
          </ac:picMkLst>
        </pc:picChg>
        <pc:picChg chg="mod">
          <ac:chgData name="TANANPORN YANA" userId="582cf2ae-1cfd-42cc-8a31-a13e10d493a9" providerId="ADAL" clId="{CAF432A8-DA4E-4596-9F7E-C45BEDB00B2E}" dt="2020-10-29T15:06:30.704" v="2135" actId="1076"/>
          <ac:picMkLst>
            <pc:docMk/>
            <pc:sldMk cId="272875423" sldId="313"/>
            <ac:picMk id="13" creationId="{D40568FF-11CE-40BF-899C-ACC33E90D8BA}"/>
          </ac:picMkLst>
        </pc:picChg>
        <pc:picChg chg="mod">
          <ac:chgData name="TANANPORN YANA" userId="582cf2ae-1cfd-42cc-8a31-a13e10d493a9" providerId="ADAL" clId="{CAF432A8-DA4E-4596-9F7E-C45BEDB00B2E}" dt="2020-10-29T15:06:30.704" v="2135" actId="1076"/>
          <ac:picMkLst>
            <pc:docMk/>
            <pc:sldMk cId="272875423" sldId="313"/>
            <ac:picMk id="14" creationId="{9C87B1F8-6EE9-49E9-B4B3-572CA22D54C7}"/>
          </ac:picMkLst>
        </pc:picChg>
        <pc:picChg chg="add del mod">
          <ac:chgData name="TANANPORN YANA" userId="582cf2ae-1cfd-42cc-8a31-a13e10d493a9" providerId="ADAL" clId="{CAF432A8-DA4E-4596-9F7E-C45BEDB00B2E}" dt="2020-10-29T15:04:59.131" v="2112" actId="478"/>
          <ac:picMkLst>
            <pc:docMk/>
            <pc:sldMk cId="272875423" sldId="313"/>
            <ac:picMk id="18" creationId="{EF3A0EC9-51A8-4A7D-8C7B-BEF3C9FD2092}"/>
          </ac:picMkLst>
        </pc:picChg>
        <pc:picChg chg="add del mod">
          <ac:chgData name="TANANPORN YANA" userId="582cf2ae-1cfd-42cc-8a31-a13e10d493a9" providerId="ADAL" clId="{CAF432A8-DA4E-4596-9F7E-C45BEDB00B2E}" dt="2020-10-29T15:04:58.446" v="2111" actId="478"/>
          <ac:picMkLst>
            <pc:docMk/>
            <pc:sldMk cId="272875423" sldId="313"/>
            <ac:picMk id="20" creationId="{3F1A503E-07D5-44F9-B82E-C84EB8F81E21}"/>
          </ac:picMkLst>
        </pc:picChg>
        <pc:picChg chg="add del mod">
          <ac:chgData name="TANANPORN YANA" userId="582cf2ae-1cfd-42cc-8a31-a13e10d493a9" providerId="ADAL" clId="{CAF432A8-DA4E-4596-9F7E-C45BEDB00B2E}" dt="2020-10-29T15:04:57.988" v="2110" actId="478"/>
          <ac:picMkLst>
            <pc:docMk/>
            <pc:sldMk cId="272875423" sldId="313"/>
            <ac:picMk id="22" creationId="{3A05ED8F-D1AD-4438-8F52-CC501470F34A}"/>
          </ac:picMkLst>
        </pc:picChg>
        <pc:picChg chg="add del mod">
          <ac:chgData name="TANANPORN YANA" userId="582cf2ae-1cfd-42cc-8a31-a13e10d493a9" providerId="ADAL" clId="{CAF432A8-DA4E-4596-9F7E-C45BEDB00B2E}" dt="2020-10-29T15:04:57.506" v="2109" actId="478"/>
          <ac:picMkLst>
            <pc:docMk/>
            <pc:sldMk cId="272875423" sldId="313"/>
            <ac:picMk id="24" creationId="{8B369AAC-CC2A-4EF2-87F8-C4E559972DBE}"/>
          </ac:picMkLst>
        </pc:picChg>
        <pc:picChg chg="add del mod">
          <ac:chgData name="TANANPORN YANA" userId="582cf2ae-1cfd-42cc-8a31-a13e10d493a9" providerId="ADAL" clId="{CAF432A8-DA4E-4596-9F7E-C45BEDB00B2E}" dt="2020-10-29T15:04:56.931" v="2108" actId="478"/>
          <ac:picMkLst>
            <pc:docMk/>
            <pc:sldMk cId="272875423" sldId="313"/>
            <ac:picMk id="26" creationId="{8FD5C612-DB24-4139-B107-4DDCAEBB05CC}"/>
          </ac:picMkLst>
        </pc:picChg>
        <pc:picChg chg="add del mod">
          <ac:chgData name="TANANPORN YANA" userId="582cf2ae-1cfd-42cc-8a31-a13e10d493a9" providerId="ADAL" clId="{CAF432A8-DA4E-4596-9F7E-C45BEDB00B2E}" dt="2020-10-29T15:08:01.950" v="2150" actId="478"/>
          <ac:picMkLst>
            <pc:docMk/>
            <pc:sldMk cId="272875423" sldId="313"/>
            <ac:picMk id="178" creationId="{B2D54A50-3434-497A-A1D5-1E85B03450F8}"/>
          </ac:picMkLst>
        </pc:picChg>
        <pc:picChg chg="add del mod">
          <ac:chgData name="TANANPORN YANA" userId="582cf2ae-1cfd-42cc-8a31-a13e10d493a9" providerId="ADAL" clId="{CAF432A8-DA4E-4596-9F7E-C45BEDB00B2E}" dt="2020-10-29T15:25:55.341" v="2325" actId="478"/>
          <ac:picMkLst>
            <pc:docMk/>
            <pc:sldMk cId="272875423" sldId="313"/>
            <ac:picMk id="180" creationId="{4D5E3A81-4F52-4A95-AC18-C933AAFBF73F}"/>
          </ac:picMkLst>
        </pc:picChg>
      </pc:sldChg>
      <pc:sldChg chg="addSp delSp modSp mod setBg">
        <pc:chgData name="TANANPORN YANA" userId="582cf2ae-1cfd-42cc-8a31-a13e10d493a9" providerId="ADAL" clId="{CAF432A8-DA4E-4596-9F7E-C45BEDB00B2E}" dt="2020-11-01T11:32:05.108" v="4247" actId="1076"/>
        <pc:sldMkLst>
          <pc:docMk/>
          <pc:sldMk cId="1186228979" sldId="315"/>
        </pc:sldMkLst>
        <pc:spChg chg="mod">
          <ac:chgData name="TANANPORN YANA" userId="582cf2ae-1cfd-42cc-8a31-a13e10d493a9" providerId="ADAL" clId="{CAF432A8-DA4E-4596-9F7E-C45BEDB00B2E}" dt="2020-10-29T08:48:56.670" v="1444" actId="207"/>
          <ac:spMkLst>
            <pc:docMk/>
            <pc:sldMk cId="1186228979" sldId="315"/>
            <ac:spMk id="174" creationId="{4F66B141-37E9-49B5-A190-DE779D67A6D9}"/>
          </ac:spMkLst>
        </pc:spChg>
        <pc:spChg chg="mod">
          <ac:chgData name="TANANPORN YANA" userId="582cf2ae-1cfd-42cc-8a31-a13e10d493a9" providerId="ADAL" clId="{CAF432A8-DA4E-4596-9F7E-C45BEDB00B2E}" dt="2020-11-01T11:32:05.108" v="4247" actId="1076"/>
          <ac:spMkLst>
            <pc:docMk/>
            <pc:sldMk cId="1186228979" sldId="315"/>
            <ac:spMk id="179" creationId="{554D53B1-2E5D-4D18-87A1-95C296DAC700}"/>
          </ac:spMkLst>
        </pc:spChg>
        <pc:spChg chg="mod">
          <ac:chgData name="TANANPORN YANA" userId="582cf2ae-1cfd-42cc-8a31-a13e10d493a9" providerId="ADAL" clId="{CAF432A8-DA4E-4596-9F7E-C45BEDB00B2E}" dt="2020-10-29T08:15:06.630" v="1070"/>
          <ac:spMkLst>
            <pc:docMk/>
            <pc:sldMk cId="1186228979" sldId="315"/>
            <ac:spMk id="181" creationId="{194DF97D-BD0B-4D7B-90B4-5587B50BF422}"/>
          </ac:spMkLst>
        </pc:spChg>
        <pc:spChg chg="mod">
          <ac:chgData name="TANANPORN YANA" userId="582cf2ae-1cfd-42cc-8a31-a13e10d493a9" providerId="ADAL" clId="{CAF432A8-DA4E-4596-9F7E-C45BEDB00B2E}" dt="2020-10-29T08:15:06.630" v="1070"/>
          <ac:spMkLst>
            <pc:docMk/>
            <pc:sldMk cId="1186228979" sldId="315"/>
            <ac:spMk id="182" creationId="{0DABA6A9-AC66-450B-B87A-31EDE8771BDB}"/>
          </ac:spMkLst>
        </pc:spChg>
        <pc:spChg chg="mod">
          <ac:chgData name="TANANPORN YANA" userId="582cf2ae-1cfd-42cc-8a31-a13e10d493a9" providerId="ADAL" clId="{CAF432A8-DA4E-4596-9F7E-C45BEDB00B2E}" dt="2020-10-29T08:15:06.630" v="1070"/>
          <ac:spMkLst>
            <pc:docMk/>
            <pc:sldMk cId="1186228979" sldId="315"/>
            <ac:spMk id="183" creationId="{F0F69D87-12E9-4442-A1BB-8BDFB98CC00D}"/>
          </ac:spMkLst>
        </pc:spChg>
        <pc:spChg chg="mod">
          <ac:chgData name="TANANPORN YANA" userId="582cf2ae-1cfd-42cc-8a31-a13e10d493a9" providerId="ADAL" clId="{CAF432A8-DA4E-4596-9F7E-C45BEDB00B2E}" dt="2020-10-29T08:15:06.630" v="1070"/>
          <ac:spMkLst>
            <pc:docMk/>
            <pc:sldMk cId="1186228979" sldId="315"/>
            <ac:spMk id="184" creationId="{54AFC418-713B-494D-90D9-D4F64B3D73EC}"/>
          </ac:spMkLst>
        </pc:spChg>
        <pc:spChg chg="mod">
          <ac:chgData name="TANANPORN YANA" userId="582cf2ae-1cfd-42cc-8a31-a13e10d493a9" providerId="ADAL" clId="{CAF432A8-DA4E-4596-9F7E-C45BEDB00B2E}" dt="2020-10-29T08:15:06.630" v="1070"/>
          <ac:spMkLst>
            <pc:docMk/>
            <pc:sldMk cId="1186228979" sldId="315"/>
            <ac:spMk id="185" creationId="{1836A695-97B3-46A9-B712-203B65819E40}"/>
          </ac:spMkLst>
        </pc:spChg>
        <pc:spChg chg="mod">
          <ac:chgData name="TANANPORN YANA" userId="582cf2ae-1cfd-42cc-8a31-a13e10d493a9" providerId="ADAL" clId="{CAF432A8-DA4E-4596-9F7E-C45BEDB00B2E}" dt="2020-10-29T08:19:22.328" v="1099"/>
          <ac:spMkLst>
            <pc:docMk/>
            <pc:sldMk cId="1186228979" sldId="315"/>
            <ac:spMk id="187" creationId="{8DD23991-B526-442B-AC17-0CE91DB4CE09}"/>
          </ac:spMkLst>
        </pc:spChg>
        <pc:spChg chg="mod">
          <ac:chgData name="TANANPORN YANA" userId="582cf2ae-1cfd-42cc-8a31-a13e10d493a9" providerId="ADAL" clId="{CAF432A8-DA4E-4596-9F7E-C45BEDB00B2E}" dt="2020-10-29T08:19:22.328" v="1099"/>
          <ac:spMkLst>
            <pc:docMk/>
            <pc:sldMk cId="1186228979" sldId="315"/>
            <ac:spMk id="188" creationId="{C6B7923D-A8CF-42BE-9233-E9A99233EECD}"/>
          </ac:spMkLst>
        </pc:spChg>
        <pc:spChg chg="mod">
          <ac:chgData name="TANANPORN YANA" userId="582cf2ae-1cfd-42cc-8a31-a13e10d493a9" providerId="ADAL" clId="{CAF432A8-DA4E-4596-9F7E-C45BEDB00B2E}" dt="2020-10-29T08:19:22.328" v="1099"/>
          <ac:spMkLst>
            <pc:docMk/>
            <pc:sldMk cId="1186228979" sldId="315"/>
            <ac:spMk id="189" creationId="{089BF348-7681-4C18-95D4-BE7CACFD5CB6}"/>
          </ac:spMkLst>
        </pc:spChg>
        <pc:spChg chg="mod">
          <ac:chgData name="TANANPORN YANA" userId="582cf2ae-1cfd-42cc-8a31-a13e10d493a9" providerId="ADAL" clId="{CAF432A8-DA4E-4596-9F7E-C45BEDB00B2E}" dt="2020-10-29T08:19:22.328" v="1099"/>
          <ac:spMkLst>
            <pc:docMk/>
            <pc:sldMk cId="1186228979" sldId="315"/>
            <ac:spMk id="190" creationId="{1BFDD5DC-EBC6-47A3-B60F-3F8C1FC88741}"/>
          </ac:spMkLst>
        </pc:spChg>
        <pc:spChg chg="mod">
          <ac:chgData name="TANANPORN YANA" userId="582cf2ae-1cfd-42cc-8a31-a13e10d493a9" providerId="ADAL" clId="{CAF432A8-DA4E-4596-9F7E-C45BEDB00B2E}" dt="2020-10-29T08:19:22.328" v="1099"/>
          <ac:spMkLst>
            <pc:docMk/>
            <pc:sldMk cId="1186228979" sldId="315"/>
            <ac:spMk id="191" creationId="{77DEE935-8059-4E9C-9343-40ECF0909304}"/>
          </ac:spMkLst>
        </pc:spChg>
        <pc:spChg chg="mod">
          <ac:chgData name="TANANPORN YANA" userId="582cf2ae-1cfd-42cc-8a31-a13e10d493a9" providerId="ADAL" clId="{CAF432A8-DA4E-4596-9F7E-C45BEDB00B2E}" dt="2020-10-29T08:19:37.505" v="1102"/>
          <ac:spMkLst>
            <pc:docMk/>
            <pc:sldMk cId="1186228979" sldId="315"/>
            <ac:spMk id="193" creationId="{82AB937F-10AA-4003-A91A-B6A5C43A6F51}"/>
          </ac:spMkLst>
        </pc:spChg>
        <pc:spChg chg="mod">
          <ac:chgData name="TANANPORN YANA" userId="582cf2ae-1cfd-42cc-8a31-a13e10d493a9" providerId="ADAL" clId="{CAF432A8-DA4E-4596-9F7E-C45BEDB00B2E}" dt="2020-10-29T08:19:37.505" v="1102"/>
          <ac:spMkLst>
            <pc:docMk/>
            <pc:sldMk cId="1186228979" sldId="315"/>
            <ac:spMk id="194" creationId="{CA6B277B-C00E-4981-9A55-5653828E1EAE}"/>
          </ac:spMkLst>
        </pc:spChg>
        <pc:spChg chg="mod">
          <ac:chgData name="TANANPORN YANA" userId="582cf2ae-1cfd-42cc-8a31-a13e10d493a9" providerId="ADAL" clId="{CAF432A8-DA4E-4596-9F7E-C45BEDB00B2E}" dt="2020-10-29T08:19:37.505" v="1102"/>
          <ac:spMkLst>
            <pc:docMk/>
            <pc:sldMk cId="1186228979" sldId="315"/>
            <ac:spMk id="195" creationId="{2A1C5790-5EE8-427D-889A-FAC436CF7CA8}"/>
          </ac:spMkLst>
        </pc:spChg>
        <pc:spChg chg="mod">
          <ac:chgData name="TANANPORN YANA" userId="582cf2ae-1cfd-42cc-8a31-a13e10d493a9" providerId="ADAL" clId="{CAF432A8-DA4E-4596-9F7E-C45BEDB00B2E}" dt="2020-10-29T08:19:37.505" v="1102"/>
          <ac:spMkLst>
            <pc:docMk/>
            <pc:sldMk cId="1186228979" sldId="315"/>
            <ac:spMk id="196" creationId="{E877D0A4-E3B9-4947-82F9-1157958A490F}"/>
          </ac:spMkLst>
        </pc:spChg>
        <pc:spChg chg="mod">
          <ac:chgData name="TANANPORN YANA" userId="582cf2ae-1cfd-42cc-8a31-a13e10d493a9" providerId="ADAL" clId="{CAF432A8-DA4E-4596-9F7E-C45BEDB00B2E}" dt="2020-10-29T08:19:37.505" v="1102"/>
          <ac:spMkLst>
            <pc:docMk/>
            <pc:sldMk cId="1186228979" sldId="315"/>
            <ac:spMk id="197" creationId="{8B607322-DAD9-4DAA-998B-C8D132BAD2D4}"/>
          </ac:spMkLst>
        </pc:spChg>
        <pc:spChg chg="mod">
          <ac:chgData name="TANANPORN YANA" userId="582cf2ae-1cfd-42cc-8a31-a13e10d493a9" providerId="ADAL" clId="{CAF432A8-DA4E-4596-9F7E-C45BEDB00B2E}" dt="2020-10-29T15:23:29.497" v="2274"/>
          <ac:spMkLst>
            <pc:docMk/>
            <pc:sldMk cId="1186228979" sldId="315"/>
            <ac:spMk id="200" creationId="{67D539B7-46E6-48F1-86BA-C41B6387CFE6}"/>
          </ac:spMkLst>
        </pc:spChg>
        <pc:spChg chg="mod">
          <ac:chgData name="TANANPORN YANA" userId="582cf2ae-1cfd-42cc-8a31-a13e10d493a9" providerId="ADAL" clId="{CAF432A8-DA4E-4596-9F7E-C45BEDB00B2E}" dt="2020-10-29T15:23:37.860" v="2277" actId="14100"/>
          <ac:spMkLst>
            <pc:docMk/>
            <pc:sldMk cId="1186228979" sldId="315"/>
            <ac:spMk id="201" creationId="{6EFC0E95-880A-4710-8850-78F8B31A1E3A}"/>
          </ac:spMkLst>
        </pc:spChg>
        <pc:spChg chg="mod">
          <ac:chgData name="TANANPORN YANA" userId="582cf2ae-1cfd-42cc-8a31-a13e10d493a9" providerId="ADAL" clId="{CAF432A8-DA4E-4596-9F7E-C45BEDB00B2E}" dt="2020-10-29T15:23:55.444" v="2278" actId="14100"/>
          <ac:spMkLst>
            <pc:docMk/>
            <pc:sldMk cId="1186228979" sldId="315"/>
            <ac:spMk id="202" creationId="{53ABEA25-ABAE-4BDF-B4CB-8721B5204645}"/>
          </ac:spMkLst>
        </pc:spChg>
        <pc:spChg chg="mod">
          <ac:chgData name="TANANPORN YANA" userId="582cf2ae-1cfd-42cc-8a31-a13e10d493a9" providerId="ADAL" clId="{CAF432A8-DA4E-4596-9F7E-C45BEDB00B2E}" dt="2020-10-29T15:23:29.497" v="2274"/>
          <ac:spMkLst>
            <pc:docMk/>
            <pc:sldMk cId="1186228979" sldId="315"/>
            <ac:spMk id="203" creationId="{44D1C98C-B7BC-497E-AA45-EB9C03AE61D4}"/>
          </ac:spMkLst>
        </pc:spChg>
        <pc:spChg chg="mod">
          <ac:chgData name="TANANPORN YANA" userId="582cf2ae-1cfd-42cc-8a31-a13e10d493a9" providerId="ADAL" clId="{CAF432A8-DA4E-4596-9F7E-C45BEDB00B2E}" dt="2020-10-29T15:23:29.497" v="2274"/>
          <ac:spMkLst>
            <pc:docMk/>
            <pc:sldMk cId="1186228979" sldId="315"/>
            <ac:spMk id="204" creationId="{D8B5BE67-F12C-4491-8CC6-03A09E243F92}"/>
          </ac:spMkLst>
        </pc:spChg>
        <pc:spChg chg="mod">
          <ac:chgData name="TANANPORN YANA" userId="582cf2ae-1cfd-42cc-8a31-a13e10d493a9" providerId="ADAL" clId="{CAF432A8-DA4E-4596-9F7E-C45BEDB00B2E}" dt="2020-10-29T15:23:29.497" v="2274"/>
          <ac:spMkLst>
            <pc:docMk/>
            <pc:sldMk cId="1186228979" sldId="315"/>
            <ac:spMk id="205" creationId="{442F93A2-C646-41B5-A87B-4EE468A0AEAB}"/>
          </ac:spMkLst>
        </pc:spChg>
        <pc:grpChg chg="del mod">
          <ac:chgData name="TANANPORN YANA" userId="582cf2ae-1cfd-42cc-8a31-a13e10d493a9" providerId="ADAL" clId="{CAF432A8-DA4E-4596-9F7E-C45BEDB00B2E}" dt="2020-10-29T15:22:46.526" v="2265" actId="478"/>
          <ac:grpSpMkLst>
            <pc:docMk/>
            <pc:sldMk cId="1186228979" sldId="315"/>
            <ac:grpSpMk id="173" creationId="{78A40A9F-7055-4D4A-9B93-77D1A98A1773}"/>
          </ac:grpSpMkLst>
        </pc:grpChg>
        <pc:grpChg chg="add del mod">
          <ac:chgData name="TANANPORN YANA" userId="582cf2ae-1cfd-42cc-8a31-a13e10d493a9" providerId="ADAL" clId="{CAF432A8-DA4E-4596-9F7E-C45BEDB00B2E}" dt="2020-10-29T08:18:33.380" v="1083" actId="478"/>
          <ac:grpSpMkLst>
            <pc:docMk/>
            <pc:sldMk cId="1186228979" sldId="315"/>
            <ac:grpSpMk id="180" creationId="{9CDA6B7D-650C-4B06-B1C0-37595F6AED99}"/>
          </ac:grpSpMkLst>
        </pc:grpChg>
        <pc:grpChg chg="add del mod">
          <ac:chgData name="TANANPORN YANA" userId="582cf2ae-1cfd-42cc-8a31-a13e10d493a9" providerId="ADAL" clId="{CAF432A8-DA4E-4596-9F7E-C45BEDB00B2E}" dt="2020-10-29T08:19:25.355" v="1101" actId="478"/>
          <ac:grpSpMkLst>
            <pc:docMk/>
            <pc:sldMk cId="1186228979" sldId="315"/>
            <ac:grpSpMk id="186" creationId="{15DC7383-A0D3-41D0-A17C-F041E77B90BB}"/>
          </ac:grpSpMkLst>
        </pc:grpChg>
        <pc:grpChg chg="add del mod ord">
          <ac:chgData name="TANANPORN YANA" userId="582cf2ae-1cfd-42cc-8a31-a13e10d493a9" providerId="ADAL" clId="{CAF432A8-DA4E-4596-9F7E-C45BEDB00B2E}" dt="2020-10-29T08:44:53.033" v="1373" actId="478"/>
          <ac:grpSpMkLst>
            <pc:docMk/>
            <pc:sldMk cId="1186228979" sldId="315"/>
            <ac:grpSpMk id="192" creationId="{96C91202-E472-48A4-ABCE-70F7F1F61933}"/>
          </ac:grpSpMkLst>
        </pc:grpChg>
        <pc:grpChg chg="add mod ord">
          <ac:chgData name="TANANPORN YANA" userId="582cf2ae-1cfd-42cc-8a31-a13e10d493a9" providerId="ADAL" clId="{CAF432A8-DA4E-4596-9F7E-C45BEDB00B2E}" dt="2020-10-29T17:40:24.807" v="3164" actId="1076"/>
          <ac:grpSpMkLst>
            <pc:docMk/>
            <pc:sldMk cId="1186228979" sldId="315"/>
            <ac:grpSpMk id="199" creationId="{B347E8B8-DC45-42D7-9DF9-D4372EED61F0}"/>
          </ac:grpSpMkLst>
        </pc:grpChg>
        <pc:picChg chg="add mod">
          <ac:chgData name="TANANPORN YANA" userId="582cf2ae-1cfd-42cc-8a31-a13e10d493a9" providerId="ADAL" clId="{CAF432A8-DA4E-4596-9F7E-C45BEDB00B2E}" dt="2020-10-29T17:40:29.213" v="3166" actId="1076"/>
          <ac:picMkLst>
            <pc:docMk/>
            <pc:sldMk cId="1186228979" sldId="315"/>
            <ac:picMk id="2" creationId="{145C1AD3-E924-47C6-8411-FE453A2F007A}"/>
          </ac:picMkLst>
        </pc:picChg>
        <pc:picChg chg="del">
          <ac:chgData name="TANANPORN YANA" userId="582cf2ae-1cfd-42cc-8a31-a13e10d493a9" providerId="ADAL" clId="{CAF432A8-DA4E-4596-9F7E-C45BEDB00B2E}" dt="2020-10-29T08:18:35.929" v="1084" actId="478"/>
          <ac:picMkLst>
            <pc:docMk/>
            <pc:sldMk cId="1186228979" sldId="315"/>
            <ac:picMk id="6" creationId="{0F89262C-F615-45F9-9043-588F74B2B11A}"/>
          </ac:picMkLst>
        </pc:picChg>
        <pc:picChg chg="del">
          <ac:chgData name="TANANPORN YANA" userId="582cf2ae-1cfd-42cc-8a31-a13e10d493a9" providerId="ADAL" clId="{CAF432A8-DA4E-4596-9F7E-C45BEDB00B2E}" dt="2020-10-29T08:14:53.615" v="1065" actId="21"/>
          <ac:picMkLst>
            <pc:docMk/>
            <pc:sldMk cId="1186228979" sldId="315"/>
            <ac:picMk id="7" creationId="{5677D4DD-0CB4-4EA9-842C-0C355FA74BEC}"/>
          </ac:picMkLst>
        </pc:picChg>
        <pc:picChg chg="del mod">
          <ac:chgData name="TANANPORN YANA" userId="582cf2ae-1cfd-42cc-8a31-a13e10d493a9" providerId="ADAL" clId="{CAF432A8-DA4E-4596-9F7E-C45BEDB00B2E}" dt="2020-10-29T08:44:51.089" v="1372" actId="478"/>
          <ac:picMkLst>
            <pc:docMk/>
            <pc:sldMk cId="1186228979" sldId="315"/>
            <ac:picMk id="9" creationId="{3289A52E-0730-494D-83A7-E8039FBDDBA3}"/>
          </ac:picMkLst>
        </pc:picChg>
        <pc:picChg chg="mod">
          <ac:chgData name="TANANPORN YANA" userId="582cf2ae-1cfd-42cc-8a31-a13e10d493a9" providerId="ADAL" clId="{CAF432A8-DA4E-4596-9F7E-C45BEDB00B2E}" dt="2020-10-29T17:40:24.807" v="3164" actId="1076"/>
          <ac:picMkLst>
            <pc:docMk/>
            <pc:sldMk cId="1186228979" sldId="315"/>
            <ac:picMk id="10" creationId="{2EE0545C-26B8-414F-B156-4C1A5BC952A1}"/>
          </ac:picMkLst>
        </pc:picChg>
      </pc:sldChg>
      <pc:sldChg chg="addSp delSp modSp mod setBg">
        <pc:chgData name="TANANPORN YANA" userId="582cf2ae-1cfd-42cc-8a31-a13e10d493a9" providerId="ADAL" clId="{CAF432A8-DA4E-4596-9F7E-C45BEDB00B2E}" dt="2020-10-29T17:42:40.243" v="3198" actId="1076"/>
        <pc:sldMkLst>
          <pc:docMk/>
          <pc:sldMk cId="1095506338" sldId="316"/>
        </pc:sldMkLst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48" creationId="{978F746A-6A07-4D07-B371-4059BF1116A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49" creationId="{108D0984-EB35-4BFD-B51A-06EA5980D03F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50" creationId="{A932E214-7DC9-48CC-B0A9-EFD7606CF193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51" creationId="{0BADFADF-295D-4B37-B519-20A202944676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52" creationId="{F6D53687-0199-4F6A-BA47-4486D28402D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53" creationId="{3D61C477-FFF1-4BFF-9D28-84F1EDC7614E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54" creationId="{AA26E9A7-3E9E-4E46-9A95-95CB73B5249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55" creationId="{7262C26D-0969-4F53-890A-2DA40507581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56" creationId="{D9320F8D-887A-41D6-80EE-0F1CAE9023B6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57" creationId="{FF85A09C-65DF-4E4B-999C-07E6A0B56035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58" creationId="{BA86BD7A-B1EA-4927-9510-FCB44B157524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59" creationId="{A9FD1708-BECB-40EB-B32A-E062A996F76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60" creationId="{C6B242BA-5FC9-4A20-9730-479869F76A2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61" creationId="{21C1D865-A943-473F-A94C-CA5AA0346A0C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62" creationId="{94BCE456-5597-4AE9-BE6D-1AF5F1F25C18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63" creationId="{35D236F6-92B7-4BAB-9DEB-A4DB62E869DC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64" creationId="{12DDFBDD-DD67-449D-913E-4DB0DFB18E2C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65" creationId="{45103D53-50A5-4B77-BDC6-2B7156BDD25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66" creationId="{1D701ED5-A395-49D0-B10B-B534186B311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67" creationId="{AECBF2B0-8333-416D-B10C-A1B8865B1E33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68" creationId="{D17DC63D-7C8C-480D-8460-1E7439F99F2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69" creationId="{4E74F923-1428-4105-978F-467F1566FF6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70" creationId="{B64A6FC7-AF32-4D2A-BFF5-831271585CCC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71" creationId="{3B1F7001-CE41-4B55-B3F0-B51E7CE8E93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72" creationId="{BE21DF26-DEDD-42EF-893F-40E5A89D141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73" creationId="{C9E10700-CDF2-4726-A16C-942E38B9AF9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74" creationId="{ABAFA5F6-7A91-452D-9B51-A16AFC25B92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75" creationId="{6212B948-F786-48B8-A08C-DC7AF7C9B7C2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76" creationId="{382B8366-2B77-481A-8CC5-FC22FE6FF28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77" creationId="{11412188-ED04-4289-BCC9-518FAE029EF4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78" creationId="{5C477665-89D6-439C-8036-6BD0ACD78E8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79" creationId="{2325443E-1897-4D9B-A191-A88BD6FE51A6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80" creationId="{E6EA49BC-51F4-4A91-ACA9-EAA36FE914BF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81" creationId="{BE451FF1-1DFF-4B95-ABDA-19B1C33A904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82" creationId="{5F104FB8-633E-4F75-899E-9CBF0D03F45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83" creationId="{C1279DD4-EFC2-4FEC-8D04-FBC5482406C2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84" creationId="{A02B1A88-358D-4349-86A5-4897F54DCE3C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85" creationId="{758E5E3F-3AAF-46E4-B2A8-75CF50ECFE53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86" creationId="{F19FACF1-FB84-46B9-9F68-E01EBC8B7276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87" creationId="{8EA6FE49-5B1E-4D87-B0BE-3636FE763888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88" creationId="{9812A3C0-19BC-4A15-AFBE-665F1F3974F8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89" creationId="{B82F35D5-65C7-4B9C-A631-74E3EC53128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90" creationId="{20B5A746-7693-497F-9589-FAE06FE6CF4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91" creationId="{ED24120D-F2BF-4E2E-A1A4-E9A841BD16B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92" creationId="{5DEFD2EA-294B-4D42-9556-BDF7DF023B0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93" creationId="{46A66440-81CA-40CE-87A9-C7B3656879FF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94" creationId="{BD3D929C-1AFC-466F-BF60-88C634C15EF6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95" creationId="{80BB3B47-92DD-43E7-8716-1FB85E04970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96" creationId="{E68F1051-71DF-4AE0-9970-6C42ABE366B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97" creationId="{EDD43F31-0096-482C-A07B-524D7AD4EA14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98" creationId="{22B0ACD0-1C08-4C97-A9E2-F34E0E0D7C03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99" creationId="{46667253-B5AF-4449-8499-7EFAE83D886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00" creationId="{41C6599F-9068-4F3D-A719-DE95489292FC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01" creationId="{67B2C7B9-87CE-4755-866E-0EF4DEF8DFE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02" creationId="{F53FED10-D1C4-46EF-96D9-306A15B8977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03" creationId="{8D388A4E-760D-47C8-865C-A039C2324D1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04" creationId="{C2C9C469-B34D-496B-BE42-D4808DD0DD34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05" creationId="{70483D3A-AB5F-4128-8D39-9E6CAC5A8E3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06" creationId="{82E59304-A9DA-43B5-90DC-5E804B09DFDF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07" creationId="{9B0A9FCD-075C-480A-8D40-B78A0596022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08" creationId="{70C36640-54AF-4F47-BA24-88861F1F050E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09" creationId="{92E79C5E-A22F-43A0-8B93-ADEE6E3772F3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10" creationId="{24DAE2EB-1A30-4243-963E-2E691DD36A68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11" creationId="{497CAE0B-C05D-485A-94CF-EFEC12F22928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12" creationId="{E330A1B3-42FB-471D-828F-7A646A7B4E9C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13" creationId="{D1AD0196-DE1A-4EDF-BADA-B5693EF182B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14" creationId="{740D2FFA-C45C-4771-ADBA-A9AFCE857D0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15" creationId="{8F956A12-BD62-4A48-9830-F9F84A3351C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16" creationId="{49550D9D-F783-4327-AD4F-D4DAE575ABE2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17" creationId="{99065E72-000F-4D28-B974-B2B949789BB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18" creationId="{81D57BE2-13CF-4004-8B46-BC545898300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19" creationId="{95D55C7A-0C9D-4C09-8ADC-F7F1EA37A72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20" creationId="{0AC45E0A-0D7D-4C6D-9CD7-42908FF0B4F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21" creationId="{19483D9D-46C0-4C94-B5D1-9A8D6AEBE6C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22" creationId="{D955FC74-7CC5-4A87-808C-045D02F2E04E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23" creationId="{DA33A1AE-CEB8-48A3-8226-7DC337BF075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24" creationId="{08207408-4BC0-4362-9F63-7D92450F66B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25" creationId="{A47D8654-4A1C-41CE-A1AB-E7E7042E00B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26" creationId="{57E2B90D-1604-4993-8757-0724C6C796C8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27" creationId="{17E59389-6536-486F-B675-8E461417C1D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28" creationId="{055D02DC-096B-45E2-BC61-8131F6D03C3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29" creationId="{C5064237-F51D-4D1F-B535-A58AA4BA0912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30" creationId="{9DCA2B57-0687-4319-B6F6-057420E8316E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31" creationId="{241A729D-E857-4661-97D5-8066103168F5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32" creationId="{3FD971B2-6952-4704-B86E-41C211AB98D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33" creationId="{05F7FADA-AE5D-4E16-B106-3E78CE8CCA4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34" creationId="{07433D88-29B0-4D10-BBCE-23765A9F953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35" creationId="{46D3EA24-3B0A-4CA2-9DFB-575B33BD7D9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38" creationId="{28265AF9-9FF8-4CF2-9789-91E0C8CA35A4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39" creationId="{7675D692-E665-4B33-AF67-F05C2C78EFB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41" creationId="{DBCA85D7-3A07-43C8-8F48-8B38D85FB84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42" creationId="{A219046B-6E2A-4A54-98CC-F694D92C53E8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43" creationId="{285DECA4-F572-4067-9281-E75A66EFAC3C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44" creationId="{43D04B78-93E4-4F73-B0E6-D85AEE49BE9F}"/>
          </ac:spMkLst>
        </pc:spChg>
        <pc:spChg chg="add mod">
          <ac:chgData name="TANANPORN YANA" userId="582cf2ae-1cfd-42cc-8a31-a13e10d493a9" providerId="ADAL" clId="{CAF432A8-DA4E-4596-9F7E-C45BEDB00B2E}" dt="2020-10-29T16:00:40.659" v="3078" actId="1076"/>
          <ac:spMkLst>
            <pc:docMk/>
            <pc:sldMk cId="1095506338" sldId="316"/>
            <ac:spMk id="146" creationId="{73A04A64-3A12-44F9-9C5D-93F27878505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48" creationId="{799635D0-67DE-473D-8F74-43B0D848AC72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49" creationId="{EA8CC8D4-1B6E-48C2-A6BA-D4DF7792EAD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50" creationId="{0E67EEEB-2748-4471-B3F6-227E024A812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51" creationId="{23A8BBA2-E984-45BA-8924-7063B372D61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52" creationId="{93C12A46-DC17-4897-ABEE-93977F92A57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53" creationId="{75BB7946-49C7-48A4-BCD1-1F8463BA868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54" creationId="{5BA40FD2-2A4F-42E5-9EAE-DE2D8218231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55" creationId="{3D0EA9DB-BD73-4DCD-9081-BE9042D696D2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56" creationId="{7163D28A-4ECC-4C25-A84A-941E3905D06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57" creationId="{FBF69066-2B6D-4A4D-90E7-01E7751FE96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58" creationId="{B0FF3BE7-0BE7-4CEA-A4F4-F2FD59EB5D16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59" creationId="{BFB31F1D-62EB-4CAE-84A5-FF116E4825B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60" creationId="{B787B2BF-DE95-4574-A534-DD3747A0F63C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61" creationId="{B6EDA892-91DB-4AD7-8159-9E221D5C465C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62" creationId="{C81D92C4-EA2C-4274-97DB-FF8580ABA034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63" creationId="{659EB94A-F446-4927-84AE-2DED5F6124B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64" creationId="{3A40531F-8C4F-4446-9D7B-5FFBD1DF80F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65" creationId="{5EA394E2-A43F-4241-A234-13B9B0F5B29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66" creationId="{2489C6C9-C8FF-45F6-9D3E-D85611631448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67" creationId="{646A9EFD-1953-4B7A-BAB7-1FAAA676CE96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68" creationId="{141F227B-71D0-4F75-ADEC-4F44280146A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69" creationId="{71DD82A1-2285-400D-840D-0E86175EFFDF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70" creationId="{CF3A9429-8235-43C5-ADB9-73ECB9EFCB1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71" creationId="{CB1FDDEE-0C04-4783-8AC2-AC51DA9D8473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72" creationId="{9FA09062-F898-430C-BF53-41E770DB33D6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73" creationId="{B65BC457-D24A-4B97-A9B3-6251AC711D1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74" creationId="{251DA45C-5DB7-4B06-A3F6-1FC863A438A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75" creationId="{0472EACF-EDDA-4F18-ACC6-CEC0C7FC06C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76" creationId="{59F19985-A4EF-4C3D-A356-B8FE10D58A0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77" creationId="{7F19483C-0FE5-41B9-8FBE-8DE805D33CC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78" creationId="{B3712387-158A-4668-85EE-DC656C884CCF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79" creationId="{E91054DC-B737-48F5-A0E2-D7FE0925C40E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80" creationId="{763AF719-FE77-4C3E-A2E1-F6CD29B8D7B5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81" creationId="{2F104C36-1333-445C-B32C-AA24B60FFC14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82" creationId="{A18BFBA7-C373-4BE4-AA6A-9741E4FE9DDF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83" creationId="{F9597482-EA6D-4BA4-B65C-E00624184FE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84" creationId="{299E2DD9-EA0B-4D99-8C7A-18A4B45D013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85" creationId="{64B6F146-9A74-45C7-9D20-8D03B491736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86" creationId="{8514971B-5499-4E9B-BD95-6B954DDCFD16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87" creationId="{48E467C1-A9EC-4F01-804E-E17E8ED1D4CE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88" creationId="{0E1D4E15-6524-4069-BE08-592AAA2A2FE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89" creationId="{E7557ED2-628F-404B-B619-2C655100B166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90" creationId="{10DBB92F-B4E4-4501-8792-16FD207F3EEC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91" creationId="{3BAFDD53-FD9E-475C-BA5B-CC8934D5887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92" creationId="{A96F9DB4-8994-454B-931F-6992529B84F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93" creationId="{07E51D27-F15A-4139-A3C6-732A5B37E9A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94" creationId="{D4B32D82-3480-4B37-9E63-125CC8398F0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95" creationId="{69FD4E49-25A6-4182-AD88-8A2B66BA1729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96" creationId="{8CBDB9DD-ACFC-43CC-AC06-0D2C34C17EA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97" creationId="{91D2978F-35A6-4226-A362-12E1CE93B675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98" creationId="{F40DBA47-8755-4B86-B8B9-4F0E80381582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199" creationId="{47218D0B-9F91-40BD-AB76-441861B8B0DE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00" creationId="{C1FC2BEA-8FC0-4C35-81DA-7FCC1207982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01" creationId="{A0958780-B9AA-4E5C-B63C-F7A50D3CECEE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02" creationId="{B0DC1316-12CE-41B7-A283-ACC627C12D8E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03" creationId="{A272DB79-A7E9-45C5-8131-343C3101C46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04" creationId="{933D89EF-0396-45AB-BA2B-0B12E8450E95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05" creationId="{D2165A5C-AAC9-4386-A7F4-E3BA270AFD46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06" creationId="{F01CD494-EDFC-4000-9B08-680EFC0EC78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07" creationId="{E4E3A4EB-8465-4D20-94A7-F6A47BF64323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08" creationId="{9F25AAA4-BEC5-4E6D-A43C-D0939D386D42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09" creationId="{37C0C884-A575-43C0-922C-937610264648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10" creationId="{22CAD4CA-5682-47ED-B3E7-7F00F99DA26E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11" creationId="{22A0FB8D-52CA-4A12-9676-56BE16EB9898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12" creationId="{9B48EC01-DB58-4D10-B72D-C7F3F2C28858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13" creationId="{E4B7BCA3-8052-41DD-8770-72B6610DA365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14" creationId="{4014FAD0-A854-4401-992D-CF304E063DF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15" creationId="{C771CEB3-1018-417B-8E1F-2E5EB15F5C35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16" creationId="{D2665570-A3A9-46A2-A747-B5D3286EC9F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17" creationId="{E8F6CEFA-BEBB-4FA5-B4CC-95D532CF81A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18" creationId="{CE7C4153-8373-4050-820E-9EB235816F9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19" creationId="{70FA475B-2257-4DE2-A497-D6E7AC12E13F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20" creationId="{B41BCB4F-8F46-4C50-A4A9-5B995A71CB9A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21" creationId="{BEFC614F-0CA0-4231-B58F-C76C9391E730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22" creationId="{FA1532C4-95E9-4BDF-B4E0-E72130CD4EDF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23" creationId="{A742F256-047A-4760-9238-3C9CA2612E1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24" creationId="{2CE1119E-EA18-4093-B590-4D36B4445FE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25" creationId="{DB7FE6C2-4E8F-481A-AE03-148C69370E52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26" creationId="{E4B5910F-42A0-4A5E-8345-A060851640A3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27" creationId="{D9ED24E3-A2D9-49EC-9D9C-AD6A144A0AD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28" creationId="{EEDD245F-7680-4BA9-B46A-EDF3E9164A9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29" creationId="{57C8F799-7987-473D-B634-EEFFCF757B7B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30" creationId="{07769E4C-A591-478A-8E48-8202F1E9332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31" creationId="{5430DF75-7BD9-4DD3-A13F-789100CBDEC7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32" creationId="{61A0A8C0-4263-4904-9222-ADD316D999B4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33" creationId="{470D5EF0-796D-44E1-8EE8-805DAC091FB1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34" creationId="{058A6F9F-872D-4986-872B-4457D9CD41AD}"/>
          </ac:spMkLst>
        </pc:spChg>
        <pc:spChg chg="mod">
          <ac:chgData name="TANANPORN YANA" userId="582cf2ae-1cfd-42cc-8a31-a13e10d493a9" providerId="ADAL" clId="{CAF432A8-DA4E-4596-9F7E-C45BEDB00B2E}" dt="2020-10-29T16:00:15.344" v="3073" actId="1037"/>
          <ac:spMkLst>
            <pc:docMk/>
            <pc:sldMk cId="1095506338" sldId="316"/>
            <ac:spMk id="235" creationId="{FB2B5807-F0DB-4D0B-8886-1BA1C95BC74A}"/>
          </ac:spMkLst>
        </pc:spChg>
        <pc:spChg chg="add mod">
          <ac:chgData name="TANANPORN YANA" userId="582cf2ae-1cfd-42cc-8a31-a13e10d493a9" providerId="ADAL" clId="{CAF432A8-DA4E-4596-9F7E-C45BEDB00B2E}" dt="2020-10-29T17:42:35.864" v="3196" actId="1076"/>
          <ac:spMkLst>
            <pc:docMk/>
            <pc:sldMk cId="1095506338" sldId="316"/>
            <ac:spMk id="236" creationId="{9D6A4731-D020-40A6-A261-9EEC7ADB0ABF}"/>
          </ac:spMkLst>
        </pc:spChg>
        <pc:spChg chg="add del mod ord">
          <ac:chgData name="TANANPORN YANA" userId="582cf2ae-1cfd-42cc-8a31-a13e10d493a9" providerId="ADAL" clId="{CAF432A8-DA4E-4596-9F7E-C45BEDB00B2E}" dt="2020-10-29T16:00:35.316" v="3077" actId="14100"/>
          <ac:spMkLst>
            <pc:docMk/>
            <pc:sldMk cId="1095506338" sldId="316"/>
            <ac:spMk id="2905" creationId="{00000000-0000-0000-0000-000000000000}"/>
          </ac:spMkLst>
        </pc:spChg>
        <pc:spChg chg="mod">
          <ac:chgData name="TANANPORN YANA" userId="582cf2ae-1cfd-42cc-8a31-a13e10d493a9" providerId="ADAL" clId="{CAF432A8-DA4E-4596-9F7E-C45BEDB00B2E}" dt="2020-10-29T08:28:20.110" v="1143" actId="1076"/>
          <ac:spMkLst>
            <pc:docMk/>
            <pc:sldMk cId="1095506338" sldId="316"/>
            <ac:spMk id="2908" creationId="{00000000-0000-0000-0000-000000000000}"/>
          </ac:spMkLst>
        </pc:spChg>
        <pc:spChg chg="mod">
          <ac:chgData name="TANANPORN YANA" userId="582cf2ae-1cfd-42cc-8a31-a13e10d493a9" providerId="ADAL" clId="{CAF432A8-DA4E-4596-9F7E-C45BEDB00B2E}" dt="2020-10-29T08:28:20.110" v="1143" actId="1076"/>
          <ac:spMkLst>
            <pc:docMk/>
            <pc:sldMk cId="1095506338" sldId="316"/>
            <ac:spMk id="2909" creationId="{00000000-0000-0000-0000-000000000000}"/>
          </ac:spMkLst>
        </pc:spChg>
        <pc:spChg chg="mod">
          <ac:chgData name="TANANPORN YANA" userId="582cf2ae-1cfd-42cc-8a31-a13e10d493a9" providerId="ADAL" clId="{CAF432A8-DA4E-4596-9F7E-C45BEDB00B2E}" dt="2020-10-29T08:28:20.110" v="1143" actId="1076"/>
          <ac:spMkLst>
            <pc:docMk/>
            <pc:sldMk cId="1095506338" sldId="316"/>
            <ac:spMk id="2913" creationId="{00000000-0000-0000-0000-000000000000}"/>
          </ac:spMkLst>
        </pc:spChg>
        <pc:grpChg chg="mod">
          <ac:chgData name="TANANPORN YANA" userId="582cf2ae-1cfd-42cc-8a31-a13e10d493a9" providerId="ADAL" clId="{CAF432A8-DA4E-4596-9F7E-C45BEDB00B2E}" dt="2020-10-29T16:00:15.344" v="3073" actId="1037"/>
          <ac:grpSpMkLst>
            <pc:docMk/>
            <pc:sldMk cId="1095506338" sldId="316"/>
            <ac:grpSpMk id="47" creationId="{EC0229BA-CBB4-43DA-A754-999695109F44}"/>
          </ac:grpSpMkLst>
        </pc:grpChg>
        <pc:grpChg chg="mod">
          <ac:chgData name="TANANPORN YANA" userId="582cf2ae-1cfd-42cc-8a31-a13e10d493a9" providerId="ADAL" clId="{CAF432A8-DA4E-4596-9F7E-C45BEDB00B2E}" dt="2020-10-29T17:42:40.243" v="3198" actId="1076"/>
          <ac:grpSpMkLst>
            <pc:docMk/>
            <pc:sldMk cId="1095506338" sldId="316"/>
            <ac:grpSpMk id="137" creationId="{108A2607-8A64-4980-83A9-354C0038837F}"/>
          </ac:grpSpMkLst>
        </pc:grpChg>
        <pc:grpChg chg="mod">
          <ac:chgData name="TANANPORN YANA" userId="582cf2ae-1cfd-42cc-8a31-a13e10d493a9" providerId="ADAL" clId="{CAF432A8-DA4E-4596-9F7E-C45BEDB00B2E}" dt="2020-10-29T16:00:15.344" v="3073" actId="1037"/>
          <ac:grpSpMkLst>
            <pc:docMk/>
            <pc:sldMk cId="1095506338" sldId="316"/>
            <ac:grpSpMk id="140" creationId="{3169428F-A454-480A-BB53-46316B9A1511}"/>
          </ac:grpSpMkLst>
        </pc:grpChg>
        <pc:grpChg chg="add mod ord">
          <ac:chgData name="TANANPORN YANA" userId="582cf2ae-1cfd-42cc-8a31-a13e10d493a9" providerId="ADAL" clId="{CAF432A8-DA4E-4596-9F7E-C45BEDB00B2E}" dt="2020-10-29T16:00:15.344" v="3073" actId="1037"/>
          <ac:grpSpMkLst>
            <pc:docMk/>
            <pc:sldMk cId="1095506338" sldId="316"/>
            <ac:grpSpMk id="147" creationId="{98A5D030-4998-4D0E-AB72-3157D837ADD6}"/>
          </ac:grpSpMkLst>
        </pc:grpChg>
        <pc:picChg chg="add del mod">
          <ac:chgData name="TANANPORN YANA" userId="582cf2ae-1cfd-42cc-8a31-a13e10d493a9" providerId="ADAL" clId="{CAF432A8-DA4E-4596-9F7E-C45BEDB00B2E}" dt="2020-10-29T08:25:17.264" v="1127" actId="478"/>
          <ac:picMkLst>
            <pc:docMk/>
            <pc:sldMk cId="1095506338" sldId="316"/>
            <ac:picMk id="2" creationId="{5D0E3CB3-0C14-4AD0-B82C-54D2D6DB6827}"/>
          </ac:picMkLst>
        </pc:picChg>
        <pc:picChg chg="del mod">
          <ac:chgData name="TANANPORN YANA" userId="582cf2ae-1cfd-42cc-8a31-a13e10d493a9" providerId="ADAL" clId="{CAF432A8-DA4E-4596-9F7E-C45BEDB00B2E}" dt="2020-10-29T08:25:10.955" v="1125" actId="478"/>
          <ac:picMkLst>
            <pc:docMk/>
            <pc:sldMk cId="1095506338" sldId="316"/>
            <ac:picMk id="6" creationId="{0F89262C-F615-45F9-9043-588F74B2B11A}"/>
          </ac:picMkLst>
        </pc:picChg>
        <pc:picChg chg="mod">
          <ac:chgData name="TANANPORN YANA" userId="582cf2ae-1cfd-42cc-8a31-a13e10d493a9" providerId="ADAL" clId="{CAF432A8-DA4E-4596-9F7E-C45BEDB00B2E}" dt="2020-10-29T16:00:15.344" v="3073" actId="1037"/>
          <ac:picMkLst>
            <pc:docMk/>
            <pc:sldMk cId="1095506338" sldId="316"/>
            <ac:picMk id="136" creationId="{76A0D9DD-B9B9-482C-9949-3C0C31A0B6CD}"/>
          </ac:picMkLst>
        </pc:picChg>
      </pc:sldChg>
      <pc:sldChg chg="addSp delSp modSp add del mod">
        <pc:chgData name="TANANPORN YANA" userId="582cf2ae-1cfd-42cc-8a31-a13e10d493a9" providerId="ADAL" clId="{CAF432A8-DA4E-4596-9F7E-C45BEDB00B2E}" dt="2020-10-29T08:49:38.791" v="1449" actId="47"/>
        <pc:sldMkLst>
          <pc:docMk/>
          <pc:sldMk cId="1997445419" sldId="317"/>
        </pc:sldMkLst>
        <pc:spChg chg="del">
          <ac:chgData name="TANANPORN YANA" userId="582cf2ae-1cfd-42cc-8a31-a13e10d493a9" providerId="ADAL" clId="{CAF432A8-DA4E-4596-9F7E-C45BEDB00B2E}" dt="2020-10-29T08:20:52.445" v="1122" actId="478"/>
          <ac:spMkLst>
            <pc:docMk/>
            <pc:sldMk cId="1997445419" sldId="317"/>
            <ac:spMk id="179" creationId="{554D53B1-2E5D-4D18-87A1-95C296DAC700}"/>
          </ac:spMkLst>
        </pc:spChg>
        <pc:grpChg chg="del">
          <ac:chgData name="TANANPORN YANA" userId="582cf2ae-1cfd-42cc-8a31-a13e10d493a9" providerId="ADAL" clId="{CAF432A8-DA4E-4596-9F7E-C45BEDB00B2E}" dt="2020-10-29T08:20:34.142" v="1112" actId="478"/>
          <ac:grpSpMkLst>
            <pc:docMk/>
            <pc:sldMk cId="1997445419" sldId="317"/>
            <ac:grpSpMk id="173" creationId="{78A40A9F-7055-4D4A-9B93-77D1A98A1773}"/>
          </ac:grpSpMkLst>
        </pc:grpChg>
        <pc:grpChg chg="del">
          <ac:chgData name="TANANPORN YANA" userId="582cf2ae-1cfd-42cc-8a31-a13e10d493a9" providerId="ADAL" clId="{CAF432A8-DA4E-4596-9F7E-C45BEDB00B2E}" dt="2020-10-29T08:20:35.199" v="1114" actId="478"/>
          <ac:grpSpMkLst>
            <pc:docMk/>
            <pc:sldMk cId="1997445419" sldId="317"/>
            <ac:grpSpMk id="192" creationId="{96C91202-E472-48A4-ABCE-70F7F1F61933}"/>
          </ac:grpSpMkLst>
        </pc:grpChg>
        <pc:picChg chg="add mod">
          <ac:chgData name="TANANPORN YANA" userId="582cf2ae-1cfd-42cc-8a31-a13e10d493a9" providerId="ADAL" clId="{CAF432A8-DA4E-4596-9F7E-C45BEDB00B2E}" dt="2020-10-29T08:20:55.875" v="1124" actId="1076"/>
          <ac:picMkLst>
            <pc:docMk/>
            <pc:sldMk cId="1997445419" sldId="317"/>
            <ac:picMk id="2" creationId="{63F92CCF-CCDE-4B6C-809B-D7016FC50BF0}"/>
          </ac:picMkLst>
        </pc:picChg>
        <pc:picChg chg="del">
          <ac:chgData name="TANANPORN YANA" userId="582cf2ae-1cfd-42cc-8a31-a13e10d493a9" providerId="ADAL" clId="{CAF432A8-DA4E-4596-9F7E-C45BEDB00B2E}" dt="2020-10-29T08:20:35.560" v="1115" actId="478"/>
          <ac:picMkLst>
            <pc:docMk/>
            <pc:sldMk cId="1997445419" sldId="317"/>
            <ac:picMk id="9" creationId="{3289A52E-0730-494D-83A7-E8039FBDDBA3}"/>
          </ac:picMkLst>
        </pc:picChg>
        <pc:picChg chg="del">
          <ac:chgData name="TANANPORN YANA" userId="582cf2ae-1cfd-42cc-8a31-a13e10d493a9" providerId="ADAL" clId="{CAF432A8-DA4E-4596-9F7E-C45BEDB00B2E}" dt="2020-10-29T08:20:34.612" v="1113" actId="478"/>
          <ac:picMkLst>
            <pc:docMk/>
            <pc:sldMk cId="1997445419" sldId="317"/>
            <ac:picMk id="10" creationId="{2EE0545C-26B8-414F-B156-4C1A5BC952A1}"/>
          </ac:picMkLst>
        </pc:picChg>
      </pc:sldChg>
      <pc:sldChg chg="addSp delSp modSp add del mod setBg">
        <pc:chgData name="TANANPORN YANA" userId="582cf2ae-1cfd-42cc-8a31-a13e10d493a9" providerId="ADAL" clId="{CAF432A8-DA4E-4596-9F7E-C45BEDB00B2E}" dt="2020-10-29T15:38:38.618" v="2666" actId="47"/>
        <pc:sldMkLst>
          <pc:docMk/>
          <pc:sldMk cId="924956061" sldId="318"/>
        </pc:sldMkLst>
        <pc:spChg chg="add del mod">
          <ac:chgData name="TANANPORN YANA" userId="582cf2ae-1cfd-42cc-8a31-a13e10d493a9" providerId="ADAL" clId="{CAF432A8-DA4E-4596-9F7E-C45BEDB00B2E}" dt="2020-10-29T08:56:01.894" v="1480" actId="478"/>
          <ac:spMkLst>
            <pc:docMk/>
            <pc:sldMk cId="924956061" sldId="318"/>
            <ac:spMk id="5" creationId="{31C15DF1-5B9C-4799-8A3A-DBC1511EF5A9}"/>
          </ac:spMkLst>
        </pc:spChg>
        <pc:spChg chg="mod">
          <ac:chgData name="TANANPORN YANA" userId="582cf2ae-1cfd-42cc-8a31-a13e10d493a9" providerId="ADAL" clId="{CAF432A8-DA4E-4596-9F7E-C45BEDB00B2E}" dt="2020-10-29T08:50:04.509" v="1450" actId="207"/>
          <ac:spMkLst>
            <pc:docMk/>
            <pc:sldMk cId="924956061" sldId="318"/>
            <ac:spMk id="19" creationId="{D8896063-6E88-4CAA-9580-00A07A41B26A}"/>
          </ac:spMkLst>
        </pc:spChg>
        <pc:spChg chg="mod">
          <ac:chgData name="TANANPORN YANA" userId="582cf2ae-1cfd-42cc-8a31-a13e10d493a9" providerId="ADAL" clId="{CAF432A8-DA4E-4596-9F7E-C45BEDB00B2E}" dt="2020-10-29T08:46:51.876" v="1396"/>
          <ac:spMkLst>
            <pc:docMk/>
            <pc:sldMk cId="924956061" sldId="318"/>
            <ac:spMk id="20" creationId="{0B4C96F0-9940-40EC-8431-F5B54B8AB8F6}"/>
          </ac:spMkLst>
        </pc:spChg>
        <pc:spChg chg="mod">
          <ac:chgData name="TANANPORN YANA" userId="582cf2ae-1cfd-42cc-8a31-a13e10d493a9" providerId="ADAL" clId="{CAF432A8-DA4E-4596-9F7E-C45BEDB00B2E}" dt="2020-10-29T08:46:51.876" v="1396"/>
          <ac:spMkLst>
            <pc:docMk/>
            <pc:sldMk cId="924956061" sldId="318"/>
            <ac:spMk id="21" creationId="{F93C1DEA-012D-4173-B731-E525A3669583}"/>
          </ac:spMkLst>
        </pc:spChg>
        <pc:spChg chg="mod">
          <ac:chgData name="TANANPORN YANA" userId="582cf2ae-1cfd-42cc-8a31-a13e10d493a9" providerId="ADAL" clId="{CAF432A8-DA4E-4596-9F7E-C45BEDB00B2E}" dt="2020-10-29T08:46:51.876" v="1396"/>
          <ac:spMkLst>
            <pc:docMk/>
            <pc:sldMk cId="924956061" sldId="318"/>
            <ac:spMk id="22" creationId="{57A28B08-6EF2-4551-AB47-E8C5F72C3E95}"/>
          </ac:spMkLst>
        </pc:spChg>
        <pc:spChg chg="mod">
          <ac:chgData name="TANANPORN YANA" userId="582cf2ae-1cfd-42cc-8a31-a13e10d493a9" providerId="ADAL" clId="{CAF432A8-DA4E-4596-9F7E-C45BEDB00B2E}" dt="2020-10-29T08:46:51.876" v="1396"/>
          <ac:spMkLst>
            <pc:docMk/>
            <pc:sldMk cId="924956061" sldId="318"/>
            <ac:spMk id="23" creationId="{B74D30FA-637F-4F6D-9A23-A312E41626DB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31" creationId="{6E807733-61DB-425A-A323-39AB84D48149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33" creationId="{0083918B-C60F-4844-88B8-E3A4D58D8F9F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34" creationId="{0C113087-1741-4262-8CCE-C5E13CDCA65F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35" creationId="{04D439E0-B20C-47FB-89C8-8F4B46166384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36" creationId="{B315BDA3-786A-4F63-A43F-2528ABBFE935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37" creationId="{0AF9FF76-2649-4093-B405-2789B13622FE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38" creationId="{4B5AD728-CF17-4A64-8C2E-B73C31606154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39" creationId="{10B01786-5176-4F47-B5CE-C3DD55E8B57C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40" creationId="{E3571802-AE5B-4B8A-9588-1B404842DB77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41" creationId="{7B0F620A-414F-4FEC-AD5A-FC32855E6C19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42" creationId="{A0E5AF8E-B3A6-498B-B4C0-F5B181591D28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43" creationId="{93FE7E6F-5F0C-4F10-AF9D-D990ABCFEBF6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44" creationId="{18CF48BB-7B64-4FB4-9F85-0F4273B58FBD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45" creationId="{3B4FD77A-A5D2-42C8-A6EA-7E5F5DBCC1B3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46" creationId="{4F451710-5E84-4214-9BB7-0672C15FFEB1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47" creationId="{AE8AAC0E-8DD7-4921-9CC5-61DD3D464E13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48" creationId="{34F4D24D-0771-4375-9D2F-D233F5FF3DD2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49" creationId="{AC100C3B-0305-4341-BFCA-CC83D09CBBD0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50" creationId="{41F15646-8ADA-47F9-8113-502D3DD37A66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51" creationId="{76F95F4C-C9A8-4387-A1A8-D2F651C8C007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52" creationId="{32871263-1FC9-42F7-A8A3-6D20CDFF288B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53" creationId="{17947C3C-297C-4942-A2DE-6AC7B3DF13BE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54" creationId="{DC1D9B43-53DD-4DA8-956D-86E0D4F8ADEF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55" creationId="{AE2EDED1-1AC8-4EA6-AA6D-EFC411C9827B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56" creationId="{8D9F694F-4C08-4219-92B1-D9F7CF414A69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57" creationId="{9DE1460A-1F6B-4149-8725-4335CD9A25A3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58" creationId="{B49670BE-A432-4231-80A1-698FE3E812E1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59" creationId="{D5C8589D-911D-4588-A935-BCC705797E7D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60" creationId="{C278698E-87B4-41E8-B131-D0E4392DBA93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61" creationId="{87A707AD-411B-4DD3-8044-8D10D02D35C8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62" creationId="{AAECDB96-8B3B-4E70-B6D5-1C0C15CCF27E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63" creationId="{4FF04FFF-0AFE-40E5-91E7-44FE24C6F840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64" creationId="{8E584080-13B0-4096-AAEA-3A7A2DF15C66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65" creationId="{4DBBE488-DC38-42B6-BA89-266467411E42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66" creationId="{0CD1AE73-7991-4D9F-9D29-13119CCC2648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67" creationId="{26763E97-5757-4DFF-9B3A-60B7D2905500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68" creationId="{1BDAA1BC-28D2-495B-B4DB-115C33774207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69" creationId="{6080D1BE-35BF-46E9-A08C-5A457E28B227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70" creationId="{121AC701-E09F-4A4A-8450-C524BEFE7C01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71" creationId="{3DB519A2-8B52-4B46-8959-68FE9D88BD3C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72" creationId="{D3A52B7F-1AB1-49D3-B976-89463803A367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73" creationId="{91DDF697-DDA5-4D8A-8E6B-7B97FAEC80C9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74" creationId="{BD69EB5C-1B79-4CF2-8328-4F4EE4F9B16D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75" creationId="{3DC296E9-BB60-4CC1-B7F9-19B3ED9541BC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76" creationId="{D1D336D2-95CC-4843-8435-849E30075C73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77" creationId="{85ED004F-B630-4B12-A12B-EACD7717304A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78" creationId="{9E07AFF2-6A37-4895-A29B-7F234C3643BC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79" creationId="{C59BE39C-128D-4D91-BA99-E73BBE5C72AB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80" creationId="{EC8E3960-EF9D-466D-9EFD-484EF1F1DABE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81" creationId="{AF35AE39-A4DC-4D49-A514-FC488BFFF5DD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82" creationId="{E223B2A5-70D1-40B3-8CB2-C9B1C97F5167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83" creationId="{09991405-A0A9-4746-915F-31821CD43B60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84" creationId="{5224035F-CE44-45D6-BE9E-54918ED4ECDD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85" creationId="{076A1E27-087F-4B8D-887A-421AE99EC8C5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86" creationId="{FE71F28D-099D-4207-B69E-97F0165EEF7C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87" creationId="{C492F8F2-632F-408C-8662-4A410D4D9B39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88" creationId="{D0FDFA8B-E846-4A7F-AB1F-BA5948626357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89" creationId="{CC0616F8-BDA4-4318-9029-FD95800218D7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90" creationId="{12551737-CE7C-41EA-AFF6-C529ECEF0C85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91" creationId="{1D300417-8045-41D4-BC12-445F26C8E48F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92" creationId="{E64BB7AC-4C79-4698-BBB0-7C45A61DE037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93" creationId="{602BE4FB-2CA1-4916-BB3D-8877A2240A22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94" creationId="{B8CDFFDA-892F-4D6C-91DB-2EBDBE131EA0}"/>
          </ac:spMkLst>
        </pc:spChg>
        <pc:spChg chg="mod">
          <ac:chgData name="TANANPORN YANA" userId="582cf2ae-1cfd-42cc-8a31-a13e10d493a9" providerId="ADAL" clId="{CAF432A8-DA4E-4596-9F7E-C45BEDB00B2E}" dt="2020-10-29T08:58:19.451" v="1489"/>
          <ac:spMkLst>
            <pc:docMk/>
            <pc:sldMk cId="924956061" sldId="318"/>
            <ac:spMk id="95" creationId="{1C7FBE88-2DEA-42AB-A7BE-92972C11AF96}"/>
          </ac:spMkLst>
        </pc:spChg>
        <pc:spChg chg="mod">
          <ac:chgData name="TANANPORN YANA" userId="582cf2ae-1cfd-42cc-8a31-a13e10d493a9" providerId="ADAL" clId="{CAF432A8-DA4E-4596-9F7E-C45BEDB00B2E}" dt="2020-10-29T15:19:28.427" v="2259" actId="20577"/>
          <ac:spMkLst>
            <pc:docMk/>
            <pc:sldMk cId="924956061" sldId="318"/>
            <ac:spMk id="179" creationId="{554D53B1-2E5D-4D18-87A1-95C296DAC700}"/>
          </ac:spMkLst>
        </pc:spChg>
        <pc:grpChg chg="add mod ord">
          <ac:chgData name="TANANPORN YANA" userId="582cf2ae-1cfd-42cc-8a31-a13e10d493a9" providerId="ADAL" clId="{CAF432A8-DA4E-4596-9F7E-C45BEDB00B2E}" dt="2020-10-29T08:47:15.915" v="1408" actId="1076"/>
          <ac:grpSpMkLst>
            <pc:docMk/>
            <pc:sldMk cId="924956061" sldId="318"/>
            <ac:grpSpMk id="18" creationId="{1AFA2E87-8771-4C57-8E81-A364E47B5C34}"/>
          </ac:grpSpMkLst>
        </pc:grpChg>
        <pc:grpChg chg="add del mod">
          <ac:chgData name="TANANPORN YANA" userId="582cf2ae-1cfd-42cc-8a31-a13e10d493a9" providerId="ADAL" clId="{CAF432A8-DA4E-4596-9F7E-C45BEDB00B2E}" dt="2020-10-29T08:58:24.748" v="1491" actId="478"/>
          <ac:grpSpMkLst>
            <pc:docMk/>
            <pc:sldMk cId="924956061" sldId="318"/>
            <ac:grpSpMk id="30" creationId="{67D81736-6C96-4B88-8088-A0E6BABC9422}"/>
          </ac:grpSpMkLst>
        </pc:grpChg>
        <pc:grpChg chg="mod">
          <ac:chgData name="TANANPORN YANA" userId="582cf2ae-1cfd-42cc-8a31-a13e10d493a9" providerId="ADAL" clId="{CAF432A8-DA4E-4596-9F7E-C45BEDB00B2E}" dt="2020-10-29T08:58:19.451" v="1489"/>
          <ac:grpSpMkLst>
            <pc:docMk/>
            <pc:sldMk cId="924956061" sldId="318"/>
            <ac:grpSpMk id="32" creationId="{12FCBBDE-2BF3-4213-A541-8A8C50F2E57D}"/>
          </ac:grpSpMkLst>
        </pc:grpChg>
        <pc:grpChg chg="del">
          <ac:chgData name="TANANPORN YANA" userId="582cf2ae-1cfd-42cc-8a31-a13e10d493a9" providerId="ADAL" clId="{CAF432A8-DA4E-4596-9F7E-C45BEDB00B2E}" dt="2020-10-29T08:46:50.846" v="1395" actId="478"/>
          <ac:grpSpMkLst>
            <pc:docMk/>
            <pc:sldMk cId="924956061" sldId="318"/>
            <ac:grpSpMk id="173" creationId="{78A40A9F-7055-4D4A-9B93-77D1A98A1773}"/>
          </ac:grpSpMkLst>
        </pc:grpChg>
        <pc:grpChg chg="del">
          <ac:chgData name="TANANPORN YANA" userId="582cf2ae-1cfd-42cc-8a31-a13e10d493a9" providerId="ADAL" clId="{CAF432A8-DA4E-4596-9F7E-C45BEDB00B2E}" dt="2020-10-29T08:46:57.805" v="1400" actId="478"/>
          <ac:grpSpMkLst>
            <pc:docMk/>
            <pc:sldMk cId="924956061" sldId="318"/>
            <ac:grpSpMk id="192" creationId="{96C91202-E472-48A4-ABCE-70F7F1F61933}"/>
          </ac:grpSpMkLst>
        </pc:grpChg>
        <pc:picChg chg="del">
          <ac:chgData name="TANANPORN YANA" userId="582cf2ae-1cfd-42cc-8a31-a13e10d493a9" providerId="ADAL" clId="{CAF432A8-DA4E-4596-9F7E-C45BEDB00B2E}" dt="2020-10-29T08:46:58.278" v="1401" actId="478"/>
          <ac:picMkLst>
            <pc:docMk/>
            <pc:sldMk cId="924956061" sldId="318"/>
            <ac:picMk id="2" creationId="{145C1AD3-E924-47C6-8411-FE453A2F007A}"/>
          </ac:picMkLst>
        </pc:picChg>
        <pc:picChg chg="add del mod">
          <ac:chgData name="TANANPORN YANA" userId="582cf2ae-1cfd-42cc-8a31-a13e10d493a9" providerId="ADAL" clId="{CAF432A8-DA4E-4596-9F7E-C45BEDB00B2E}" dt="2020-10-29T08:56:01.168" v="1479" actId="478"/>
          <ac:picMkLst>
            <pc:docMk/>
            <pc:sldMk cId="924956061" sldId="318"/>
            <ac:picMk id="4" creationId="{290CECB5-BBA0-4167-917F-068C55918726}"/>
          </ac:picMkLst>
        </pc:picChg>
        <pc:picChg chg="add mod">
          <ac:chgData name="TANANPORN YANA" userId="582cf2ae-1cfd-42cc-8a31-a13e10d493a9" providerId="ADAL" clId="{CAF432A8-DA4E-4596-9F7E-C45BEDB00B2E}" dt="2020-10-29T09:07:08.426" v="1503" actId="1076"/>
          <ac:picMkLst>
            <pc:docMk/>
            <pc:sldMk cId="924956061" sldId="318"/>
            <ac:picMk id="7" creationId="{BDB64103-E824-4A9E-9EE4-BDAA768E3D64}"/>
          </ac:picMkLst>
        </pc:picChg>
        <pc:picChg chg="mod">
          <ac:chgData name="TANANPORN YANA" userId="582cf2ae-1cfd-42cc-8a31-a13e10d493a9" providerId="ADAL" clId="{CAF432A8-DA4E-4596-9F7E-C45BEDB00B2E}" dt="2020-10-29T08:47:23.298" v="1410" actId="1076"/>
          <ac:picMkLst>
            <pc:docMk/>
            <pc:sldMk cId="924956061" sldId="318"/>
            <ac:picMk id="9" creationId="{3289A52E-0730-494D-83A7-E8039FBDDBA3}"/>
          </ac:picMkLst>
        </pc:picChg>
        <pc:picChg chg="del mod">
          <ac:chgData name="TANANPORN YANA" userId="582cf2ae-1cfd-42cc-8a31-a13e10d493a9" providerId="ADAL" clId="{CAF432A8-DA4E-4596-9F7E-C45BEDB00B2E}" dt="2020-10-29T08:46:36.305" v="1390" actId="478"/>
          <ac:picMkLst>
            <pc:docMk/>
            <pc:sldMk cId="924956061" sldId="318"/>
            <ac:picMk id="10" creationId="{2EE0545C-26B8-414F-B156-4C1A5BC952A1}"/>
          </ac:picMkLst>
        </pc:picChg>
        <pc:picChg chg="add del mod">
          <ac:chgData name="TANANPORN YANA" userId="582cf2ae-1cfd-42cc-8a31-a13e10d493a9" providerId="ADAL" clId="{CAF432A8-DA4E-4596-9F7E-C45BEDB00B2E}" dt="2020-10-29T09:05:59.867" v="1497" actId="478"/>
          <ac:picMkLst>
            <pc:docMk/>
            <pc:sldMk cId="924956061" sldId="318"/>
            <ac:picMk id="11" creationId="{666BF2B3-A87F-44B0-A521-226E3305A9EC}"/>
          </ac:picMkLst>
        </pc:picChg>
        <pc:picChg chg="add mod">
          <ac:chgData name="TANANPORN YANA" userId="582cf2ae-1cfd-42cc-8a31-a13e10d493a9" providerId="ADAL" clId="{CAF432A8-DA4E-4596-9F7E-C45BEDB00B2E}" dt="2020-10-29T09:07:08.426" v="1503" actId="1076"/>
          <ac:picMkLst>
            <pc:docMk/>
            <pc:sldMk cId="924956061" sldId="318"/>
            <ac:picMk id="13" creationId="{C42DF311-B33F-4D48-87DA-C4CF36EFCEE0}"/>
          </ac:picMkLst>
        </pc:picChg>
      </pc:sldChg>
      <pc:sldChg chg="add ord">
        <pc:chgData name="TANANPORN YANA" userId="582cf2ae-1cfd-42cc-8a31-a13e10d493a9" providerId="ADAL" clId="{CAF432A8-DA4E-4596-9F7E-C45BEDB00B2E}" dt="2020-10-29T08:46:48.717" v="1394"/>
        <pc:sldMkLst>
          <pc:docMk/>
          <pc:sldMk cId="1838333696" sldId="319"/>
        </pc:sldMkLst>
      </pc:sldChg>
      <pc:sldChg chg="ord">
        <pc:chgData name="TANANPORN YANA" userId="582cf2ae-1cfd-42cc-8a31-a13e10d493a9" providerId="ADAL" clId="{CAF432A8-DA4E-4596-9F7E-C45BEDB00B2E}" dt="2020-10-29T09:32:07.035" v="1589"/>
        <pc:sldMkLst>
          <pc:docMk/>
          <pc:sldMk cId="1059927961" sldId="320"/>
        </pc:sldMkLst>
      </pc:sldChg>
      <pc:sldChg chg="del">
        <pc:chgData name="TANANPORN YANA" userId="582cf2ae-1cfd-42cc-8a31-a13e10d493a9" providerId="ADAL" clId="{CAF432A8-DA4E-4596-9F7E-C45BEDB00B2E}" dt="2020-10-29T15:25:28.601" v="2322" actId="47"/>
        <pc:sldMkLst>
          <pc:docMk/>
          <pc:sldMk cId="617533201" sldId="321"/>
        </pc:sldMkLst>
      </pc:sldChg>
      <pc:sldChg chg="addSp delSp modSp mod">
        <pc:chgData name="TANANPORN YANA" userId="582cf2ae-1cfd-42cc-8a31-a13e10d493a9" providerId="ADAL" clId="{CAF432A8-DA4E-4596-9F7E-C45BEDB00B2E}" dt="2020-10-29T17:38:09.719" v="3146" actId="1076"/>
        <pc:sldMkLst>
          <pc:docMk/>
          <pc:sldMk cId="3237296737" sldId="322"/>
        </pc:sldMkLst>
        <pc:spChg chg="mod">
          <ac:chgData name="TANANPORN YANA" userId="582cf2ae-1cfd-42cc-8a31-a13e10d493a9" providerId="ADAL" clId="{CAF432A8-DA4E-4596-9F7E-C45BEDB00B2E}" dt="2020-10-29T15:53:11.187" v="2860" actId="20577"/>
          <ac:spMkLst>
            <pc:docMk/>
            <pc:sldMk cId="3237296737" sldId="322"/>
            <ac:spMk id="7" creationId="{541FBD9B-1E15-415F-9E7E-27C65D49AF34}"/>
          </ac:spMkLst>
        </pc:spChg>
        <pc:spChg chg="mod">
          <ac:chgData name="TANANPORN YANA" userId="582cf2ae-1cfd-42cc-8a31-a13e10d493a9" providerId="ADAL" clId="{CAF432A8-DA4E-4596-9F7E-C45BEDB00B2E}" dt="2020-10-29T15:53:18.804" v="2868" actId="20577"/>
          <ac:spMkLst>
            <pc:docMk/>
            <pc:sldMk cId="3237296737" sldId="322"/>
            <ac:spMk id="8" creationId="{4A1F4668-524D-4280-8429-A7DA6F4796D1}"/>
          </ac:spMkLst>
        </pc:spChg>
        <pc:spChg chg="add del mod">
          <ac:chgData name="TANANPORN YANA" userId="582cf2ae-1cfd-42cc-8a31-a13e10d493a9" providerId="ADAL" clId="{CAF432A8-DA4E-4596-9F7E-C45BEDB00B2E}" dt="2020-10-29T09:25:45.016" v="1571" actId="478"/>
          <ac:spMkLst>
            <pc:docMk/>
            <pc:sldMk cId="3237296737" sldId="322"/>
            <ac:spMk id="9" creationId="{F3C8CFC4-62B3-4676-B936-F2ACE26B731E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11" creationId="{25728174-1982-4A61-8FB8-83969F2CE244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12" creationId="{015DAFB8-7DA0-4FBF-84E0-E3F3166A82BF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13" creationId="{0A01BF2F-CB6A-4840-8FF2-A33AE6EA9FB9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14" creationId="{89E47C78-FA6B-4FD2-9529-5120A23349B5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15" creationId="{A6B4B528-25AA-40B0-B379-ABBAD9B5EBC5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16" creationId="{B08E47F7-70D8-42DC-B5BC-E53BA0DDF89A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17" creationId="{FEC7B613-AA54-46D2-882E-990324C2AB8C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18" creationId="{ED5B191A-DF5C-4F89-B00E-DE7254CB8B21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19" creationId="{3C991964-1BC3-4368-858A-6CB0541F11E8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20" creationId="{E51F579A-D04C-4742-81E4-0D4122D43D98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21" creationId="{B36BB643-8AFD-416A-AD5A-F0B8A525093A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22" creationId="{6D6A7FFD-1D22-475E-BAB5-1638FC078C98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23" creationId="{ECC9C1E6-6D09-4F3F-9270-86C2E8DD967F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24" creationId="{D4305BA7-747C-495E-93BC-150711881148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25" creationId="{33127AE4-3BB5-4546-AA92-1E2C63E2ABBB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26" creationId="{59AE7367-B5EC-4A60-9185-73CBCF86AB87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27" creationId="{EE98DC08-7597-4D34-A8BE-7EADFEAF161C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28" creationId="{6864FBFE-369A-4CB3-89C4-9BCD72378DAC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29" creationId="{C55CFC5C-29E4-4E6D-8C76-2ADAF8A02173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30" creationId="{4E7F30EF-CBD2-4AEA-ACA8-083E4521B87E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31" creationId="{D60EE305-E1C7-41C9-9A7D-4001CF83A159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32" creationId="{378E456A-72A9-4A89-B409-DFCBE6E153F4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33" creationId="{E290D7CA-9F28-4C79-8746-605B5952C84F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34" creationId="{D7A788CD-6934-4B68-B8F6-192E25BABE30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35" creationId="{9FC88BB1-7F98-43CA-B141-D6D69C781BC3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36" creationId="{4B6014A1-AC55-4D03-9B81-805852189850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37" creationId="{E5B57A3D-65C7-4998-98AD-B32BB0C40B12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38" creationId="{81F498A2-3099-4B65-A845-3EB1BAB563C9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39" creationId="{A719726E-7750-40F8-8B9C-D89BDFAE6259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40" creationId="{F2BBB14B-4203-4319-97F2-B80D0F728685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41" creationId="{3FDB03FF-0A13-4951-B715-9C8DAF1D1FDC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42" creationId="{EF3D4CB2-8BCA-4F78-BB63-B5E5E9164023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43" creationId="{A3D4D002-D12D-4C02-A474-2F1A9F494FBD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44" creationId="{B0B53D6C-7DC9-4E02-9284-052012EAF9D9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45" creationId="{1008E6C5-C402-47EE-ABDA-380D53111AD0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46" creationId="{6529F539-1CF1-43C0-82DA-DCF9E94BF13A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47" creationId="{BBF513C5-5924-451B-B8B2-8E93FD0761CC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48" creationId="{CC01DED1-1B8A-42C5-AA0C-B0DB62507FFC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49" creationId="{07276D65-391E-456D-9E3E-22F00675DAD1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50" creationId="{40B3F960-D19E-4677-8ABC-18B0EB0E6698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51" creationId="{B3F120D4-CA27-4504-AC40-56F22B459EA7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52" creationId="{C6A70AFF-C2E8-45ED-B49B-2693D3DB7173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53" creationId="{57673A42-60D5-4C90-85C7-FF6FAD98C160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54" creationId="{5CDBE696-DB17-4973-A0C6-01BA47321A99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55" creationId="{66B47308-934E-447A-A6AB-1082B1A4032D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56" creationId="{F3FC03E7-C5BA-4E53-B7A5-C2BDDF460883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57" creationId="{4D421119-7390-494B-AC10-5CB7D9223595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58" creationId="{A92B7B51-99FD-4001-92BC-7F8A88011FF8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59" creationId="{E6903586-F882-449A-96F8-2CC2192180FC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60" creationId="{8A78CDD0-F2D0-407F-A9B3-27BD915A2D9F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61" creationId="{3D5C1298-A10B-4E0D-84A6-B3FD0611A71F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62" creationId="{0D9339BC-77C9-44BA-A2B9-5E9553400B05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63" creationId="{C4DB5E33-284C-4D0F-BBCA-30D6A288B55C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64" creationId="{50C4034F-090B-45B2-AB30-FBC23741850B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65" creationId="{D521041E-2CA2-4593-9081-9485B691EB09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66" creationId="{F15BAD88-DD7B-4BD0-8CC6-357E6E482F12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67" creationId="{AB1B054C-2881-4EA8-A4DE-FD400BE67CF8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68" creationId="{EF4FB49B-192E-49FD-8AA5-EBE13F8607A1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69" creationId="{EED8C5FE-848F-4F86-8CA7-10CBC64859A7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70" creationId="{01D7479C-3542-4D6C-83CA-AA91288A31B7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71" creationId="{2A9C6E4A-F78B-402C-AEAE-BE034201052B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72" creationId="{1DB3C049-602C-42AF-A941-FE9C8E6CF466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73" creationId="{8592E763-A5E9-4470-87DD-5CC21BFFA332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74" creationId="{7220699D-8056-46AF-AE2E-404FD78E96C5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75" creationId="{7B41C5E0-A7D2-410E-86F1-00F72532D247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76" creationId="{28970B66-98B1-4793-B142-C84BCF43F19C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77" creationId="{9EDAD163-B306-48BA-81BE-C8EEE030A744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78" creationId="{B7E735C9-4D5F-4CFB-8F85-73BCA221AFD8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79" creationId="{CF115AE7-070A-4DDB-A9D2-332B26C46283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80" creationId="{CC4953ED-81C8-41F5-A697-1DD6065AFF25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81" creationId="{5BFF2CB4-4D88-48FF-8B2E-8BB870DA9978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82" creationId="{08F445C1-7275-46B8-963A-8EA69148FBBB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83" creationId="{0035C403-6142-4D58-AB12-8CA8246A87EE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84" creationId="{7521E51F-BB5C-4396-A0CE-173449E7B64F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85" creationId="{7E3762E7-F48E-4DF7-B890-EAAB7D397104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86" creationId="{4B16D74D-486E-49F2-81DD-9D1C15475FF0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87" creationId="{37E05DFB-6607-417B-84D2-D1DB4A061A3F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88" creationId="{E2127839-E52B-4FC4-BC29-0E8B86BB47A2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89" creationId="{EABB3EE4-B144-4D71-8279-D62F7295C892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90" creationId="{8B70363A-12FD-4618-A2C6-3DAB214D7485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91" creationId="{B0617F77-9D76-40CF-98BF-7FE0E375345E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92" creationId="{89A8E3D0-743B-469F-B9A1-237AC36953B9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93" creationId="{B997EC37-0B20-449C-B3D1-B88C0804A195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94" creationId="{D61C0890-033D-4657-9D6C-B1749E1458D0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95" creationId="{9F1C2911-46CE-4BB2-9306-F2D8D357E54C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96" creationId="{86542FFB-3BC0-438C-BB06-AB4C31A303D7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97" creationId="{DCD78B60-764D-47F2-A1E7-92892C2390B8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98" creationId="{97256FF8-68C8-420C-B5B6-D584C0757865}"/>
          </ac:spMkLst>
        </pc:spChg>
        <pc:spChg chg="mod">
          <ac:chgData name="TANANPORN YANA" userId="582cf2ae-1cfd-42cc-8a31-a13e10d493a9" providerId="ADAL" clId="{CAF432A8-DA4E-4596-9F7E-C45BEDB00B2E}" dt="2020-10-29T17:37:46.255" v="3137"/>
          <ac:spMkLst>
            <pc:docMk/>
            <pc:sldMk cId="3237296737" sldId="322"/>
            <ac:spMk id="99" creationId="{E3F9D4A9-C837-40C6-9385-C44623D4BB98}"/>
          </ac:spMkLst>
        </pc:spChg>
        <pc:grpChg chg="add mod">
          <ac:chgData name="TANANPORN YANA" userId="582cf2ae-1cfd-42cc-8a31-a13e10d493a9" providerId="ADAL" clId="{CAF432A8-DA4E-4596-9F7E-C45BEDB00B2E}" dt="2020-10-29T17:38:03.673" v="3144" actId="14100"/>
          <ac:grpSpMkLst>
            <pc:docMk/>
            <pc:sldMk cId="3237296737" sldId="322"/>
            <ac:grpSpMk id="10" creationId="{F2241224-FA4A-47DF-B72F-0308F7ACC754}"/>
          </ac:grpSpMkLst>
        </pc:grpChg>
        <pc:picChg chg="mod">
          <ac:chgData name="TANANPORN YANA" userId="582cf2ae-1cfd-42cc-8a31-a13e10d493a9" providerId="ADAL" clId="{CAF432A8-DA4E-4596-9F7E-C45BEDB00B2E}" dt="2020-10-29T17:38:09.719" v="3146" actId="1076"/>
          <ac:picMkLst>
            <pc:docMk/>
            <pc:sldMk cId="3237296737" sldId="322"/>
            <ac:picMk id="4" creationId="{0C0D65E8-4AD5-48DF-8610-F73DF05E7C8F}"/>
          </ac:picMkLst>
        </pc:picChg>
      </pc:sldChg>
      <pc:sldChg chg="addSp">
        <pc:chgData name="TANANPORN YANA" userId="582cf2ae-1cfd-42cc-8a31-a13e10d493a9" providerId="ADAL" clId="{CAF432A8-DA4E-4596-9F7E-C45BEDB00B2E}" dt="2020-10-29T09:32:35.740" v="1595"/>
        <pc:sldMkLst>
          <pc:docMk/>
          <pc:sldMk cId="846725699" sldId="323"/>
        </pc:sldMkLst>
        <pc:picChg chg="add">
          <ac:chgData name="TANANPORN YANA" userId="582cf2ae-1cfd-42cc-8a31-a13e10d493a9" providerId="ADAL" clId="{CAF432A8-DA4E-4596-9F7E-C45BEDB00B2E}" dt="2020-10-29T09:32:35.740" v="1595"/>
          <ac:picMkLst>
            <pc:docMk/>
            <pc:sldMk cId="846725699" sldId="323"/>
            <ac:picMk id="3074" creationId="{F6E6F8EB-28E8-4923-BFF4-6410C9D1C3E9}"/>
          </ac:picMkLst>
        </pc:picChg>
      </pc:sldChg>
      <pc:sldChg chg="add del ord">
        <pc:chgData name="TANANPORN YANA" userId="582cf2ae-1cfd-42cc-8a31-a13e10d493a9" providerId="ADAL" clId="{CAF432A8-DA4E-4596-9F7E-C45BEDB00B2E}" dt="2020-10-29T17:38:37.656" v="3150"/>
        <pc:sldMkLst>
          <pc:docMk/>
          <pc:sldMk cId="1465515041" sldId="323"/>
        </pc:sldMkLst>
      </pc:sldChg>
      <pc:sldChg chg="addSp delSp modSp add mod ord">
        <pc:chgData name="TANANPORN YANA" userId="582cf2ae-1cfd-42cc-8a31-a13e10d493a9" providerId="ADAL" clId="{CAF432A8-DA4E-4596-9F7E-C45BEDB00B2E}" dt="2020-10-29T17:37:35.693" v="3136" actId="1076"/>
        <pc:sldMkLst>
          <pc:docMk/>
          <pc:sldMk cId="3027586086" sldId="325"/>
        </pc:sldMkLst>
        <pc:spChg chg="add del mod">
          <ac:chgData name="TANANPORN YANA" userId="582cf2ae-1cfd-42cc-8a31-a13e10d493a9" providerId="ADAL" clId="{CAF432A8-DA4E-4596-9F7E-C45BEDB00B2E}" dt="2020-10-29T09:33:27.265" v="1606" actId="478"/>
          <ac:spMkLst>
            <pc:docMk/>
            <pc:sldMk cId="3027586086" sldId="325"/>
            <ac:spMk id="3" creationId="{1B195F04-0F2A-4CAA-9F7A-BFE29D79A106}"/>
          </ac:spMkLst>
        </pc:spChg>
        <pc:spChg chg="add del mod">
          <ac:chgData name="TANANPORN YANA" userId="582cf2ae-1cfd-42cc-8a31-a13e10d493a9" providerId="ADAL" clId="{CAF432A8-DA4E-4596-9F7E-C45BEDB00B2E}" dt="2020-10-29T09:36:47.729" v="1623" actId="478"/>
          <ac:spMkLst>
            <pc:docMk/>
            <pc:sldMk cId="3027586086" sldId="325"/>
            <ac:spMk id="5" creationId="{629E7F53-E918-435D-BFD7-7E831AD1BDF7}"/>
          </ac:spMkLst>
        </pc:spChg>
        <pc:spChg chg="add mod">
          <ac:chgData name="TANANPORN YANA" userId="582cf2ae-1cfd-42cc-8a31-a13e10d493a9" providerId="ADAL" clId="{CAF432A8-DA4E-4596-9F7E-C45BEDB00B2E}" dt="2020-10-29T09:43:25.433" v="1747" actId="1076"/>
          <ac:spMkLst>
            <pc:docMk/>
            <pc:sldMk cId="3027586086" sldId="325"/>
            <ac:spMk id="8" creationId="{257FC8E2-F218-49D4-B8EF-904A6D657AF0}"/>
          </ac:spMkLst>
        </pc:spChg>
        <pc:spChg chg="add mod">
          <ac:chgData name="TANANPORN YANA" userId="582cf2ae-1cfd-42cc-8a31-a13e10d493a9" providerId="ADAL" clId="{CAF432A8-DA4E-4596-9F7E-C45BEDB00B2E}" dt="2020-10-29T09:43:20.809" v="1746" actId="1076"/>
          <ac:spMkLst>
            <pc:docMk/>
            <pc:sldMk cId="3027586086" sldId="325"/>
            <ac:spMk id="9" creationId="{CDB1CC8F-6750-483A-AE74-5400D00EE7E1}"/>
          </ac:spMkLst>
        </pc:spChg>
        <pc:spChg chg="add mod">
          <ac:chgData name="TANANPORN YANA" userId="582cf2ae-1cfd-42cc-8a31-a13e10d493a9" providerId="ADAL" clId="{CAF432A8-DA4E-4596-9F7E-C45BEDB00B2E}" dt="2020-10-29T09:43:58.129" v="1753" actId="1076"/>
          <ac:spMkLst>
            <pc:docMk/>
            <pc:sldMk cId="3027586086" sldId="325"/>
            <ac:spMk id="10" creationId="{FB1248DC-A1DE-4B80-99C9-9804C6289CC4}"/>
          </ac:spMkLst>
        </pc:spChg>
        <pc:spChg chg="add mod">
          <ac:chgData name="TANANPORN YANA" userId="582cf2ae-1cfd-42cc-8a31-a13e10d493a9" providerId="ADAL" clId="{CAF432A8-DA4E-4596-9F7E-C45BEDB00B2E}" dt="2020-10-29T09:43:50.425" v="1752" actId="1076"/>
          <ac:spMkLst>
            <pc:docMk/>
            <pc:sldMk cId="3027586086" sldId="325"/>
            <ac:spMk id="11" creationId="{84CDC27E-39A6-487E-BA2E-C7A8EF715318}"/>
          </ac:spMkLst>
        </pc:spChg>
        <pc:spChg chg="add del mod">
          <ac:chgData name="TANANPORN YANA" userId="582cf2ae-1cfd-42cc-8a31-a13e10d493a9" providerId="ADAL" clId="{CAF432A8-DA4E-4596-9F7E-C45BEDB00B2E}" dt="2020-10-29T09:43:35.305" v="1749" actId="1076"/>
          <ac:spMkLst>
            <pc:docMk/>
            <pc:sldMk cId="3027586086" sldId="325"/>
            <ac:spMk id="12" creationId="{57C834D8-9136-4A11-A17C-0436DA689524}"/>
          </ac:spMkLst>
        </pc:spChg>
        <pc:spChg chg="add mod">
          <ac:chgData name="TANANPORN YANA" userId="582cf2ae-1cfd-42cc-8a31-a13e10d493a9" providerId="ADAL" clId="{CAF432A8-DA4E-4596-9F7E-C45BEDB00B2E}" dt="2020-10-29T09:43:43.704" v="1751" actId="1076"/>
          <ac:spMkLst>
            <pc:docMk/>
            <pc:sldMk cId="3027586086" sldId="325"/>
            <ac:spMk id="13" creationId="{66880EF7-6E63-463C-9114-66641DAC03CE}"/>
          </ac:spMkLst>
        </pc:spChg>
        <pc:spChg chg="add mod">
          <ac:chgData name="TANANPORN YANA" userId="582cf2ae-1cfd-42cc-8a31-a13e10d493a9" providerId="ADAL" clId="{CAF432A8-DA4E-4596-9F7E-C45BEDB00B2E}" dt="2020-10-29T09:43:40.289" v="1750" actId="1076"/>
          <ac:spMkLst>
            <pc:docMk/>
            <pc:sldMk cId="3027586086" sldId="325"/>
            <ac:spMk id="14" creationId="{2E3CAAB1-4870-465C-8060-95A1F00D3268}"/>
          </ac:spMkLst>
        </pc:spChg>
        <pc:spChg chg="mod">
          <ac:chgData name="TANANPORN YANA" userId="582cf2ae-1cfd-42cc-8a31-a13e10d493a9" providerId="ADAL" clId="{CAF432A8-DA4E-4596-9F7E-C45BEDB00B2E}" dt="2020-10-29T17:37:35.693" v="3136" actId="1076"/>
          <ac:spMkLst>
            <pc:docMk/>
            <pc:sldMk cId="3027586086" sldId="325"/>
            <ac:spMk id="172" creationId="{5FFF68B4-79E6-48B3-AFEC-6CC19EDEFCC3}"/>
          </ac:spMkLst>
        </pc:spChg>
        <pc:spChg chg="add del">
          <ac:chgData name="TANANPORN YANA" userId="582cf2ae-1cfd-42cc-8a31-a13e10d493a9" providerId="ADAL" clId="{CAF432A8-DA4E-4596-9F7E-C45BEDB00B2E}" dt="2020-10-29T09:38:32.373" v="1645" actId="22"/>
          <ac:spMkLst>
            <pc:docMk/>
            <pc:sldMk cId="3027586086" sldId="325"/>
            <ac:spMk id="175" creationId="{CB65D7A2-0733-4E8F-8349-FF125BFCE473}"/>
          </ac:spMkLst>
        </pc:spChg>
        <pc:spChg chg="add del">
          <ac:chgData name="TANANPORN YANA" userId="582cf2ae-1cfd-42cc-8a31-a13e10d493a9" providerId="ADAL" clId="{CAF432A8-DA4E-4596-9F7E-C45BEDB00B2E}" dt="2020-10-29T09:38:34.451" v="1647" actId="22"/>
          <ac:spMkLst>
            <pc:docMk/>
            <pc:sldMk cId="3027586086" sldId="325"/>
            <ac:spMk id="177" creationId="{F15E5E24-A149-40FC-953B-BF2F8BF332D1}"/>
          </ac:spMkLst>
        </pc:spChg>
        <pc:spChg chg="add del mod">
          <ac:chgData name="TANANPORN YANA" userId="582cf2ae-1cfd-42cc-8a31-a13e10d493a9" providerId="ADAL" clId="{CAF432A8-DA4E-4596-9F7E-C45BEDB00B2E}" dt="2020-10-29T09:39:32.680" v="1679" actId="478"/>
          <ac:spMkLst>
            <pc:docMk/>
            <pc:sldMk cId="3027586086" sldId="325"/>
            <ac:spMk id="178" creationId="{DF528070-E631-4DC3-93D1-E436D5EC627D}"/>
          </ac:spMkLst>
        </pc:spChg>
        <pc:spChg chg="add mod">
          <ac:chgData name="TANANPORN YANA" userId="582cf2ae-1cfd-42cc-8a31-a13e10d493a9" providerId="ADAL" clId="{CAF432A8-DA4E-4596-9F7E-C45BEDB00B2E}" dt="2020-10-29T09:39:27.834" v="1673"/>
          <ac:spMkLst>
            <pc:docMk/>
            <pc:sldMk cId="3027586086" sldId="325"/>
            <ac:spMk id="179" creationId="{7C5E6CAF-B0A8-45AA-A06F-4AFD9ADFB825}"/>
          </ac:spMkLst>
        </pc:spChg>
        <pc:spChg chg="add mod">
          <ac:chgData name="TANANPORN YANA" userId="582cf2ae-1cfd-42cc-8a31-a13e10d493a9" providerId="ADAL" clId="{CAF432A8-DA4E-4596-9F7E-C45BEDB00B2E}" dt="2020-10-29T09:43:30.720" v="1748" actId="1076"/>
          <ac:spMkLst>
            <pc:docMk/>
            <pc:sldMk cId="3027586086" sldId="325"/>
            <ac:spMk id="180" creationId="{66765128-D6C6-4CAF-AFA2-BD27E982A324}"/>
          </ac:spMkLst>
        </pc:spChg>
        <pc:spChg chg="add del mod">
          <ac:chgData name="TANANPORN YANA" userId="582cf2ae-1cfd-42cc-8a31-a13e10d493a9" providerId="ADAL" clId="{CAF432A8-DA4E-4596-9F7E-C45BEDB00B2E}" dt="2020-10-29T09:40:55.256" v="1697" actId="478"/>
          <ac:spMkLst>
            <pc:docMk/>
            <pc:sldMk cId="3027586086" sldId="325"/>
            <ac:spMk id="181" creationId="{A6A584CA-D97B-4BEF-8668-B01E0C2827B4}"/>
          </ac:spMkLst>
        </pc:spChg>
        <pc:spChg chg="mod">
          <ac:chgData name="TANANPORN YANA" userId="582cf2ae-1cfd-42cc-8a31-a13e10d493a9" providerId="ADAL" clId="{CAF432A8-DA4E-4596-9F7E-C45BEDB00B2E}" dt="2020-10-29T09:40:37.530" v="1694" actId="1076"/>
          <ac:spMkLst>
            <pc:docMk/>
            <pc:sldMk cId="3027586086" sldId="325"/>
            <ac:spMk id="1935" creationId="{00000000-0000-0000-0000-000000000000}"/>
          </ac:spMkLst>
        </pc:spChg>
        <pc:spChg chg="mod">
          <ac:chgData name="TANANPORN YANA" userId="582cf2ae-1cfd-42cc-8a31-a13e10d493a9" providerId="ADAL" clId="{CAF432A8-DA4E-4596-9F7E-C45BEDB00B2E}" dt="2020-10-29T17:37:21.186" v="3132" actId="14100"/>
          <ac:spMkLst>
            <pc:docMk/>
            <pc:sldMk cId="3027586086" sldId="325"/>
            <ac:spMk id="2079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9T09:38:18.824" v="1643" actId="478"/>
          <ac:spMkLst>
            <pc:docMk/>
            <pc:sldMk cId="3027586086" sldId="325"/>
            <ac:spMk id="2096" creationId="{00000000-0000-0000-0000-000000000000}"/>
          </ac:spMkLst>
        </pc:spChg>
        <pc:spChg chg="add del mod">
          <ac:chgData name="TANANPORN YANA" userId="582cf2ae-1cfd-42cc-8a31-a13e10d493a9" providerId="ADAL" clId="{CAF432A8-DA4E-4596-9F7E-C45BEDB00B2E}" dt="2020-10-29T09:37:58.707" v="1634" actId="478"/>
          <ac:spMkLst>
            <pc:docMk/>
            <pc:sldMk cId="3027586086" sldId="325"/>
            <ac:spMk id="2097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9T09:38:12.552" v="1641" actId="478"/>
          <ac:spMkLst>
            <pc:docMk/>
            <pc:sldMk cId="3027586086" sldId="325"/>
            <ac:spMk id="2098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9T09:38:14.740" v="1642" actId="478"/>
          <ac:spMkLst>
            <pc:docMk/>
            <pc:sldMk cId="3027586086" sldId="325"/>
            <ac:spMk id="2099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9T09:33:24.338" v="1605" actId="478"/>
          <ac:spMkLst>
            <pc:docMk/>
            <pc:sldMk cId="3027586086" sldId="325"/>
            <ac:spMk id="2100" creationId="{00000000-0000-0000-0000-000000000000}"/>
          </ac:spMkLst>
        </pc:spChg>
        <pc:spChg chg="del">
          <ac:chgData name="TANANPORN YANA" userId="582cf2ae-1cfd-42cc-8a31-a13e10d493a9" providerId="ADAL" clId="{CAF432A8-DA4E-4596-9F7E-C45BEDB00B2E}" dt="2020-10-29T09:35:18.998" v="1614" actId="478"/>
          <ac:spMkLst>
            <pc:docMk/>
            <pc:sldMk cId="3027586086" sldId="325"/>
            <ac:spMk id="2101" creationId="{00000000-0000-0000-0000-000000000000}"/>
          </ac:spMkLst>
        </pc:spChg>
        <pc:grpChg chg="mod">
          <ac:chgData name="TANANPORN YANA" userId="582cf2ae-1cfd-42cc-8a31-a13e10d493a9" providerId="ADAL" clId="{CAF432A8-DA4E-4596-9F7E-C45BEDB00B2E}" dt="2020-10-29T09:40:29.997" v="1693" actId="1076"/>
          <ac:grpSpMkLst>
            <pc:docMk/>
            <pc:sldMk cId="3027586086" sldId="325"/>
            <ac:grpSpMk id="1936" creationId="{00000000-0000-0000-0000-000000000000}"/>
          </ac:grpSpMkLst>
        </pc:grpChg>
      </pc:sldChg>
      <pc:sldChg chg="addSp delSp modSp mod ord">
        <pc:chgData name="TANANPORN YANA" userId="582cf2ae-1cfd-42cc-8a31-a13e10d493a9" providerId="ADAL" clId="{CAF432A8-DA4E-4596-9F7E-C45BEDB00B2E}" dt="2020-11-01T09:28:56.927" v="3212"/>
        <pc:sldMkLst>
          <pc:docMk/>
          <pc:sldMk cId="4129655013" sldId="326"/>
        </pc:sldMkLst>
        <pc:spChg chg="add mod ord">
          <ac:chgData name="TANANPORN YANA" userId="582cf2ae-1cfd-42cc-8a31-a13e10d493a9" providerId="ADAL" clId="{CAF432A8-DA4E-4596-9F7E-C45BEDB00B2E}" dt="2020-10-29T15:50:26.685" v="2836" actId="14861"/>
          <ac:spMkLst>
            <pc:docMk/>
            <pc:sldMk cId="4129655013" sldId="326"/>
            <ac:spMk id="2" creationId="{5708E5A1-AB75-459F-A47B-E027959AD865}"/>
          </ac:spMkLst>
        </pc:spChg>
        <pc:spChg chg="mod">
          <ac:chgData name="TANANPORN YANA" userId="582cf2ae-1cfd-42cc-8a31-a13e10d493a9" providerId="ADAL" clId="{CAF432A8-DA4E-4596-9F7E-C45BEDB00B2E}" dt="2020-10-29T15:49:02.780" v="2827" actId="1076"/>
          <ac:spMkLst>
            <pc:docMk/>
            <pc:sldMk cId="4129655013" sldId="326"/>
            <ac:spMk id="3" creationId="{C6821486-3FB8-47CB-A982-4E78A16C8BD9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16" creationId="{5E23B911-C678-4F42-8179-263964876729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17" creationId="{B84D85E0-9285-47FA-AA29-C222A47149F9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18" creationId="{E37AA7B6-D9CC-4461-8B75-77ED5A37D91A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19" creationId="{C9C3756C-930C-47A7-9815-251672778361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20" creationId="{7A94E4A1-9814-4C3B-8B48-12B6BE91C0FE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21" creationId="{8E38E072-DBEF-4E36-8E39-FE267E92C7EB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22" creationId="{13317203-A3FA-4819-8A2D-77A5AD8FD071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23" creationId="{7798ECC8-F5D5-4D08-9889-B77C1AA7981E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24" creationId="{2F92A94D-CCC1-4DF3-A739-0E7107300BC9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25" creationId="{035CDFBE-AC50-462B-A0E5-8139AD3ECFCA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26" creationId="{678BB55E-E336-47AD-9DEF-21D1CF55C079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27" creationId="{7E98C4E3-F4CD-46E8-AACF-443CB2F32B8D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28" creationId="{0BAD7823-64B3-4382-ADDF-55F4D4D67B0D}"/>
          </ac:spMkLst>
        </pc:spChg>
        <pc:spChg chg="mod">
          <ac:chgData name="TANANPORN YANA" userId="582cf2ae-1cfd-42cc-8a31-a13e10d493a9" providerId="ADAL" clId="{CAF432A8-DA4E-4596-9F7E-C45BEDB00B2E}" dt="2020-10-29T15:49:12.075" v="2829"/>
          <ac:spMkLst>
            <pc:docMk/>
            <pc:sldMk cId="4129655013" sldId="326"/>
            <ac:spMk id="29" creationId="{8F2A557E-E001-48AD-9612-EFDFBFE13EDA}"/>
          </ac:spMkLst>
        </pc:spChg>
        <pc:grpChg chg="add del mod">
          <ac:chgData name="TANANPORN YANA" userId="582cf2ae-1cfd-42cc-8a31-a13e10d493a9" providerId="ADAL" clId="{CAF432A8-DA4E-4596-9F7E-C45BEDB00B2E}" dt="2020-10-29T15:49:28.850" v="2832" actId="478"/>
          <ac:grpSpMkLst>
            <pc:docMk/>
            <pc:sldMk cId="4129655013" sldId="326"/>
            <ac:grpSpMk id="15" creationId="{2D23C98A-30B5-459E-A3BA-004549F80293}"/>
          </ac:grpSpMkLst>
        </pc:grpChg>
        <pc:picChg chg="mod">
          <ac:chgData name="TANANPORN YANA" userId="582cf2ae-1cfd-42cc-8a31-a13e10d493a9" providerId="ADAL" clId="{CAF432A8-DA4E-4596-9F7E-C45BEDB00B2E}" dt="2020-10-29T15:49:04.323" v="2828" actId="1076"/>
          <ac:picMkLst>
            <pc:docMk/>
            <pc:sldMk cId="4129655013" sldId="326"/>
            <ac:picMk id="5" creationId="{E646E8F1-B00E-4AF7-B22C-3852D3DFECB9}"/>
          </ac:picMkLst>
        </pc:picChg>
        <pc:picChg chg="mod">
          <ac:chgData name="TANANPORN YANA" userId="582cf2ae-1cfd-42cc-8a31-a13e10d493a9" providerId="ADAL" clId="{CAF432A8-DA4E-4596-9F7E-C45BEDB00B2E}" dt="2020-10-29T15:50:45.011" v="2838" actId="1076"/>
          <ac:picMkLst>
            <pc:docMk/>
            <pc:sldMk cId="4129655013" sldId="326"/>
            <ac:picMk id="9" creationId="{50F1E303-2CBC-409C-8CAC-9A3F1B25360F}"/>
          </ac:picMkLst>
        </pc:picChg>
        <pc:picChg chg="mod">
          <ac:chgData name="TANANPORN YANA" userId="582cf2ae-1cfd-42cc-8a31-a13e10d493a9" providerId="ADAL" clId="{CAF432A8-DA4E-4596-9F7E-C45BEDB00B2E}" dt="2020-10-29T15:51:06.691" v="2844" actId="1076"/>
          <ac:picMkLst>
            <pc:docMk/>
            <pc:sldMk cId="4129655013" sldId="326"/>
            <ac:picMk id="10" creationId="{5C0EDF80-1941-4B72-86E7-A94C40FBE80C}"/>
          </ac:picMkLst>
        </pc:picChg>
        <pc:picChg chg="mod">
          <ac:chgData name="TANANPORN YANA" userId="582cf2ae-1cfd-42cc-8a31-a13e10d493a9" providerId="ADAL" clId="{CAF432A8-DA4E-4596-9F7E-C45BEDB00B2E}" dt="2020-10-29T15:50:47.803" v="2839" actId="1076"/>
          <ac:picMkLst>
            <pc:docMk/>
            <pc:sldMk cId="4129655013" sldId="326"/>
            <ac:picMk id="11" creationId="{68382A1D-8C5C-4E24-BE36-A6A0C8BEF028}"/>
          </ac:picMkLst>
        </pc:picChg>
        <pc:picChg chg="mod">
          <ac:chgData name="TANANPORN YANA" userId="582cf2ae-1cfd-42cc-8a31-a13e10d493a9" providerId="ADAL" clId="{CAF432A8-DA4E-4596-9F7E-C45BEDB00B2E}" dt="2020-10-29T15:51:01.692" v="2842" actId="1076"/>
          <ac:picMkLst>
            <pc:docMk/>
            <pc:sldMk cId="4129655013" sldId="326"/>
            <ac:picMk id="12" creationId="{5FE7081F-2897-4F96-9EB1-FC4300C6AA34}"/>
          </ac:picMkLst>
        </pc:picChg>
        <pc:picChg chg="mod">
          <ac:chgData name="TANANPORN YANA" userId="582cf2ae-1cfd-42cc-8a31-a13e10d493a9" providerId="ADAL" clId="{CAF432A8-DA4E-4596-9F7E-C45BEDB00B2E}" dt="2020-10-29T15:51:04.827" v="2843" actId="1076"/>
          <ac:picMkLst>
            <pc:docMk/>
            <pc:sldMk cId="4129655013" sldId="326"/>
            <ac:picMk id="13" creationId="{E74F61B3-F2C3-4432-B5BF-1985265E4AFE}"/>
          </ac:picMkLst>
        </pc:picChg>
        <pc:picChg chg="mod">
          <ac:chgData name="TANANPORN YANA" userId="582cf2ae-1cfd-42cc-8a31-a13e10d493a9" providerId="ADAL" clId="{CAF432A8-DA4E-4596-9F7E-C45BEDB00B2E}" dt="2020-10-29T15:50:57.123" v="2841" actId="1076"/>
          <ac:picMkLst>
            <pc:docMk/>
            <pc:sldMk cId="4129655013" sldId="326"/>
            <ac:picMk id="14" creationId="{702CE043-9938-495B-96C3-96E87938491B}"/>
          </ac:picMkLst>
        </pc:picChg>
      </pc:sldChg>
      <pc:sldChg chg="modSp mod ord">
        <pc:chgData name="TANANPORN YANA" userId="582cf2ae-1cfd-42cc-8a31-a13e10d493a9" providerId="ADAL" clId="{CAF432A8-DA4E-4596-9F7E-C45BEDB00B2E}" dt="2020-11-01T09:29:01.367" v="3214"/>
        <pc:sldMkLst>
          <pc:docMk/>
          <pc:sldMk cId="792011661" sldId="327"/>
        </pc:sldMkLst>
        <pc:spChg chg="mod">
          <ac:chgData name="TANANPORN YANA" userId="582cf2ae-1cfd-42cc-8a31-a13e10d493a9" providerId="ADAL" clId="{CAF432A8-DA4E-4596-9F7E-C45BEDB00B2E}" dt="2020-10-29T15:51:21.948" v="2845" actId="1076"/>
          <ac:spMkLst>
            <pc:docMk/>
            <pc:sldMk cId="792011661" sldId="327"/>
            <ac:spMk id="3" creationId="{C6821486-3FB8-47CB-A982-4E78A16C8BD9}"/>
          </ac:spMkLst>
        </pc:spChg>
        <pc:picChg chg="mod">
          <ac:chgData name="TANANPORN YANA" userId="582cf2ae-1cfd-42cc-8a31-a13e10d493a9" providerId="ADAL" clId="{CAF432A8-DA4E-4596-9F7E-C45BEDB00B2E}" dt="2020-10-29T15:52:12.347" v="2847" actId="14100"/>
          <ac:picMkLst>
            <pc:docMk/>
            <pc:sldMk cId="792011661" sldId="327"/>
            <ac:picMk id="2" creationId="{79D0AC64-E16F-49FB-97F6-F77596ECB488}"/>
          </ac:picMkLst>
        </pc:picChg>
        <pc:picChg chg="mod">
          <ac:chgData name="TANANPORN YANA" userId="582cf2ae-1cfd-42cc-8a31-a13e10d493a9" providerId="ADAL" clId="{CAF432A8-DA4E-4596-9F7E-C45BEDB00B2E}" dt="2020-10-29T15:52:49.171" v="2854" actId="1076"/>
          <ac:picMkLst>
            <pc:docMk/>
            <pc:sldMk cId="792011661" sldId="327"/>
            <ac:picMk id="6" creationId="{E221B644-B1FC-453D-9034-59E7E490A7EB}"/>
          </ac:picMkLst>
        </pc:picChg>
        <pc:picChg chg="mod">
          <ac:chgData name="TANANPORN YANA" userId="582cf2ae-1cfd-42cc-8a31-a13e10d493a9" providerId="ADAL" clId="{CAF432A8-DA4E-4596-9F7E-C45BEDB00B2E}" dt="2020-10-29T15:52:22.723" v="2851" actId="1076"/>
          <ac:picMkLst>
            <pc:docMk/>
            <pc:sldMk cId="792011661" sldId="327"/>
            <ac:picMk id="7" creationId="{755660CC-9F64-42D0-9239-85507EBA2127}"/>
          </ac:picMkLst>
        </pc:picChg>
      </pc:sldChg>
      <pc:sldChg chg="add del ord">
        <pc:chgData name="TANANPORN YANA" userId="582cf2ae-1cfd-42cc-8a31-a13e10d493a9" providerId="ADAL" clId="{CAF432A8-DA4E-4596-9F7E-C45BEDB00B2E}" dt="2020-10-29T15:22:54.180" v="2266" actId="47"/>
        <pc:sldMkLst>
          <pc:docMk/>
          <pc:sldMk cId="466742538" sldId="328"/>
        </pc:sldMkLst>
      </pc:sldChg>
      <pc:sldChg chg="addSp delSp modSp add mod">
        <pc:chgData name="TANANPORN YANA" userId="582cf2ae-1cfd-42cc-8a31-a13e10d493a9" providerId="ADAL" clId="{CAF432A8-DA4E-4596-9F7E-C45BEDB00B2E}" dt="2020-10-29T17:42:19.517" v="3195" actId="1076"/>
        <pc:sldMkLst>
          <pc:docMk/>
          <pc:sldMk cId="3040589998" sldId="328"/>
        </pc:sldMkLst>
        <pc:spChg chg="mod">
          <ac:chgData name="TANANPORN YANA" userId="582cf2ae-1cfd-42cc-8a31-a13e10d493a9" providerId="ADAL" clId="{CAF432A8-DA4E-4596-9F7E-C45BEDB00B2E}" dt="2020-10-29T17:40:34.207" v="3167" actId="1076"/>
          <ac:spMkLst>
            <pc:docMk/>
            <pc:sldMk cId="3040589998" sldId="328"/>
            <ac:spMk id="179" creationId="{554D53B1-2E5D-4D18-87A1-95C296DAC700}"/>
          </ac:spMkLst>
        </pc:spChg>
        <pc:spChg chg="mod">
          <ac:chgData name="TANANPORN YANA" userId="582cf2ae-1cfd-42cc-8a31-a13e10d493a9" providerId="ADAL" clId="{CAF432A8-DA4E-4596-9F7E-C45BEDB00B2E}" dt="2020-10-29T17:40:41.783" v="3170" actId="1076"/>
          <ac:spMkLst>
            <pc:docMk/>
            <pc:sldMk cId="3040589998" sldId="328"/>
            <ac:spMk id="200" creationId="{67D539B7-46E6-48F1-86BA-C41B6387CFE6}"/>
          </ac:spMkLst>
        </pc:spChg>
        <pc:spChg chg="mod">
          <ac:chgData name="TANANPORN YANA" userId="582cf2ae-1cfd-42cc-8a31-a13e10d493a9" providerId="ADAL" clId="{CAF432A8-DA4E-4596-9F7E-C45BEDB00B2E}" dt="2020-10-29T17:40:41.783" v="3170" actId="1076"/>
          <ac:spMkLst>
            <pc:docMk/>
            <pc:sldMk cId="3040589998" sldId="328"/>
            <ac:spMk id="201" creationId="{6EFC0E95-880A-4710-8850-78F8B31A1E3A}"/>
          </ac:spMkLst>
        </pc:spChg>
        <pc:spChg chg="mod">
          <ac:chgData name="TANANPORN YANA" userId="582cf2ae-1cfd-42cc-8a31-a13e10d493a9" providerId="ADAL" clId="{CAF432A8-DA4E-4596-9F7E-C45BEDB00B2E}" dt="2020-10-29T17:40:41.783" v="3170" actId="1076"/>
          <ac:spMkLst>
            <pc:docMk/>
            <pc:sldMk cId="3040589998" sldId="328"/>
            <ac:spMk id="202" creationId="{53ABEA25-ABAE-4BDF-B4CB-8721B5204645}"/>
          </ac:spMkLst>
        </pc:spChg>
        <pc:spChg chg="mod">
          <ac:chgData name="TANANPORN YANA" userId="582cf2ae-1cfd-42cc-8a31-a13e10d493a9" providerId="ADAL" clId="{CAF432A8-DA4E-4596-9F7E-C45BEDB00B2E}" dt="2020-10-29T17:40:41.783" v="3170" actId="1076"/>
          <ac:spMkLst>
            <pc:docMk/>
            <pc:sldMk cId="3040589998" sldId="328"/>
            <ac:spMk id="203" creationId="{44D1C98C-B7BC-497E-AA45-EB9C03AE61D4}"/>
          </ac:spMkLst>
        </pc:spChg>
        <pc:spChg chg="mod">
          <ac:chgData name="TANANPORN YANA" userId="582cf2ae-1cfd-42cc-8a31-a13e10d493a9" providerId="ADAL" clId="{CAF432A8-DA4E-4596-9F7E-C45BEDB00B2E}" dt="2020-10-29T17:40:41.783" v="3170" actId="1076"/>
          <ac:spMkLst>
            <pc:docMk/>
            <pc:sldMk cId="3040589998" sldId="328"/>
            <ac:spMk id="204" creationId="{D8B5BE67-F12C-4491-8CC6-03A09E243F92}"/>
          </ac:spMkLst>
        </pc:spChg>
        <pc:spChg chg="mod">
          <ac:chgData name="TANANPORN YANA" userId="582cf2ae-1cfd-42cc-8a31-a13e10d493a9" providerId="ADAL" clId="{CAF432A8-DA4E-4596-9F7E-C45BEDB00B2E}" dt="2020-10-29T17:40:41.783" v="3170" actId="1076"/>
          <ac:spMkLst>
            <pc:docMk/>
            <pc:sldMk cId="3040589998" sldId="328"/>
            <ac:spMk id="205" creationId="{442F93A2-C646-41B5-A87B-4EE468A0AEAB}"/>
          </ac:spMkLst>
        </pc:spChg>
        <pc:grpChg chg="mod">
          <ac:chgData name="TANANPORN YANA" userId="582cf2ae-1cfd-42cc-8a31-a13e10d493a9" providerId="ADAL" clId="{CAF432A8-DA4E-4596-9F7E-C45BEDB00B2E}" dt="2020-10-29T17:42:18.423" v="3194" actId="1076"/>
          <ac:grpSpMkLst>
            <pc:docMk/>
            <pc:sldMk cId="3040589998" sldId="328"/>
            <ac:grpSpMk id="199" creationId="{B347E8B8-DC45-42D7-9DF9-D4372EED61F0}"/>
          </ac:grpSpMkLst>
        </pc:grpChg>
        <pc:picChg chg="del mod">
          <ac:chgData name="TANANPORN YANA" userId="582cf2ae-1cfd-42cc-8a31-a13e10d493a9" providerId="ADAL" clId="{CAF432A8-DA4E-4596-9F7E-C45BEDB00B2E}" dt="2020-10-29T15:35:02.854" v="2469" actId="478"/>
          <ac:picMkLst>
            <pc:docMk/>
            <pc:sldMk cId="3040589998" sldId="328"/>
            <ac:picMk id="2" creationId="{145C1AD3-E924-47C6-8411-FE453A2F007A}"/>
          </ac:picMkLst>
        </pc:picChg>
        <pc:picChg chg="add mod">
          <ac:chgData name="TANANPORN YANA" userId="582cf2ae-1cfd-42cc-8a31-a13e10d493a9" providerId="ADAL" clId="{CAF432A8-DA4E-4596-9F7E-C45BEDB00B2E}" dt="2020-10-29T17:42:19.517" v="3195" actId="1076"/>
          <ac:picMkLst>
            <pc:docMk/>
            <pc:sldMk cId="3040589998" sldId="328"/>
            <ac:picMk id="3" creationId="{665B5D7B-261C-4D4D-854B-66D6528977F1}"/>
          </ac:picMkLst>
        </pc:picChg>
        <pc:picChg chg="add mod ord">
          <ac:chgData name="TANANPORN YANA" userId="582cf2ae-1cfd-42cc-8a31-a13e10d493a9" providerId="ADAL" clId="{CAF432A8-DA4E-4596-9F7E-C45BEDB00B2E}" dt="2020-10-29T17:40:50.279" v="3172" actId="1076"/>
          <ac:picMkLst>
            <pc:docMk/>
            <pc:sldMk cId="3040589998" sldId="328"/>
            <ac:picMk id="5" creationId="{22363C9F-7145-4A81-83C0-726A22F17243}"/>
          </ac:picMkLst>
        </pc:picChg>
        <pc:picChg chg="del">
          <ac:chgData name="TANANPORN YANA" userId="582cf2ae-1cfd-42cc-8a31-a13e10d493a9" providerId="ADAL" clId="{CAF432A8-DA4E-4596-9F7E-C45BEDB00B2E}" dt="2020-10-29T15:25:14.523" v="2290" actId="478"/>
          <ac:picMkLst>
            <pc:docMk/>
            <pc:sldMk cId="3040589998" sldId="328"/>
            <ac:picMk id="10" creationId="{2EE0545C-26B8-414F-B156-4C1A5BC952A1}"/>
          </ac:picMkLst>
        </pc:picChg>
      </pc:sldChg>
      <pc:sldChg chg="addSp delSp modSp add mod modNotesTx">
        <pc:chgData name="TANANPORN YANA" userId="582cf2ae-1cfd-42cc-8a31-a13e10d493a9" providerId="ADAL" clId="{CAF432A8-DA4E-4596-9F7E-C45BEDB00B2E}" dt="2020-11-01T12:01:57.683" v="4252" actId="20577"/>
        <pc:sldMkLst>
          <pc:docMk/>
          <pc:sldMk cId="3177126458" sldId="329"/>
        </pc:sldMkLst>
        <pc:spChg chg="mod ord">
          <ac:chgData name="TANANPORN YANA" userId="582cf2ae-1cfd-42cc-8a31-a13e10d493a9" providerId="ADAL" clId="{CAF432A8-DA4E-4596-9F7E-C45BEDB00B2E}" dt="2020-11-01T10:59:54.332" v="3231" actId="33524"/>
          <ac:spMkLst>
            <pc:docMk/>
            <pc:sldMk cId="3177126458" sldId="329"/>
            <ac:spMk id="179" creationId="{554D53B1-2E5D-4D18-87A1-95C296DAC700}"/>
          </ac:spMkLst>
        </pc:spChg>
        <pc:spChg chg="mod">
          <ac:chgData name="TANANPORN YANA" userId="582cf2ae-1cfd-42cc-8a31-a13e10d493a9" providerId="ADAL" clId="{CAF432A8-DA4E-4596-9F7E-C45BEDB00B2E}" dt="2020-10-29T15:36:52.595" v="2580" actId="14100"/>
          <ac:spMkLst>
            <pc:docMk/>
            <pc:sldMk cId="3177126458" sldId="329"/>
            <ac:spMk id="200" creationId="{67D539B7-46E6-48F1-86BA-C41B6387CFE6}"/>
          </ac:spMkLst>
        </pc:spChg>
        <pc:spChg chg="mod">
          <ac:chgData name="TANANPORN YANA" userId="582cf2ae-1cfd-42cc-8a31-a13e10d493a9" providerId="ADAL" clId="{CAF432A8-DA4E-4596-9F7E-C45BEDB00B2E}" dt="2020-10-29T15:36:52.595" v="2580" actId="14100"/>
          <ac:spMkLst>
            <pc:docMk/>
            <pc:sldMk cId="3177126458" sldId="329"/>
            <ac:spMk id="201" creationId="{6EFC0E95-880A-4710-8850-78F8B31A1E3A}"/>
          </ac:spMkLst>
        </pc:spChg>
        <pc:spChg chg="mod">
          <ac:chgData name="TANANPORN YANA" userId="582cf2ae-1cfd-42cc-8a31-a13e10d493a9" providerId="ADAL" clId="{CAF432A8-DA4E-4596-9F7E-C45BEDB00B2E}" dt="2020-10-29T15:36:52.595" v="2580" actId="14100"/>
          <ac:spMkLst>
            <pc:docMk/>
            <pc:sldMk cId="3177126458" sldId="329"/>
            <ac:spMk id="202" creationId="{53ABEA25-ABAE-4BDF-B4CB-8721B5204645}"/>
          </ac:spMkLst>
        </pc:spChg>
        <pc:spChg chg="mod">
          <ac:chgData name="TANANPORN YANA" userId="582cf2ae-1cfd-42cc-8a31-a13e10d493a9" providerId="ADAL" clId="{CAF432A8-DA4E-4596-9F7E-C45BEDB00B2E}" dt="2020-10-29T15:36:52.595" v="2580" actId="14100"/>
          <ac:spMkLst>
            <pc:docMk/>
            <pc:sldMk cId="3177126458" sldId="329"/>
            <ac:spMk id="203" creationId="{44D1C98C-B7BC-497E-AA45-EB9C03AE61D4}"/>
          </ac:spMkLst>
        </pc:spChg>
        <pc:spChg chg="mod">
          <ac:chgData name="TANANPORN YANA" userId="582cf2ae-1cfd-42cc-8a31-a13e10d493a9" providerId="ADAL" clId="{CAF432A8-DA4E-4596-9F7E-C45BEDB00B2E}" dt="2020-10-29T15:36:52.595" v="2580" actId="14100"/>
          <ac:spMkLst>
            <pc:docMk/>
            <pc:sldMk cId="3177126458" sldId="329"/>
            <ac:spMk id="204" creationId="{D8B5BE67-F12C-4491-8CC6-03A09E243F92}"/>
          </ac:spMkLst>
        </pc:spChg>
        <pc:spChg chg="mod">
          <ac:chgData name="TANANPORN YANA" userId="582cf2ae-1cfd-42cc-8a31-a13e10d493a9" providerId="ADAL" clId="{CAF432A8-DA4E-4596-9F7E-C45BEDB00B2E}" dt="2020-10-29T15:36:52.595" v="2580" actId="14100"/>
          <ac:spMkLst>
            <pc:docMk/>
            <pc:sldMk cId="3177126458" sldId="329"/>
            <ac:spMk id="205" creationId="{442F93A2-C646-41B5-A87B-4EE468A0AEAB}"/>
          </ac:spMkLst>
        </pc:spChg>
        <pc:grpChg chg="mod">
          <ac:chgData name="TANANPORN YANA" userId="582cf2ae-1cfd-42cc-8a31-a13e10d493a9" providerId="ADAL" clId="{CAF432A8-DA4E-4596-9F7E-C45BEDB00B2E}" dt="2020-10-29T17:42:07.183" v="3192" actId="1076"/>
          <ac:grpSpMkLst>
            <pc:docMk/>
            <pc:sldMk cId="3177126458" sldId="329"/>
            <ac:grpSpMk id="199" creationId="{B347E8B8-DC45-42D7-9DF9-D4372EED61F0}"/>
          </ac:grpSpMkLst>
        </pc:grpChg>
        <pc:picChg chg="add mod">
          <ac:chgData name="TANANPORN YANA" userId="582cf2ae-1cfd-42cc-8a31-a13e10d493a9" providerId="ADAL" clId="{CAF432A8-DA4E-4596-9F7E-C45BEDB00B2E}" dt="2020-10-29T17:41:50.607" v="3188" actId="1076"/>
          <ac:picMkLst>
            <pc:docMk/>
            <pc:sldMk cId="3177126458" sldId="329"/>
            <ac:picMk id="2" creationId="{6CE25861-2FB9-461A-BF1C-63BA6DD625FA}"/>
          </ac:picMkLst>
        </pc:picChg>
        <pc:picChg chg="del mod">
          <ac:chgData name="TANANPORN YANA" userId="582cf2ae-1cfd-42cc-8a31-a13e10d493a9" providerId="ADAL" clId="{CAF432A8-DA4E-4596-9F7E-C45BEDB00B2E}" dt="2020-10-29T15:36:55.858" v="2581" actId="478"/>
          <ac:picMkLst>
            <pc:docMk/>
            <pc:sldMk cId="3177126458" sldId="329"/>
            <ac:picMk id="3" creationId="{665B5D7B-261C-4D4D-854B-66D6528977F1}"/>
          </ac:picMkLst>
        </pc:picChg>
        <pc:picChg chg="add del mod">
          <ac:chgData name="TANANPORN YANA" userId="582cf2ae-1cfd-42cc-8a31-a13e10d493a9" providerId="ADAL" clId="{CAF432A8-DA4E-4596-9F7E-C45BEDB00B2E}" dt="2020-10-29T17:41:50.607" v="3188" actId="1076"/>
          <ac:picMkLst>
            <pc:docMk/>
            <pc:sldMk cId="3177126458" sldId="329"/>
            <ac:picMk id="4" creationId="{1F6B9240-94F8-43E2-A9C5-7DCD18D2C158}"/>
          </ac:picMkLst>
        </pc:picChg>
        <pc:picChg chg="del">
          <ac:chgData name="TANANPORN YANA" userId="582cf2ae-1cfd-42cc-8a31-a13e10d493a9" providerId="ADAL" clId="{CAF432A8-DA4E-4596-9F7E-C45BEDB00B2E}" dt="2020-10-29T15:36:40.192" v="2578" actId="478"/>
          <ac:picMkLst>
            <pc:docMk/>
            <pc:sldMk cId="3177126458" sldId="329"/>
            <ac:picMk id="5" creationId="{22363C9F-7145-4A81-83C0-726A22F17243}"/>
          </ac:picMkLst>
        </pc:picChg>
        <pc:picChg chg="add mod">
          <ac:chgData name="TANANPORN YANA" userId="582cf2ae-1cfd-42cc-8a31-a13e10d493a9" providerId="ADAL" clId="{CAF432A8-DA4E-4596-9F7E-C45BEDB00B2E}" dt="2020-10-29T17:42:09.543" v="3193" actId="1076"/>
          <ac:picMkLst>
            <pc:docMk/>
            <pc:sldMk cId="3177126458" sldId="329"/>
            <ac:picMk id="6" creationId="{3EAE3D9B-8F11-4E8D-B554-9D171DA410F7}"/>
          </ac:picMkLst>
        </pc:picChg>
      </pc:sldChg>
      <pc:sldChg chg="modSp mod ord modNotesTx">
        <pc:chgData name="TANANPORN YANA" userId="582cf2ae-1cfd-42cc-8a31-a13e10d493a9" providerId="ADAL" clId="{CAF432A8-DA4E-4596-9F7E-C45BEDB00B2E}" dt="2020-11-01T11:31:41.017" v="4241" actId="20577"/>
        <pc:sldMkLst>
          <pc:docMk/>
          <pc:sldMk cId="46119253" sldId="330"/>
        </pc:sldMkLst>
        <pc:spChg chg="mod">
          <ac:chgData name="TANANPORN YANA" userId="582cf2ae-1cfd-42cc-8a31-a13e10d493a9" providerId="ADAL" clId="{CAF432A8-DA4E-4596-9F7E-C45BEDB00B2E}" dt="2020-11-01T09:28:29.614" v="3210" actId="1076"/>
          <ac:spMkLst>
            <pc:docMk/>
            <pc:sldMk cId="46119253" sldId="330"/>
            <ac:spMk id="159" creationId="{819A0D53-0FE0-4B2E-BF98-B1BB760E1026}"/>
          </ac:spMkLst>
        </pc:spChg>
      </pc:sldChg>
      <pc:sldChg chg="new del">
        <pc:chgData name="TANANPORN YANA" userId="582cf2ae-1cfd-42cc-8a31-a13e10d493a9" providerId="ADAL" clId="{CAF432A8-DA4E-4596-9F7E-C45BEDB00B2E}" dt="2020-11-01T11:09:30.556" v="3311" actId="47"/>
        <pc:sldMkLst>
          <pc:docMk/>
          <pc:sldMk cId="2313440185" sldId="331"/>
        </pc:sldMkLst>
      </pc:sldChg>
      <pc:sldChg chg="new del">
        <pc:chgData name="TANANPORN YANA" userId="582cf2ae-1cfd-42cc-8a31-a13e10d493a9" providerId="ADAL" clId="{CAF432A8-DA4E-4596-9F7E-C45BEDB00B2E}" dt="2020-11-01T13:58:42.334" v="4254" actId="680"/>
        <pc:sldMkLst>
          <pc:docMk/>
          <pc:sldMk cId="3462936345" sldId="331"/>
        </pc:sldMkLst>
      </pc:sldChg>
      <pc:sldMasterChg chg="setBg modSldLayout">
        <pc:chgData name="TANANPORN YANA" userId="582cf2ae-1cfd-42cc-8a31-a13e10d493a9" providerId="ADAL" clId="{CAF432A8-DA4E-4596-9F7E-C45BEDB00B2E}" dt="2020-10-28T17:49:07.396" v="113"/>
        <pc:sldMasterMkLst>
          <pc:docMk/>
          <pc:sldMasterMk cId="0" sldId="2147483679"/>
        </pc:sldMasterMkLst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9"/>
            <pc:sldLayoutMk cId="0" sldId="2147483677"/>
          </pc:sldLayoutMkLst>
        </pc:sldLayoutChg>
      </pc:sldMasterChg>
      <pc:sldMasterChg chg="setBg modSldLayout">
        <pc:chgData name="TANANPORN YANA" userId="582cf2ae-1cfd-42cc-8a31-a13e10d493a9" providerId="ADAL" clId="{CAF432A8-DA4E-4596-9F7E-C45BEDB00B2E}" dt="2020-10-28T17:49:07.396" v="113"/>
        <pc:sldMasterMkLst>
          <pc:docMk/>
          <pc:sldMasterMk cId="0" sldId="2147483680"/>
        </pc:sldMasterMkLst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49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50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51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52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53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54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55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56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57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59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60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61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62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63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64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65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66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67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68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69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70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71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72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73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74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75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1378111076" sldId="2147483676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681"/>
          </pc:sldLayoutMkLst>
        </pc:sldLayoutChg>
        <pc:sldLayoutChg chg="setBg">
          <pc:chgData name="TANANPORN YANA" userId="582cf2ae-1cfd-42cc-8a31-a13e10d493a9" providerId="ADAL" clId="{CAF432A8-DA4E-4596-9F7E-C45BEDB00B2E}" dt="2020-10-28T17:49:07.396" v="113"/>
          <pc:sldLayoutMkLst>
            <pc:docMk/>
            <pc:sldMasterMk cId="0" sldId="2147483678"/>
            <pc:sldLayoutMk cId="0" sldId="2147483708"/>
          </pc:sldLayoutMkLst>
        </pc:sldLayoutChg>
      </pc:sldMasterChg>
    </pc:docChg>
  </pc:docChgLst>
  <pc:docChgLst>
    <pc:chgData name="SARUN SUESUWAN" userId="4e0f4695-2b42-45f3-82ea-3abf626eda46" providerId="ADAL" clId="{A2BE74DB-1954-4CD8-9A9B-5B6768B2FECB}"/>
    <pc:docChg chg="undo custSel addSld delSld modSld sldOrd addMainMaster modMainMaster addSection modSection">
      <pc:chgData name="SARUN SUESUWAN" userId="4e0f4695-2b42-45f3-82ea-3abf626eda46" providerId="ADAL" clId="{A2BE74DB-1954-4CD8-9A9B-5B6768B2FECB}" dt="2021-01-28T09:17:34.606" v="4242" actId="1076"/>
      <pc:docMkLst>
        <pc:docMk/>
      </pc:docMkLst>
      <pc:sldChg chg="addSp delSp modSp mod">
        <pc:chgData name="SARUN SUESUWAN" userId="4e0f4695-2b42-45f3-82ea-3abf626eda46" providerId="ADAL" clId="{A2BE74DB-1954-4CD8-9A9B-5B6768B2FECB}" dt="2021-01-25T18:30:16.214" v="2568"/>
        <pc:sldMkLst>
          <pc:docMk/>
          <pc:sldMk cId="0" sldId="256"/>
        </pc:sldMkLst>
        <pc:spChg chg="add del mod">
          <ac:chgData name="SARUN SUESUWAN" userId="4e0f4695-2b42-45f3-82ea-3abf626eda46" providerId="ADAL" clId="{A2BE74DB-1954-4CD8-9A9B-5B6768B2FECB}" dt="2021-01-25T18:14:57.090" v="2547" actId="478"/>
          <ac:spMkLst>
            <pc:docMk/>
            <pc:sldMk cId="0" sldId="256"/>
            <ac:spMk id="3" creationId="{B3A92099-8B7E-401B-9932-584C27B95DF6}"/>
          </ac:spMkLst>
        </pc:spChg>
        <pc:spChg chg="mod">
          <ac:chgData name="SARUN SUESUWAN" userId="4e0f4695-2b42-45f3-82ea-3abf626eda46" providerId="ADAL" clId="{A2BE74DB-1954-4CD8-9A9B-5B6768B2FECB}" dt="2021-01-25T18:30:16.214" v="2568"/>
          <ac:spMkLst>
            <pc:docMk/>
            <pc:sldMk cId="0" sldId="256"/>
            <ac:spMk id="1788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58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58"/>
            <ac:spMk id="1800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58"/>
            <ac:spMk id="1810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58"/>
            <ac:spMk id="1811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59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59"/>
            <ac:spMk id="1935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59"/>
            <ac:spMk id="2100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59"/>
            <ac:spMk id="2101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60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0"/>
            <ac:spMk id="2107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0"/>
            <ac:spMk id="2108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61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1"/>
            <ac:spMk id="2204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1"/>
            <ac:spMk id="2205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1"/>
            <ac:spMk id="2206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1"/>
            <ac:spMk id="2207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1"/>
            <ac:spMk id="2208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1"/>
            <ac:spMk id="2209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62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2"/>
            <ac:spMk id="2214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2"/>
            <ac:spMk id="2215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2"/>
            <ac:spMk id="2216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2"/>
            <ac:spMk id="2217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2"/>
            <ac:spMk id="2218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2"/>
            <ac:spMk id="2219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2"/>
            <ac:spMk id="2220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2"/>
            <ac:spMk id="2221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2"/>
            <ac:spMk id="2222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63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3"/>
            <ac:spMk id="2247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3"/>
            <ac:spMk id="2248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64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4"/>
            <ac:spMk id="5" creationId="{B08F4FC4-6BF4-4B9B-B253-0D77D40757D5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4"/>
            <ac:spMk id="2342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65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5"/>
            <ac:spMk id="2373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67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7"/>
            <ac:spMk id="2568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7"/>
            <ac:spMk id="2575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7"/>
            <ac:spMk id="2576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7"/>
            <ac:spMk id="2577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7"/>
            <ac:spMk id="2578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7"/>
            <ac:spMk id="2579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7"/>
            <ac:spMk id="2724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7"/>
            <ac:spMk id="2725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68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8"/>
            <ac:spMk id="2737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8"/>
            <ac:spMk id="2738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69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69"/>
            <ac:spMk id="2744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70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0"/>
            <ac:spMk id="2902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71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1"/>
            <ac:spMk id="2951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1"/>
            <ac:spMk id="2952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1"/>
            <ac:spMk id="2953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1"/>
            <ac:spMk id="2954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72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2"/>
            <ac:spMk id="2977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2"/>
            <ac:spMk id="3047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2"/>
            <ac:spMk id="3048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73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3"/>
            <ac:spMk id="3053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3"/>
            <ac:spMk id="3054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74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4"/>
            <ac:spMk id="3191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4"/>
            <ac:spMk id="3192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75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5"/>
            <ac:spMk id="3275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76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6"/>
            <ac:spMk id="3315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6"/>
            <ac:spMk id="3316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6"/>
            <ac:spMk id="3317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6"/>
            <ac:spMk id="3318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6"/>
            <ac:spMk id="3319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6"/>
            <ac:spMk id="3320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6"/>
            <ac:spMk id="3321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77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7"/>
            <ac:spMk id="3587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78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02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03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04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05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06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07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08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09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10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11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12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13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8"/>
            <ac:spMk id="3614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79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9"/>
            <ac:spMk id="3648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9"/>
            <ac:spMk id="3649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79"/>
            <ac:spMk id="3650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80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80"/>
            <ac:spMk id="4021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81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81"/>
            <ac:spMk id="4408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81"/>
            <ac:spMk id="4409" creationId="{00000000-0000-0000-0000-000000000000}"/>
          </ac:spMkLst>
        </pc:spChg>
      </pc:sldChg>
      <pc:sldChg chg="modSp">
        <pc:chgData name="SARUN SUESUWAN" userId="4e0f4695-2b42-45f3-82ea-3abf626eda46" providerId="ADAL" clId="{A2BE74DB-1954-4CD8-9A9B-5B6768B2FECB}" dt="2021-01-25T18:17:17.152" v="2548"/>
        <pc:sldMkLst>
          <pc:docMk/>
          <pc:sldMk cId="0" sldId="282"/>
        </pc:sldMkLst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82"/>
            <ac:spMk id="4414" creationId="{00000000-0000-0000-0000-000000000000}"/>
          </ac:spMkLst>
        </pc:spChg>
        <pc:spChg chg="mod">
          <ac:chgData name="SARUN SUESUWAN" userId="4e0f4695-2b42-45f3-82ea-3abf626eda46" providerId="ADAL" clId="{A2BE74DB-1954-4CD8-9A9B-5B6768B2FECB}" dt="2021-01-25T18:17:17.152" v="2548"/>
          <ac:spMkLst>
            <pc:docMk/>
            <pc:sldMk cId="0" sldId="282"/>
            <ac:spMk id="4415" creationId="{00000000-0000-0000-0000-000000000000}"/>
          </ac:spMkLst>
        </pc:spChg>
      </pc:sldChg>
      <pc:sldChg chg="addSp modSp mod modNotesTx">
        <pc:chgData name="SARUN SUESUWAN" userId="4e0f4695-2b42-45f3-82ea-3abf626eda46" providerId="ADAL" clId="{A2BE74DB-1954-4CD8-9A9B-5B6768B2FECB}" dt="2021-01-28T08:25:42.252" v="2737" actId="20577"/>
        <pc:sldMkLst>
          <pc:docMk/>
          <pc:sldMk cId="945155705" sldId="308"/>
        </pc:sldMkLst>
        <pc:spChg chg="mod">
          <ac:chgData name="SARUN SUESUWAN" userId="4e0f4695-2b42-45f3-82ea-3abf626eda46" providerId="ADAL" clId="{A2BE74DB-1954-4CD8-9A9B-5B6768B2FECB}" dt="2021-01-25T14:42:59.111" v="129" actId="1076"/>
          <ac:spMkLst>
            <pc:docMk/>
            <pc:sldMk cId="945155705" sldId="308"/>
            <ac:spMk id="2" creationId="{A7EEAA43-3044-4E5B-8ACC-9B57B8883EE2}"/>
          </ac:spMkLst>
        </pc:spChg>
        <pc:picChg chg="add mod">
          <ac:chgData name="SARUN SUESUWAN" userId="4e0f4695-2b42-45f3-82ea-3abf626eda46" providerId="ADAL" clId="{A2BE74DB-1954-4CD8-9A9B-5B6768B2FECB}" dt="2021-01-25T14:42:26.162" v="125" actId="1076"/>
          <ac:picMkLst>
            <pc:docMk/>
            <pc:sldMk cId="945155705" sldId="308"/>
            <ac:picMk id="4" creationId="{207341BB-5891-48B6-A741-667235FDEE36}"/>
          </ac:picMkLst>
        </pc:picChg>
        <pc:picChg chg="add mod">
          <ac:chgData name="SARUN SUESUWAN" userId="4e0f4695-2b42-45f3-82ea-3abf626eda46" providerId="ADAL" clId="{A2BE74DB-1954-4CD8-9A9B-5B6768B2FECB}" dt="2021-01-25T14:41:15.577" v="123" actId="1076"/>
          <ac:picMkLst>
            <pc:docMk/>
            <pc:sldMk cId="945155705" sldId="308"/>
            <ac:picMk id="6" creationId="{E70582C7-44B3-48F9-B3AF-D96E0CF2C4AC}"/>
          </ac:picMkLst>
        </pc:picChg>
        <pc:picChg chg="add mod">
          <ac:chgData name="SARUN SUESUWAN" userId="4e0f4695-2b42-45f3-82ea-3abf626eda46" providerId="ADAL" clId="{A2BE74DB-1954-4CD8-9A9B-5B6768B2FECB}" dt="2021-01-25T14:41:09.425" v="122" actId="1076"/>
          <ac:picMkLst>
            <pc:docMk/>
            <pc:sldMk cId="945155705" sldId="308"/>
            <ac:picMk id="8" creationId="{AED3F445-B5C4-42F9-A226-403675B2FD81}"/>
          </ac:picMkLst>
        </pc:picChg>
      </pc:sldChg>
      <pc:sldChg chg="del">
        <pc:chgData name="SARUN SUESUWAN" userId="4e0f4695-2b42-45f3-82ea-3abf626eda46" providerId="ADAL" clId="{A2BE74DB-1954-4CD8-9A9B-5B6768B2FECB}" dt="2021-01-25T14:43:10.960" v="130" actId="47"/>
        <pc:sldMkLst>
          <pc:docMk/>
          <pc:sldMk cId="35373238" sldId="311"/>
        </pc:sldMkLst>
      </pc:sldChg>
      <pc:sldChg chg="modNotesTx">
        <pc:chgData name="SARUN SUESUWAN" userId="4e0f4695-2b42-45f3-82ea-3abf626eda46" providerId="ADAL" clId="{A2BE74DB-1954-4CD8-9A9B-5B6768B2FECB}" dt="2021-01-25T14:48:03.576" v="461" actId="6549"/>
        <pc:sldMkLst>
          <pc:docMk/>
          <pc:sldMk cId="272875423" sldId="313"/>
        </pc:sldMkLst>
      </pc:sldChg>
      <pc:sldChg chg="modSp mod ord">
        <pc:chgData name="SARUN SUESUWAN" userId="4e0f4695-2b42-45f3-82ea-3abf626eda46" providerId="ADAL" clId="{A2BE74DB-1954-4CD8-9A9B-5B6768B2FECB}" dt="2021-01-25T14:55:50.282" v="805" actId="20577"/>
        <pc:sldMkLst>
          <pc:docMk/>
          <pc:sldMk cId="1585249886" sldId="314"/>
        </pc:sldMkLst>
        <pc:spChg chg="mod">
          <ac:chgData name="SARUN SUESUWAN" userId="4e0f4695-2b42-45f3-82ea-3abf626eda46" providerId="ADAL" clId="{A2BE74DB-1954-4CD8-9A9B-5B6768B2FECB}" dt="2021-01-25T14:55:50.282" v="805" actId="20577"/>
          <ac:spMkLst>
            <pc:docMk/>
            <pc:sldMk cId="1585249886" sldId="314"/>
            <ac:spMk id="159" creationId="{819A0D53-0FE0-4B2E-BF98-B1BB760E1026}"/>
          </ac:spMkLst>
        </pc:spChg>
      </pc:sldChg>
      <pc:sldChg chg="delSp modSp mod ord modNotesTx">
        <pc:chgData name="SARUN SUESUWAN" userId="4e0f4695-2b42-45f3-82ea-3abf626eda46" providerId="ADAL" clId="{A2BE74DB-1954-4CD8-9A9B-5B6768B2FECB}" dt="2021-01-25T14:53:11.888" v="798" actId="1076"/>
        <pc:sldMkLst>
          <pc:docMk/>
          <pc:sldMk cId="1186228979" sldId="315"/>
        </pc:sldMkLst>
        <pc:spChg chg="del mod">
          <ac:chgData name="SARUN SUESUWAN" userId="4e0f4695-2b42-45f3-82ea-3abf626eda46" providerId="ADAL" clId="{A2BE74DB-1954-4CD8-9A9B-5B6768B2FECB}" dt="2021-01-25T14:52:51.699" v="794" actId="478"/>
          <ac:spMkLst>
            <pc:docMk/>
            <pc:sldMk cId="1186228979" sldId="315"/>
            <ac:spMk id="179" creationId="{554D53B1-2E5D-4D18-87A1-95C296DAC700}"/>
          </ac:spMkLst>
        </pc:spChg>
        <pc:spChg chg="mod">
          <ac:chgData name="SARUN SUESUWAN" userId="4e0f4695-2b42-45f3-82ea-3abf626eda46" providerId="ADAL" clId="{A2BE74DB-1954-4CD8-9A9B-5B6768B2FECB}" dt="2021-01-25T14:53:11.888" v="798" actId="1076"/>
          <ac:spMkLst>
            <pc:docMk/>
            <pc:sldMk cId="1186228979" sldId="315"/>
            <ac:spMk id="200" creationId="{67D539B7-46E6-48F1-86BA-C41B6387CFE6}"/>
          </ac:spMkLst>
        </pc:spChg>
        <pc:spChg chg="mod">
          <ac:chgData name="SARUN SUESUWAN" userId="4e0f4695-2b42-45f3-82ea-3abf626eda46" providerId="ADAL" clId="{A2BE74DB-1954-4CD8-9A9B-5B6768B2FECB}" dt="2021-01-25T14:53:11.888" v="798" actId="1076"/>
          <ac:spMkLst>
            <pc:docMk/>
            <pc:sldMk cId="1186228979" sldId="315"/>
            <ac:spMk id="201" creationId="{6EFC0E95-880A-4710-8850-78F8B31A1E3A}"/>
          </ac:spMkLst>
        </pc:spChg>
        <pc:spChg chg="mod">
          <ac:chgData name="SARUN SUESUWAN" userId="4e0f4695-2b42-45f3-82ea-3abf626eda46" providerId="ADAL" clId="{A2BE74DB-1954-4CD8-9A9B-5B6768B2FECB}" dt="2021-01-25T14:53:11.888" v="798" actId="1076"/>
          <ac:spMkLst>
            <pc:docMk/>
            <pc:sldMk cId="1186228979" sldId="315"/>
            <ac:spMk id="202" creationId="{53ABEA25-ABAE-4BDF-B4CB-8721B5204645}"/>
          </ac:spMkLst>
        </pc:spChg>
        <pc:spChg chg="mod">
          <ac:chgData name="SARUN SUESUWAN" userId="4e0f4695-2b42-45f3-82ea-3abf626eda46" providerId="ADAL" clId="{A2BE74DB-1954-4CD8-9A9B-5B6768B2FECB}" dt="2021-01-25T14:53:11.888" v="798" actId="1076"/>
          <ac:spMkLst>
            <pc:docMk/>
            <pc:sldMk cId="1186228979" sldId="315"/>
            <ac:spMk id="203" creationId="{44D1C98C-B7BC-497E-AA45-EB9C03AE61D4}"/>
          </ac:spMkLst>
        </pc:spChg>
        <pc:spChg chg="mod">
          <ac:chgData name="SARUN SUESUWAN" userId="4e0f4695-2b42-45f3-82ea-3abf626eda46" providerId="ADAL" clId="{A2BE74DB-1954-4CD8-9A9B-5B6768B2FECB}" dt="2021-01-25T14:53:11.888" v="798" actId="1076"/>
          <ac:spMkLst>
            <pc:docMk/>
            <pc:sldMk cId="1186228979" sldId="315"/>
            <ac:spMk id="204" creationId="{D8B5BE67-F12C-4491-8CC6-03A09E243F92}"/>
          </ac:spMkLst>
        </pc:spChg>
        <pc:spChg chg="mod">
          <ac:chgData name="SARUN SUESUWAN" userId="4e0f4695-2b42-45f3-82ea-3abf626eda46" providerId="ADAL" clId="{A2BE74DB-1954-4CD8-9A9B-5B6768B2FECB}" dt="2021-01-25T14:53:11.888" v="798" actId="1076"/>
          <ac:spMkLst>
            <pc:docMk/>
            <pc:sldMk cId="1186228979" sldId="315"/>
            <ac:spMk id="205" creationId="{442F93A2-C646-41B5-A87B-4EE468A0AEAB}"/>
          </ac:spMkLst>
        </pc:spChg>
        <pc:grpChg chg="mod">
          <ac:chgData name="SARUN SUESUWAN" userId="4e0f4695-2b42-45f3-82ea-3abf626eda46" providerId="ADAL" clId="{A2BE74DB-1954-4CD8-9A9B-5B6768B2FECB}" dt="2021-01-25T14:53:11.888" v="798" actId="1076"/>
          <ac:grpSpMkLst>
            <pc:docMk/>
            <pc:sldMk cId="1186228979" sldId="315"/>
            <ac:grpSpMk id="199" creationId="{B347E8B8-DC45-42D7-9DF9-D4372EED61F0}"/>
          </ac:grpSpMkLst>
        </pc:grpChg>
        <pc:picChg chg="mod">
          <ac:chgData name="SARUN SUESUWAN" userId="4e0f4695-2b42-45f3-82ea-3abf626eda46" providerId="ADAL" clId="{A2BE74DB-1954-4CD8-9A9B-5B6768B2FECB}" dt="2021-01-25T14:53:11.888" v="798" actId="1076"/>
          <ac:picMkLst>
            <pc:docMk/>
            <pc:sldMk cId="1186228979" sldId="315"/>
            <ac:picMk id="2" creationId="{145C1AD3-E924-47C6-8411-FE453A2F007A}"/>
          </ac:picMkLst>
        </pc:picChg>
        <pc:picChg chg="mod">
          <ac:chgData name="SARUN SUESUWAN" userId="4e0f4695-2b42-45f3-82ea-3abf626eda46" providerId="ADAL" clId="{A2BE74DB-1954-4CD8-9A9B-5B6768B2FECB}" dt="2021-01-25T14:53:11.888" v="798" actId="1076"/>
          <ac:picMkLst>
            <pc:docMk/>
            <pc:sldMk cId="1186228979" sldId="315"/>
            <ac:picMk id="3" creationId="{F9DCFF56-E534-4B25-842E-1A3C17003DBE}"/>
          </ac:picMkLst>
        </pc:picChg>
      </pc:sldChg>
      <pc:sldChg chg="modSp mod ord modNotesTx">
        <pc:chgData name="SARUN SUESUWAN" userId="4e0f4695-2b42-45f3-82ea-3abf626eda46" providerId="ADAL" clId="{A2BE74DB-1954-4CD8-9A9B-5B6768B2FECB}" dt="2021-01-28T08:35:10.191" v="3359" actId="1076"/>
        <pc:sldMkLst>
          <pc:docMk/>
          <pc:sldMk cId="1095506338" sldId="316"/>
        </pc:sldMkLst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48" creationId="{978F746A-6A07-4D07-B371-4059BF1116A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49" creationId="{108D0984-EB35-4BFD-B51A-06EA5980D03F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50" creationId="{A932E214-7DC9-48CC-B0A9-EFD7606CF193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51" creationId="{0BADFADF-295D-4B37-B519-20A202944676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52" creationId="{F6D53687-0199-4F6A-BA47-4486D28402D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53" creationId="{3D61C477-FFF1-4BFF-9D28-84F1EDC7614E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54" creationId="{AA26E9A7-3E9E-4E46-9A95-95CB73B5249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55" creationId="{7262C26D-0969-4F53-890A-2DA40507581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56" creationId="{D9320F8D-887A-41D6-80EE-0F1CAE9023B6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57" creationId="{FF85A09C-65DF-4E4B-999C-07E6A0B56035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58" creationId="{BA86BD7A-B1EA-4927-9510-FCB44B157524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59" creationId="{A9FD1708-BECB-40EB-B32A-E062A996F76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60" creationId="{C6B242BA-5FC9-4A20-9730-479869F76A2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61" creationId="{21C1D865-A943-473F-A94C-CA5AA0346A0C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62" creationId="{94BCE456-5597-4AE9-BE6D-1AF5F1F25C18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63" creationId="{35D236F6-92B7-4BAB-9DEB-A4DB62E869DC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64" creationId="{12DDFBDD-DD67-449D-913E-4DB0DFB18E2C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65" creationId="{45103D53-50A5-4B77-BDC6-2B7156BDD25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66" creationId="{1D701ED5-A395-49D0-B10B-B534186B311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67" creationId="{AECBF2B0-8333-416D-B10C-A1B8865B1E33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68" creationId="{D17DC63D-7C8C-480D-8460-1E7439F99F2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69" creationId="{4E74F923-1428-4105-978F-467F1566FF6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70" creationId="{B64A6FC7-AF32-4D2A-BFF5-831271585CCC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71" creationId="{3B1F7001-CE41-4B55-B3F0-B51E7CE8E93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72" creationId="{BE21DF26-DEDD-42EF-893F-40E5A89D141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73" creationId="{C9E10700-CDF2-4726-A16C-942E38B9AF9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74" creationId="{ABAFA5F6-7A91-452D-9B51-A16AFC25B92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75" creationId="{6212B948-F786-48B8-A08C-DC7AF7C9B7C2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76" creationId="{382B8366-2B77-481A-8CC5-FC22FE6FF28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77" creationId="{11412188-ED04-4289-BCC9-518FAE029EF4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78" creationId="{5C477665-89D6-439C-8036-6BD0ACD78E8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79" creationId="{2325443E-1897-4D9B-A191-A88BD6FE51A6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80" creationId="{E6EA49BC-51F4-4A91-ACA9-EAA36FE914BF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81" creationId="{BE451FF1-1DFF-4B95-ABDA-19B1C33A904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82" creationId="{5F104FB8-633E-4F75-899E-9CBF0D03F45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83" creationId="{C1279DD4-EFC2-4FEC-8D04-FBC5482406C2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84" creationId="{A02B1A88-358D-4349-86A5-4897F54DCE3C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85" creationId="{758E5E3F-3AAF-46E4-B2A8-75CF50ECFE53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86" creationId="{F19FACF1-FB84-46B9-9F68-E01EBC8B7276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87" creationId="{8EA6FE49-5B1E-4D87-B0BE-3636FE763888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88" creationId="{9812A3C0-19BC-4A15-AFBE-665F1F3974F8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89" creationId="{B82F35D5-65C7-4B9C-A631-74E3EC53128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90" creationId="{20B5A746-7693-497F-9589-FAE06FE6CF4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91" creationId="{ED24120D-F2BF-4E2E-A1A4-E9A841BD16B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92" creationId="{5DEFD2EA-294B-4D42-9556-BDF7DF023B0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93" creationId="{46A66440-81CA-40CE-87A9-C7B3656879FF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94" creationId="{BD3D929C-1AFC-466F-BF60-88C634C15EF6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95" creationId="{80BB3B47-92DD-43E7-8716-1FB85E04970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96" creationId="{E68F1051-71DF-4AE0-9970-6C42ABE366B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97" creationId="{EDD43F31-0096-482C-A07B-524D7AD4EA14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98" creationId="{22B0ACD0-1C08-4C97-A9E2-F34E0E0D7C03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99" creationId="{46667253-B5AF-4449-8499-7EFAE83D886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00" creationId="{41C6599F-9068-4F3D-A719-DE95489292FC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01" creationId="{67B2C7B9-87CE-4755-866E-0EF4DEF8DFE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02" creationId="{F53FED10-D1C4-46EF-96D9-306A15B8977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03" creationId="{8D388A4E-760D-47C8-865C-A039C2324D1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04" creationId="{C2C9C469-B34D-496B-BE42-D4808DD0DD34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05" creationId="{70483D3A-AB5F-4128-8D39-9E6CAC5A8E3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06" creationId="{82E59304-A9DA-43B5-90DC-5E804B09DFDF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07" creationId="{9B0A9FCD-075C-480A-8D40-B78A0596022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08" creationId="{70C36640-54AF-4F47-BA24-88861F1F050E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09" creationId="{92E79C5E-A22F-43A0-8B93-ADEE6E3772F3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10" creationId="{24DAE2EB-1A30-4243-963E-2E691DD36A68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11" creationId="{497CAE0B-C05D-485A-94CF-EFEC12F22928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12" creationId="{E330A1B3-42FB-471D-828F-7A646A7B4E9C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13" creationId="{D1AD0196-DE1A-4EDF-BADA-B5693EF182B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14" creationId="{740D2FFA-C45C-4771-ADBA-A9AFCE857D0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15" creationId="{8F956A12-BD62-4A48-9830-F9F84A3351C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16" creationId="{49550D9D-F783-4327-AD4F-D4DAE575ABE2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17" creationId="{99065E72-000F-4D28-B974-B2B949789BB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18" creationId="{81D57BE2-13CF-4004-8B46-BC545898300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19" creationId="{95D55C7A-0C9D-4C09-8ADC-F7F1EA37A72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20" creationId="{0AC45E0A-0D7D-4C6D-9CD7-42908FF0B4F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21" creationId="{19483D9D-46C0-4C94-B5D1-9A8D6AEBE6C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22" creationId="{D955FC74-7CC5-4A87-808C-045D02F2E04E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23" creationId="{DA33A1AE-CEB8-48A3-8226-7DC337BF075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24" creationId="{08207408-4BC0-4362-9F63-7D92450F66B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25" creationId="{A47D8654-4A1C-41CE-A1AB-E7E7042E00B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26" creationId="{57E2B90D-1604-4993-8757-0724C6C796C8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27" creationId="{17E59389-6536-486F-B675-8E461417C1D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28" creationId="{055D02DC-096B-45E2-BC61-8131F6D03C3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29" creationId="{C5064237-F51D-4D1F-B535-A58AA4BA0912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30" creationId="{9DCA2B57-0687-4319-B6F6-057420E8316E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31" creationId="{241A729D-E857-4661-97D5-8066103168F5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32" creationId="{3FD971B2-6952-4704-B86E-41C211AB98D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33" creationId="{05F7FADA-AE5D-4E16-B106-3E78CE8CCA4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34" creationId="{07433D88-29B0-4D10-BBCE-23765A9F953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35" creationId="{46D3EA24-3B0A-4CA2-9DFB-575B33BD7D9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38" creationId="{28265AF9-9FF8-4CF2-9789-91E0C8CA35A4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39" creationId="{7675D692-E665-4B33-AF67-F05C2C78EFB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41" creationId="{DBCA85D7-3A07-43C8-8F48-8B38D85FB84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42" creationId="{A219046B-6E2A-4A54-98CC-F694D92C53E8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43" creationId="{285DECA4-F572-4067-9281-E75A66EFAC3C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44" creationId="{43D04B78-93E4-4F73-B0E6-D85AEE49BE9F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48" creationId="{799635D0-67DE-473D-8F74-43B0D848AC72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49" creationId="{EA8CC8D4-1B6E-48C2-A6BA-D4DF7792EAD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50" creationId="{0E67EEEB-2748-4471-B3F6-227E024A812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51" creationId="{23A8BBA2-E984-45BA-8924-7063B372D61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52" creationId="{93C12A46-DC17-4897-ABEE-93977F92A57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53" creationId="{75BB7946-49C7-48A4-BCD1-1F8463BA868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54" creationId="{5BA40FD2-2A4F-42E5-9EAE-DE2D8218231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55" creationId="{3D0EA9DB-BD73-4DCD-9081-BE9042D696D2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56" creationId="{7163D28A-4ECC-4C25-A84A-941E3905D06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57" creationId="{FBF69066-2B6D-4A4D-90E7-01E7751FE96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58" creationId="{B0FF3BE7-0BE7-4CEA-A4F4-F2FD59EB5D16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59" creationId="{BFB31F1D-62EB-4CAE-84A5-FF116E4825B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60" creationId="{B787B2BF-DE95-4574-A534-DD3747A0F63C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61" creationId="{B6EDA892-91DB-4AD7-8159-9E221D5C465C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62" creationId="{C81D92C4-EA2C-4274-97DB-FF8580ABA034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63" creationId="{659EB94A-F446-4927-84AE-2DED5F6124B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64" creationId="{3A40531F-8C4F-4446-9D7B-5FFBD1DF80F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65" creationId="{5EA394E2-A43F-4241-A234-13B9B0F5B29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66" creationId="{2489C6C9-C8FF-45F6-9D3E-D85611631448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67" creationId="{646A9EFD-1953-4B7A-BAB7-1FAAA676CE96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68" creationId="{141F227B-71D0-4F75-ADEC-4F44280146A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69" creationId="{71DD82A1-2285-400D-840D-0E86175EFFDF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70" creationId="{CF3A9429-8235-43C5-ADB9-73ECB9EFCB1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71" creationId="{CB1FDDEE-0C04-4783-8AC2-AC51DA9D8473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72" creationId="{9FA09062-F898-430C-BF53-41E770DB33D6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73" creationId="{B65BC457-D24A-4B97-A9B3-6251AC711D1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74" creationId="{251DA45C-5DB7-4B06-A3F6-1FC863A438A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75" creationId="{0472EACF-EDDA-4F18-ACC6-CEC0C7FC06C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76" creationId="{59F19985-A4EF-4C3D-A356-B8FE10D58A0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77" creationId="{7F19483C-0FE5-41B9-8FBE-8DE805D33CC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78" creationId="{B3712387-158A-4668-85EE-DC656C884CCF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79" creationId="{E91054DC-B737-48F5-A0E2-D7FE0925C40E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80" creationId="{763AF719-FE77-4C3E-A2E1-F6CD29B8D7B5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81" creationId="{2F104C36-1333-445C-B32C-AA24B60FFC14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82" creationId="{A18BFBA7-C373-4BE4-AA6A-9741E4FE9DDF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83" creationId="{F9597482-EA6D-4BA4-B65C-E00624184FE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84" creationId="{299E2DD9-EA0B-4D99-8C7A-18A4B45D013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85" creationId="{64B6F146-9A74-45C7-9D20-8D03B491736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86" creationId="{8514971B-5499-4E9B-BD95-6B954DDCFD16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87" creationId="{48E467C1-A9EC-4F01-804E-E17E8ED1D4CE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88" creationId="{0E1D4E15-6524-4069-BE08-592AAA2A2FE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89" creationId="{E7557ED2-628F-404B-B619-2C655100B166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90" creationId="{10DBB92F-B4E4-4501-8792-16FD207F3EEC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91" creationId="{3BAFDD53-FD9E-475C-BA5B-CC8934D5887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92" creationId="{A96F9DB4-8994-454B-931F-6992529B84F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93" creationId="{07E51D27-F15A-4139-A3C6-732A5B37E9A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94" creationId="{D4B32D82-3480-4B37-9E63-125CC8398F0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95" creationId="{69FD4E49-25A6-4182-AD88-8A2B66BA1729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96" creationId="{8CBDB9DD-ACFC-43CC-AC06-0D2C34C17EA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97" creationId="{91D2978F-35A6-4226-A362-12E1CE93B675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98" creationId="{F40DBA47-8755-4B86-B8B9-4F0E80381582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199" creationId="{47218D0B-9F91-40BD-AB76-441861B8B0DE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00" creationId="{C1FC2BEA-8FC0-4C35-81DA-7FCC1207982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01" creationId="{A0958780-B9AA-4E5C-B63C-F7A50D3CECEE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02" creationId="{B0DC1316-12CE-41B7-A283-ACC627C12D8E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03" creationId="{A272DB79-A7E9-45C5-8131-343C3101C46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04" creationId="{933D89EF-0396-45AB-BA2B-0B12E8450E95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05" creationId="{D2165A5C-AAC9-4386-A7F4-E3BA270AFD46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06" creationId="{F01CD494-EDFC-4000-9B08-680EFC0EC78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07" creationId="{E4E3A4EB-8465-4D20-94A7-F6A47BF64323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08" creationId="{9F25AAA4-BEC5-4E6D-A43C-D0939D386D42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09" creationId="{37C0C884-A575-43C0-922C-937610264648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10" creationId="{22CAD4CA-5682-47ED-B3E7-7F00F99DA26E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11" creationId="{22A0FB8D-52CA-4A12-9676-56BE16EB9898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12" creationId="{9B48EC01-DB58-4D10-B72D-C7F3F2C28858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13" creationId="{E4B7BCA3-8052-41DD-8770-72B6610DA365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14" creationId="{4014FAD0-A854-4401-992D-CF304E063DF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15" creationId="{C771CEB3-1018-417B-8E1F-2E5EB15F5C35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16" creationId="{D2665570-A3A9-46A2-A747-B5D3286EC9F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17" creationId="{E8F6CEFA-BEBB-4FA5-B4CC-95D532CF81A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18" creationId="{CE7C4153-8373-4050-820E-9EB235816F9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19" creationId="{70FA475B-2257-4DE2-A497-D6E7AC12E13F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20" creationId="{B41BCB4F-8F46-4C50-A4A9-5B995A71CB9A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21" creationId="{BEFC614F-0CA0-4231-B58F-C76C9391E730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22" creationId="{FA1532C4-95E9-4BDF-B4E0-E72130CD4EDF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23" creationId="{A742F256-047A-4760-9238-3C9CA2612E1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24" creationId="{2CE1119E-EA18-4093-B590-4D36B4445FE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25" creationId="{DB7FE6C2-4E8F-481A-AE03-148C69370E52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26" creationId="{E4B5910F-42A0-4A5E-8345-A060851640A3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27" creationId="{D9ED24E3-A2D9-49EC-9D9C-AD6A144A0AD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28" creationId="{EEDD245F-7680-4BA9-B46A-EDF3E9164A9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29" creationId="{57C8F799-7987-473D-B634-EEFFCF757B7B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30" creationId="{07769E4C-A591-478A-8E48-8202F1E9332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31" creationId="{5430DF75-7BD9-4DD3-A13F-789100CBDEC7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32" creationId="{61A0A8C0-4263-4904-9222-ADD316D999B4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33" creationId="{470D5EF0-796D-44E1-8EE8-805DAC091FB1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34" creationId="{058A6F9F-872D-4986-872B-4457D9CD41AD}"/>
          </ac:spMkLst>
        </pc:spChg>
        <pc:spChg chg="mod">
          <ac:chgData name="SARUN SUESUWAN" userId="4e0f4695-2b42-45f3-82ea-3abf626eda46" providerId="ADAL" clId="{A2BE74DB-1954-4CD8-9A9B-5B6768B2FECB}" dt="2021-01-28T08:35:02.580" v="3358" actId="1076"/>
          <ac:spMkLst>
            <pc:docMk/>
            <pc:sldMk cId="1095506338" sldId="316"/>
            <ac:spMk id="235" creationId="{FB2B5807-F0DB-4D0B-8886-1BA1C95BC74A}"/>
          </ac:spMkLst>
        </pc:spChg>
        <pc:spChg chg="mod">
          <ac:chgData name="SARUN SUESUWAN" userId="4e0f4695-2b42-45f3-82ea-3abf626eda46" providerId="ADAL" clId="{A2BE74DB-1954-4CD8-9A9B-5B6768B2FECB}" dt="2021-01-28T08:35:10.191" v="3359" actId="1076"/>
          <ac:spMkLst>
            <pc:docMk/>
            <pc:sldMk cId="1095506338" sldId="316"/>
            <ac:spMk id="236" creationId="{9D6A4731-D020-40A6-A261-9EEC7ADB0ABF}"/>
          </ac:spMkLst>
        </pc:spChg>
        <pc:spChg chg="mod">
          <ac:chgData name="SARUN SUESUWAN" userId="4e0f4695-2b42-45f3-82ea-3abf626eda46" providerId="ADAL" clId="{A2BE74DB-1954-4CD8-9A9B-5B6768B2FECB}" dt="2021-01-28T08:34:26.815" v="3355" actId="1076"/>
          <ac:spMkLst>
            <pc:docMk/>
            <pc:sldMk cId="1095506338" sldId="316"/>
            <ac:spMk id="2905" creationId="{00000000-0000-0000-0000-000000000000}"/>
          </ac:spMkLst>
        </pc:spChg>
        <pc:grpChg chg="mod">
          <ac:chgData name="SARUN SUESUWAN" userId="4e0f4695-2b42-45f3-82ea-3abf626eda46" providerId="ADAL" clId="{A2BE74DB-1954-4CD8-9A9B-5B6768B2FECB}" dt="2021-01-28T08:35:02.580" v="3358" actId="1076"/>
          <ac:grpSpMkLst>
            <pc:docMk/>
            <pc:sldMk cId="1095506338" sldId="316"/>
            <ac:grpSpMk id="47" creationId="{EC0229BA-CBB4-43DA-A754-999695109F44}"/>
          </ac:grpSpMkLst>
        </pc:grpChg>
        <pc:grpChg chg="mod">
          <ac:chgData name="SARUN SUESUWAN" userId="4e0f4695-2b42-45f3-82ea-3abf626eda46" providerId="ADAL" clId="{A2BE74DB-1954-4CD8-9A9B-5B6768B2FECB}" dt="2021-01-28T08:35:02.580" v="3358" actId="1076"/>
          <ac:grpSpMkLst>
            <pc:docMk/>
            <pc:sldMk cId="1095506338" sldId="316"/>
            <ac:grpSpMk id="137" creationId="{108A2607-8A64-4980-83A9-354C0038837F}"/>
          </ac:grpSpMkLst>
        </pc:grpChg>
        <pc:grpChg chg="mod">
          <ac:chgData name="SARUN SUESUWAN" userId="4e0f4695-2b42-45f3-82ea-3abf626eda46" providerId="ADAL" clId="{A2BE74DB-1954-4CD8-9A9B-5B6768B2FECB}" dt="2021-01-28T08:35:02.580" v="3358" actId="1076"/>
          <ac:grpSpMkLst>
            <pc:docMk/>
            <pc:sldMk cId="1095506338" sldId="316"/>
            <ac:grpSpMk id="140" creationId="{3169428F-A454-480A-BB53-46316B9A1511}"/>
          </ac:grpSpMkLst>
        </pc:grpChg>
        <pc:grpChg chg="mod">
          <ac:chgData name="SARUN SUESUWAN" userId="4e0f4695-2b42-45f3-82ea-3abf626eda46" providerId="ADAL" clId="{A2BE74DB-1954-4CD8-9A9B-5B6768B2FECB}" dt="2021-01-28T08:35:02.580" v="3358" actId="1076"/>
          <ac:grpSpMkLst>
            <pc:docMk/>
            <pc:sldMk cId="1095506338" sldId="316"/>
            <ac:grpSpMk id="147" creationId="{98A5D030-4998-4D0E-AB72-3157D837ADD6}"/>
          </ac:grpSpMkLst>
        </pc:grpChg>
        <pc:picChg chg="mod">
          <ac:chgData name="SARUN SUESUWAN" userId="4e0f4695-2b42-45f3-82ea-3abf626eda46" providerId="ADAL" clId="{A2BE74DB-1954-4CD8-9A9B-5B6768B2FECB}" dt="2021-01-28T08:35:02.580" v="3358" actId="1076"/>
          <ac:picMkLst>
            <pc:docMk/>
            <pc:sldMk cId="1095506338" sldId="316"/>
            <ac:picMk id="136" creationId="{76A0D9DD-B9B9-482C-9949-3C0C31A0B6CD}"/>
          </ac:picMkLst>
        </pc:picChg>
      </pc:sldChg>
      <pc:sldChg chg="modSp mod ord modNotesTx">
        <pc:chgData name="SARUN SUESUWAN" userId="4e0f4695-2b42-45f3-82ea-3abf626eda46" providerId="ADAL" clId="{A2BE74DB-1954-4CD8-9A9B-5B6768B2FECB}" dt="2021-01-28T08:39:30.614" v="3445" actId="20577"/>
        <pc:sldMkLst>
          <pc:docMk/>
          <pc:sldMk cId="46119253" sldId="330"/>
        </pc:sldMkLst>
        <pc:spChg chg="mod">
          <ac:chgData name="SARUN SUESUWAN" userId="4e0f4695-2b42-45f3-82ea-3abf626eda46" providerId="ADAL" clId="{A2BE74DB-1954-4CD8-9A9B-5B6768B2FECB}" dt="2021-01-25T16:18:57.608" v="2312" actId="20577"/>
          <ac:spMkLst>
            <pc:docMk/>
            <pc:sldMk cId="46119253" sldId="330"/>
            <ac:spMk id="159" creationId="{819A0D53-0FE0-4B2E-BF98-B1BB760E1026}"/>
          </ac:spMkLst>
        </pc:spChg>
      </pc:sldChg>
      <pc:sldChg chg="addSp delSp modSp add mod addCm delCm">
        <pc:chgData name="SARUN SUESUWAN" userId="4e0f4695-2b42-45f3-82ea-3abf626eda46" providerId="ADAL" clId="{A2BE74DB-1954-4CD8-9A9B-5B6768B2FECB}" dt="2021-01-25T16:02:51.502" v="2094" actId="20577"/>
        <pc:sldMkLst>
          <pc:docMk/>
          <pc:sldMk cId="2597377052" sldId="331"/>
        </pc:sldMkLst>
        <pc:spChg chg="add del mod">
          <ac:chgData name="SARUN SUESUWAN" userId="4e0f4695-2b42-45f3-82ea-3abf626eda46" providerId="ADAL" clId="{A2BE74DB-1954-4CD8-9A9B-5B6768B2FECB}" dt="2021-01-25T14:56:12.221" v="810" actId="478"/>
          <ac:spMkLst>
            <pc:docMk/>
            <pc:sldMk cId="2597377052" sldId="331"/>
            <ac:spMk id="3" creationId="{552505A0-4A98-4F50-B842-6634004CBB3A}"/>
          </ac:spMkLst>
        </pc:spChg>
        <pc:spChg chg="add mod ord">
          <ac:chgData name="SARUN SUESUWAN" userId="4e0f4695-2b42-45f3-82ea-3abf626eda46" providerId="ADAL" clId="{A2BE74DB-1954-4CD8-9A9B-5B6768B2FECB}" dt="2021-01-25T14:57:13.521" v="823" actId="164"/>
          <ac:spMkLst>
            <pc:docMk/>
            <pc:sldMk cId="2597377052" sldId="331"/>
            <ac:spMk id="4" creationId="{848DDC7D-F460-494B-A9C6-293EC3A23AE3}"/>
          </ac:spMkLst>
        </pc:spChg>
        <pc:spChg chg="add del mod">
          <ac:chgData name="SARUN SUESUWAN" userId="4e0f4695-2b42-45f3-82ea-3abf626eda46" providerId="ADAL" clId="{A2BE74DB-1954-4CD8-9A9B-5B6768B2FECB}" dt="2021-01-25T15:02:15.876" v="875" actId="478"/>
          <ac:spMkLst>
            <pc:docMk/>
            <pc:sldMk cId="2597377052" sldId="331"/>
            <ac:spMk id="10" creationId="{30476830-0701-48B7-8A82-3B3E43197EC6}"/>
          </ac:spMkLst>
        </pc:spChg>
        <pc:spChg chg="del">
          <ac:chgData name="SARUN SUESUWAN" userId="4e0f4695-2b42-45f3-82ea-3abf626eda46" providerId="ADAL" clId="{A2BE74DB-1954-4CD8-9A9B-5B6768B2FECB}" dt="2021-01-25T14:56:09.180" v="809" actId="478"/>
          <ac:spMkLst>
            <pc:docMk/>
            <pc:sldMk cId="2597377052" sldId="331"/>
            <ac:spMk id="146" creationId="{73A04A64-3A12-44F9-9C5D-93F27878505A}"/>
          </ac:spMkLst>
        </pc:spChg>
        <pc:spChg chg="del">
          <ac:chgData name="SARUN SUESUWAN" userId="4e0f4695-2b42-45f3-82ea-3abf626eda46" providerId="ADAL" clId="{A2BE74DB-1954-4CD8-9A9B-5B6768B2FECB}" dt="2021-01-25T14:56:21.823" v="814" actId="478"/>
          <ac:spMkLst>
            <pc:docMk/>
            <pc:sldMk cId="2597377052" sldId="331"/>
            <ac:spMk id="236" creationId="{9D6A4731-D020-40A6-A261-9EEC7ADB0ABF}"/>
          </ac:spMkLst>
        </pc:spChg>
        <pc:spChg chg="add del mod">
          <ac:chgData name="SARUN SUESUWAN" userId="4e0f4695-2b42-45f3-82ea-3abf626eda46" providerId="ADAL" clId="{A2BE74DB-1954-4CD8-9A9B-5B6768B2FECB}" dt="2021-01-25T15:15:48.377" v="1126" actId="478"/>
          <ac:spMkLst>
            <pc:docMk/>
            <pc:sldMk cId="2597377052" sldId="331"/>
            <ac:spMk id="237" creationId="{B08D836D-5C3D-4A25-A3B2-82D7E51667C2}"/>
          </ac:spMkLst>
        </pc:spChg>
        <pc:spChg chg="add del mod">
          <ac:chgData name="SARUN SUESUWAN" userId="4e0f4695-2b42-45f3-82ea-3abf626eda46" providerId="ADAL" clId="{A2BE74DB-1954-4CD8-9A9B-5B6768B2FECB}" dt="2021-01-25T15:15:53.601" v="1127" actId="478"/>
          <ac:spMkLst>
            <pc:docMk/>
            <pc:sldMk cId="2597377052" sldId="331"/>
            <ac:spMk id="238" creationId="{6D4B82FF-8A9D-4D40-91ED-4684963E5A77}"/>
          </ac:spMkLst>
        </pc:spChg>
        <pc:spChg chg="add del mod">
          <ac:chgData name="SARUN SUESUWAN" userId="4e0f4695-2b42-45f3-82ea-3abf626eda46" providerId="ADAL" clId="{A2BE74DB-1954-4CD8-9A9B-5B6768B2FECB}" dt="2021-01-25T15:17:22.079" v="1192" actId="478"/>
          <ac:spMkLst>
            <pc:docMk/>
            <pc:sldMk cId="2597377052" sldId="331"/>
            <ac:spMk id="239" creationId="{6C630A4D-DFA8-4E0B-9806-2FDF3268A660}"/>
          </ac:spMkLst>
        </pc:spChg>
        <pc:spChg chg="add del mod">
          <ac:chgData name="SARUN SUESUWAN" userId="4e0f4695-2b42-45f3-82ea-3abf626eda46" providerId="ADAL" clId="{A2BE74DB-1954-4CD8-9A9B-5B6768B2FECB}" dt="2021-01-25T15:22:57.997" v="1241" actId="478"/>
          <ac:spMkLst>
            <pc:docMk/>
            <pc:sldMk cId="2597377052" sldId="331"/>
            <ac:spMk id="240" creationId="{34C8F208-31C7-45C2-A725-972471C59675}"/>
          </ac:spMkLst>
        </pc:spChg>
        <pc:spChg chg="add mod">
          <ac:chgData name="SARUN SUESUWAN" userId="4e0f4695-2b42-45f3-82ea-3abf626eda46" providerId="ADAL" clId="{A2BE74DB-1954-4CD8-9A9B-5B6768B2FECB}" dt="2021-01-25T16:02:51.502" v="2094" actId="20577"/>
          <ac:spMkLst>
            <pc:docMk/>
            <pc:sldMk cId="2597377052" sldId="331"/>
            <ac:spMk id="241" creationId="{86E4FC23-926B-4560-8DBE-08FA030E7541}"/>
          </ac:spMkLst>
        </pc:spChg>
        <pc:spChg chg="add mod">
          <ac:chgData name="SARUN SUESUWAN" userId="4e0f4695-2b42-45f3-82ea-3abf626eda46" providerId="ADAL" clId="{A2BE74DB-1954-4CD8-9A9B-5B6768B2FECB}" dt="2021-01-25T15:43:47.250" v="1709" actId="20577"/>
          <ac:spMkLst>
            <pc:docMk/>
            <pc:sldMk cId="2597377052" sldId="331"/>
            <ac:spMk id="242" creationId="{A7E5B9E2-2F30-465A-83B9-D5AA7E073E79}"/>
          </ac:spMkLst>
        </pc:spChg>
        <pc:spChg chg="mod ord">
          <ac:chgData name="SARUN SUESUWAN" userId="4e0f4695-2b42-45f3-82ea-3abf626eda46" providerId="ADAL" clId="{A2BE74DB-1954-4CD8-9A9B-5B6768B2FECB}" dt="2021-01-25T15:02:40.520" v="878" actId="1076"/>
          <ac:spMkLst>
            <pc:docMk/>
            <pc:sldMk cId="2597377052" sldId="331"/>
            <ac:spMk id="2905" creationId="{00000000-0000-0000-0000-000000000000}"/>
          </ac:spMkLst>
        </pc:spChg>
        <pc:grpChg chg="add mod">
          <ac:chgData name="SARUN SUESUWAN" userId="4e0f4695-2b42-45f3-82ea-3abf626eda46" providerId="ADAL" clId="{A2BE74DB-1954-4CD8-9A9B-5B6768B2FECB}" dt="2021-01-25T14:57:13.521" v="823" actId="164"/>
          <ac:grpSpMkLst>
            <pc:docMk/>
            <pc:sldMk cId="2597377052" sldId="331"/>
            <ac:grpSpMk id="5" creationId="{F55D1BFC-B762-4E76-B06E-F6F9F95EF1F2}"/>
          </ac:grpSpMkLst>
        </pc:grpChg>
        <pc:grpChg chg="mod">
          <ac:chgData name="SARUN SUESUWAN" userId="4e0f4695-2b42-45f3-82ea-3abf626eda46" providerId="ADAL" clId="{A2BE74DB-1954-4CD8-9A9B-5B6768B2FECB}" dt="2021-01-25T14:57:13.521" v="823" actId="164"/>
          <ac:grpSpMkLst>
            <pc:docMk/>
            <pc:sldMk cId="2597377052" sldId="331"/>
            <ac:grpSpMk id="47" creationId="{EC0229BA-CBB4-43DA-A754-999695109F44}"/>
          </ac:grpSpMkLst>
        </pc:grpChg>
        <pc:grpChg chg="del">
          <ac:chgData name="SARUN SUESUWAN" userId="4e0f4695-2b42-45f3-82ea-3abf626eda46" providerId="ADAL" clId="{A2BE74DB-1954-4CD8-9A9B-5B6768B2FECB}" dt="2021-01-25T14:56:17.623" v="811" actId="478"/>
          <ac:grpSpMkLst>
            <pc:docMk/>
            <pc:sldMk cId="2597377052" sldId="331"/>
            <ac:grpSpMk id="137" creationId="{108A2607-8A64-4980-83A9-354C0038837F}"/>
          </ac:grpSpMkLst>
        </pc:grpChg>
        <pc:grpChg chg="mod">
          <ac:chgData name="SARUN SUESUWAN" userId="4e0f4695-2b42-45f3-82ea-3abf626eda46" providerId="ADAL" clId="{A2BE74DB-1954-4CD8-9A9B-5B6768B2FECB}" dt="2021-01-25T14:57:13.521" v="823" actId="164"/>
          <ac:grpSpMkLst>
            <pc:docMk/>
            <pc:sldMk cId="2597377052" sldId="331"/>
            <ac:grpSpMk id="140" creationId="{3169428F-A454-480A-BB53-46316B9A1511}"/>
          </ac:grpSpMkLst>
        </pc:grpChg>
        <pc:grpChg chg="del">
          <ac:chgData name="SARUN SUESUWAN" userId="4e0f4695-2b42-45f3-82ea-3abf626eda46" providerId="ADAL" clId="{A2BE74DB-1954-4CD8-9A9B-5B6768B2FECB}" dt="2021-01-25T14:56:19.753" v="813" actId="478"/>
          <ac:grpSpMkLst>
            <pc:docMk/>
            <pc:sldMk cId="2597377052" sldId="331"/>
            <ac:grpSpMk id="147" creationId="{98A5D030-4998-4D0E-AB72-3157D837ADD6}"/>
          </ac:grpSpMkLst>
        </pc:grpChg>
        <pc:picChg chg="add del mod">
          <ac:chgData name="SARUN SUESUWAN" userId="4e0f4695-2b42-45f3-82ea-3abf626eda46" providerId="ADAL" clId="{A2BE74DB-1954-4CD8-9A9B-5B6768B2FECB}" dt="2021-01-25T15:00:38.393" v="828" actId="478"/>
          <ac:picMkLst>
            <pc:docMk/>
            <pc:sldMk cId="2597377052" sldId="331"/>
            <ac:picMk id="7" creationId="{11BD736E-AD46-433D-8B17-A2AB0219636B}"/>
          </ac:picMkLst>
        </pc:picChg>
        <pc:picChg chg="add del mod">
          <ac:chgData name="SARUN SUESUWAN" userId="4e0f4695-2b42-45f3-82ea-3abf626eda46" providerId="ADAL" clId="{A2BE74DB-1954-4CD8-9A9B-5B6768B2FECB}" dt="2021-01-25T15:01:20.576" v="832" actId="478"/>
          <ac:picMkLst>
            <pc:docMk/>
            <pc:sldMk cId="2597377052" sldId="331"/>
            <ac:picMk id="9" creationId="{E40C5551-CE5E-4A1A-8444-FB12BF37E282}"/>
          </ac:picMkLst>
        </pc:picChg>
        <pc:picChg chg="del">
          <ac:chgData name="SARUN SUESUWAN" userId="4e0f4695-2b42-45f3-82ea-3abf626eda46" providerId="ADAL" clId="{A2BE74DB-1954-4CD8-9A9B-5B6768B2FECB}" dt="2021-01-25T14:56:18.962" v="812" actId="478"/>
          <ac:picMkLst>
            <pc:docMk/>
            <pc:sldMk cId="2597377052" sldId="331"/>
            <ac:picMk id="136" creationId="{76A0D9DD-B9B9-482C-9949-3C0C31A0B6CD}"/>
          </ac:picMkLst>
        </pc:picChg>
      </pc:sldChg>
      <pc:sldChg chg="addSp delSp modSp add mod">
        <pc:chgData name="SARUN SUESUWAN" userId="4e0f4695-2b42-45f3-82ea-3abf626eda46" providerId="ADAL" clId="{A2BE74DB-1954-4CD8-9A9B-5B6768B2FECB}" dt="2021-01-25T15:56:54.314" v="2079" actId="1076"/>
        <pc:sldMkLst>
          <pc:docMk/>
          <pc:sldMk cId="2661039307" sldId="332"/>
        </pc:sldMkLst>
        <pc:spChg chg="mod topLvl">
          <ac:chgData name="SARUN SUESUWAN" userId="4e0f4695-2b42-45f3-82ea-3abf626eda46" providerId="ADAL" clId="{A2BE74DB-1954-4CD8-9A9B-5B6768B2FECB}" dt="2021-01-25T15:42:50.920" v="1663" actId="207"/>
          <ac:spMkLst>
            <pc:docMk/>
            <pc:sldMk cId="2661039307" sldId="332"/>
            <ac:spMk id="4" creationId="{848DDC7D-F460-494B-A9C6-293EC3A23AE3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48" creationId="{978F746A-6A07-4D07-B371-4059BF1116AA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49" creationId="{108D0984-EB35-4BFD-B51A-06EA5980D03F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50" creationId="{A932E214-7DC9-48CC-B0A9-EFD7606CF193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51" creationId="{0BADFADF-295D-4B37-B519-20A202944676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52" creationId="{F6D53687-0199-4F6A-BA47-4486D28402D7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53" creationId="{3D61C477-FFF1-4BFF-9D28-84F1EDC7614E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54" creationId="{AA26E9A7-3E9E-4E46-9A95-95CB73B52497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55" creationId="{7262C26D-0969-4F53-890A-2DA405075811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56" creationId="{D9320F8D-887A-41D6-80EE-0F1CAE9023B6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57" creationId="{FF85A09C-65DF-4E4B-999C-07E6A0B56035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58" creationId="{BA86BD7A-B1EA-4927-9510-FCB44B157524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59" creationId="{A9FD1708-BECB-40EB-B32A-E062A996F760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60" creationId="{C6B242BA-5FC9-4A20-9730-479869F76A20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61" creationId="{21C1D865-A943-473F-A94C-CA5AA0346A0C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62" creationId="{94BCE456-5597-4AE9-BE6D-1AF5F1F25C18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63" creationId="{35D236F6-92B7-4BAB-9DEB-A4DB62E869DC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64" creationId="{12DDFBDD-DD67-449D-913E-4DB0DFB18E2C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65" creationId="{45103D53-50A5-4B77-BDC6-2B7156BDD25B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66" creationId="{1D701ED5-A395-49D0-B10B-B534186B3111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67" creationId="{AECBF2B0-8333-416D-B10C-A1B8865B1E33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68" creationId="{D17DC63D-7C8C-480D-8460-1E7439F99F27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69" creationId="{4E74F923-1428-4105-978F-467F1566FF6D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70" creationId="{B64A6FC7-AF32-4D2A-BFF5-831271585CCC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71" creationId="{3B1F7001-CE41-4B55-B3F0-B51E7CE8E937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72" creationId="{BE21DF26-DEDD-42EF-893F-40E5A89D1419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73" creationId="{C9E10700-CDF2-4726-A16C-942E38B9AF97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74" creationId="{ABAFA5F6-7A91-452D-9B51-A16AFC25B920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75" creationId="{6212B948-F786-48B8-A08C-DC7AF7C9B7C2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76" creationId="{382B8366-2B77-481A-8CC5-FC22FE6FF28A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77" creationId="{11412188-ED04-4289-BCC9-518FAE029EF4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78" creationId="{5C477665-89D6-439C-8036-6BD0ACD78E80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79" creationId="{2325443E-1897-4D9B-A191-A88BD6FE51A6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80" creationId="{E6EA49BC-51F4-4A91-ACA9-EAA36FE914BF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81" creationId="{BE451FF1-1DFF-4B95-ABDA-19B1C33A9040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82" creationId="{5F104FB8-633E-4F75-899E-9CBF0D03F459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83" creationId="{C1279DD4-EFC2-4FEC-8D04-FBC5482406C2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84" creationId="{A02B1A88-358D-4349-86A5-4897F54DCE3C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85" creationId="{758E5E3F-3AAF-46E4-B2A8-75CF50ECFE53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86" creationId="{F19FACF1-FB84-46B9-9F68-E01EBC8B7276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87" creationId="{8EA6FE49-5B1E-4D87-B0BE-3636FE763888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88" creationId="{9812A3C0-19BC-4A15-AFBE-665F1F3974F8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89" creationId="{B82F35D5-65C7-4B9C-A631-74E3EC531280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90" creationId="{20B5A746-7693-497F-9589-FAE06FE6CF4A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91" creationId="{ED24120D-F2BF-4E2E-A1A4-E9A841BD16BA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92" creationId="{5DEFD2EA-294B-4D42-9556-BDF7DF023B09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93" creationId="{46A66440-81CA-40CE-87A9-C7B3656879FF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94" creationId="{BD3D929C-1AFC-466F-BF60-88C634C15EF6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95" creationId="{80BB3B47-92DD-43E7-8716-1FB85E049700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96" creationId="{E68F1051-71DF-4AE0-9970-6C42ABE366B7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97" creationId="{EDD43F31-0096-482C-A07B-524D7AD4EA14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98" creationId="{22B0ACD0-1C08-4C97-A9E2-F34E0E0D7C03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99" creationId="{46667253-B5AF-4449-8499-7EFAE83D8861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00" creationId="{41C6599F-9068-4F3D-A719-DE95489292FC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01" creationId="{67B2C7B9-87CE-4755-866E-0EF4DEF8DFED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02" creationId="{F53FED10-D1C4-46EF-96D9-306A15B89771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03" creationId="{8D388A4E-760D-47C8-865C-A039C2324D19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04" creationId="{C2C9C469-B34D-496B-BE42-D4808DD0DD34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05" creationId="{70483D3A-AB5F-4128-8D39-9E6CAC5A8E39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06" creationId="{82E59304-A9DA-43B5-90DC-5E804B09DFDF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07" creationId="{9B0A9FCD-075C-480A-8D40-B78A05960221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08" creationId="{70C36640-54AF-4F47-BA24-88861F1F050E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09" creationId="{92E79C5E-A22F-43A0-8B93-ADEE6E3772F3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10" creationId="{24DAE2EB-1A30-4243-963E-2E691DD36A68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11" creationId="{497CAE0B-C05D-485A-94CF-EFEC12F22928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12" creationId="{E330A1B3-42FB-471D-828F-7A646A7B4E9C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13" creationId="{D1AD0196-DE1A-4EDF-BADA-B5693EF182B0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14" creationId="{740D2FFA-C45C-4771-ADBA-A9AFCE857D07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15" creationId="{8F956A12-BD62-4A48-9830-F9F84A3351CA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16" creationId="{49550D9D-F783-4327-AD4F-D4DAE575ABE2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17" creationId="{99065E72-000F-4D28-B974-B2B949789BB7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18" creationId="{81D57BE2-13CF-4004-8B46-BC5458983007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19" creationId="{95D55C7A-0C9D-4C09-8ADC-F7F1EA37A729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20" creationId="{0AC45E0A-0D7D-4C6D-9CD7-42908FF0B4FD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21" creationId="{19483D9D-46C0-4C94-B5D1-9A8D6AEBE6C7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22" creationId="{D955FC74-7CC5-4A87-808C-045D02F2E04E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23" creationId="{DA33A1AE-CEB8-48A3-8226-7DC337BF075D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24" creationId="{08207408-4BC0-4362-9F63-7D92450F66BA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25" creationId="{A47D8654-4A1C-41CE-A1AB-E7E7042E00BD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26" creationId="{57E2B90D-1604-4993-8757-0724C6C796C8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27" creationId="{17E59389-6536-486F-B675-8E461417C1D7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28" creationId="{055D02DC-096B-45E2-BC61-8131F6D03C3B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29" creationId="{C5064237-F51D-4D1F-B535-A58AA4BA0912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30" creationId="{9DCA2B57-0687-4319-B6F6-057420E8316E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31" creationId="{241A729D-E857-4661-97D5-8066103168F5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32" creationId="{3FD971B2-6952-4704-B86E-41C211AB98D0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33" creationId="{05F7FADA-AE5D-4E16-B106-3E78CE8CCA41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34" creationId="{07433D88-29B0-4D10-BBCE-23765A9F953B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35" creationId="{46D3EA24-3B0A-4CA2-9DFB-575B33BD7D9B}"/>
          </ac:spMkLst>
        </pc:spChg>
        <pc:spChg chg="mod">
          <ac:chgData name="SARUN SUESUWAN" userId="4e0f4695-2b42-45f3-82ea-3abf626eda46" providerId="ADAL" clId="{A2BE74DB-1954-4CD8-9A9B-5B6768B2FECB}" dt="2021-01-25T15:40:13.388" v="1652" actId="1076"/>
          <ac:spMkLst>
            <pc:docMk/>
            <pc:sldMk cId="2661039307" sldId="332"/>
            <ac:spMk id="138" creationId="{ADDD246B-A215-412D-8B22-D98F33DB793A}"/>
          </ac:spMkLst>
        </pc:spChg>
        <pc:spChg chg="mod">
          <ac:chgData name="SARUN SUESUWAN" userId="4e0f4695-2b42-45f3-82ea-3abf626eda46" providerId="ADAL" clId="{A2BE74DB-1954-4CD8-9A9B-5B6768B2FECB}" dt="2021-01-25T15:40:13.388" v="1652" actId="1076"/>
          <ac:spMkLst>
            <pc:docMk/>
            <pc:sldMk cId="2661039307" sldId="332"/>
            <ac:spMk id="139" creationId="{662A9EC5-1B83-4160-93F0-E0EAF7AD2865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41" creationId="{DBCA85D7-3A07-43C8-8F48-8B38D85FB84B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42" creationId="{A219046B-6E2A-4A54-98CC-F694D92C53E8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43" creationId="{285DECA4-F572-4067-9281-E75A66EFAC3C}"/>
          </ac:spMkLst>
        </pc:spChg>
        <pc:spChg chg="mod">
          <ac:chgData name="SARUN SUESUWAN" userId="4e0f4695-2b42-45f3-82ea-3abf626eda46" providerId="ADAL" clId="{A2BE74DB-1954-4CD8-9A9B-5B6768B2FECB}" dt="2021-01-25T15:39:56.025" v="1648" actId="165"/>
          <ac:spMkLst>
            <pc:docMk/>
            <pc:sldMk cId="2661039307" sldId="332"/>
            <ac:spMk id="144" creationId="{43D04B78-93E4-4F73-B0E6-D85AEE49BE9F}"/>
          </ac:spMkLst>
        </pc:spChg>
        <pc:spChg chg="add mod">
          <ac:chgData name="SARUN SUESUWAN" userId="4e0f4695-2b42-45f3-82ea-3abf626eda46" providerId="ADAL" clId="{A2BE74DB-1954-4CD8-9A9B-5B6768B2FECB}" dt="2021-01-25T15:56:54.314" v="2079" actId="1076"/>
          <ac:spMkLst>
            <pc:docMk/>
            <pc:sldMk cId="2661039307" sldId="332"/>
            <ac:spMk id="145" creationId="{A05494C2-E91D-4D3C-A4B9-9BE9B9BFC0D3}"/>
          </ac:spMkLst>
        </pc:spChg>
        <pc:spChg chg="mod">
          <ac:chgData name="SARUN SUESUWAN" userId="4e0f4695-2b42-45f3-82ea-3abf626eda46" providerId="ADAL" clId="{A2BE74DB-1954-4CD8-9A9B-5B6768B2FECB}" dt="2021-01-25T15:50:24.739" v="1990" actId="1076"/>
          <ac:spMkLst>
            <pc:docMk/>
            <pc:sldMk cId="2661039307" sldId="332"/>
            <ac:spMk id="241" creationId="{86E4FC23-926B-4560-8DBE-08FA030E7541}"/>
          </ac:spMkLst>
        </pc:spChg>
        <pc:spChg chg="mod">
          <ac:chgData name="SARUN SUESUWAN" userId="4e0f4695-2b42-45f3-82ea-3abf626eda46" providerId="ADAL" clId="{A2BE74DB-1954-4CD8-9A9B-5B6768B2FECB}" dt="2021-01-25T15:50:20.362" v="1989" actId="1076"/>
          <ac:spMkLst>
            <pc:docMk/>
            <pc:sldMk cId="2661039307" sldId="332"/>
            <ac:spMk id="242" creationId="{A7E5B9E2-2F30-465A-83B9-D5AA7E073E79}"/>
          </ac:spMkLst>
        </pc:spChg>
        <pc:grpChg chg="del">
          <ac:chgData name="SARUN SUESUWAN" userId="4e0f4695-2b42-45f3-82ea-3abf626eda46" providerId="ADAL" clId="{A2BE74DB-1954-4CD8-9A9B-5B6768B2FECB}" dt="2021-01-25T15:39:56.025" v="1648" actId="165"/>
          <ac:grpSpMkLst>
            <pc:docMk/>
            <pc:sldMk cId="2661039307" sldId="332"/>
            <ac:grpSpMk id="5" creationId="{F55D1BFC-B762-4E76-B06E-F6F9F95EF1F2}"/>
          </ac:grpSpMkLst>
        </pc:grpChg>
        <pc:grpChg chg="del mod topLvl">
          <ac:chgData name="SARUN SUESUWAN" userId="4e0f4695-2b42-45f3-82ea-3abf626eda46" providerId="ADAL" clId="{A2BE74DB-1954-4CD8-9A9B-5B6768B2FECB}" dt="2021-01-25T15:39:58.635" v="1649" actId="478"/>
          <ac:grpSpMkLst>
            <pc:docMk/>
            <pc:sldMk cId="2661039307" sldId="332"/>
            <ac:grpSpMk id="47" creationId="{EC0229BA-CBB4-43DA-A754-999695109F44}"/>
          </ac:grpSpMkLst>
        </pc:grpChg>
        <pc:grpChg chg="add mod">
          <ac:chgData name="SARUN SUESUWAN" userId="4e0f4695-2b42-45f3-82ea-3abf626eda46" providerId="ADAL" clId="{A2BE74DB-1954-4CD8-9A9B-5B6768B2FECB}" dt="2021-01-25T15:40:13.388" v="1652" actId="1076"/>
          <ac:grpSpMkLst>
            <pc:docMk/>
            <pc:sldMk cId="2661039307" sldId="332"/>
            <ac:grpSpMk id="137" creationId="{F122FAF9-6468-4884-A10A-E422780EFE3E}"/>
          </ac:grpSpMkLst>
        </pc:grpChg>
        <pc:grpChg chg="del mod topLvl">
          <ac:chgData name="SARUN SUESUWAN" userId="4e0f4695-2b42-45f3-82ea-3abf626eda46" providerId="ADAL" clId="{A2BE74DB-1954-4CD8-9A9B-5B6768B2FECB}" dt="2021-01-25T15:40:00.012" v="1650" actId="478"/>
          <ac:grpSpMkLst>
            <pc:docMk/>
            <pc:sldMk cId="2661039307" sldId="332"/>
            <ac:grpSpMk id="140" creationId="{3169428F-A454-480A-BB53-46316B9A1511}"/>
          </ac:grpSpMkLst>
        </pc:grpChg>
        <pc:picChg chg="add mod">
          <ac:chgData name="SARUN SUESUWAN" userId="4e0f4695-2b42-45f3-82ea-3abf626eda46" providerId="ADAL" clId="{A2BE74DB-1954-4CD8-9A9B-5B6768B2FECB}" dt="2021-01-25T15:40:13.388" v="1652" actId="1076"/>
          <ac:picMkLst>
            <pc:docMk/>
            <pc:sldMk cId="2661039307" sldId="332"/>
            <ac:picMk id="136" creationId="{66F3BA5D-494E-4BEC-8E01-AAAC42A64CE1}"/>
          </ac:picMkLst>
        </pc:picChg>
      </pc:sldChg>
      <pc:sldChg chg="modSp add del mod ord">
        <pc:chgData name="SARUN SUESUWAN" userId="4e0f4695-2b42-45f3-82ea-3abf626eda46" providerId="ADAL" clId="{A2BE74DB-1954-4CD8-9A9B-5B6768B2FECB}" dt="2021-01-25T16:18:29.901" v="2285" actId="47"/>
        <pc:sldMkLst>
          <pc:docMk/>
          <pc:sldMk cId="2388899869" sldId="333"/>
        </pc:sldMkLst>
        <pc:spChg chg="mod">
          <ac:chgData name="SARUN SUESUWAN" userId="4e0f4695-2b42-45f3-82ea-3abf626eda46" providerId="ADAL" clId="{A2BE74DB-1954-4CD8-9A9B-5B6768B2FECB}" dt="2021-01-25T16:15:11.641" v="2254" actId="20577"/>
          <ac:spMkLst>
            <pc:docMk/>
            <pc:sldMk cId="2388899869" sldId="333"/>
            <ac:spMk id="241" creationId="{86E4FC23-926B-4560-8DBE-08FA030E7541}"/>
          </ac:spMkLst>
        </pc:spChg>
        <pc:spChg chg="mod">
          <ac:chgData name="SARUN SUESUWAN" userId="4e0f4695-2b42-45f3-82ea-3abf626eda46" providerId="ADAL" clId="{A2BE74DB-1954-4CD8-9A9B-5B6768B2FECB}" dt="2021-01-25T16:17:06.275" v="2284" actId="20577"/>
          <ac:spMkLst>
            <pc:docMk/>
            <pc:sldMk cId="2388899869" sldId="333"/>
            <ac:spMk id="242" creationId="{A7E5B9E2-2F30-465A-83B9-D5AA7E073E79}"/>
          </ac:spMkLst>
        </pc:spChg>
      </pc:sldChg>
      <pc:sldChg chg="modSp mod modNotesTx">
        <pc:chgData name="SARUN SUESUWAN" userId="4e0f4695-2b42-45f3-82ea-3abf626eda46" providerId="ADAL" clId="{A2BE74DB-1954-4CD8-9A9B-5B6768B2FECB}" dt="2021-01-28T08:38:49.982" v="3444" actId="20577"/>
        <pc:sldMkLst>
          <pc:docMk/>
          <pc:sldMk cId="3755710520" sldId="336"/>
        </pc:sldMkLst>
        <pc:spChg chg="mod">
          <ac:chgData name="SARUN SUESUWAN" userId="4e0f4695-2b42-45f3-82ea-3abf626eda46" providerId="ADAL" clId="{A2BE74DB-1954-4CD8-9A9B-5B6768B2FECB}" dt="2021-01-25T18:42:59.152" v="2628" actId="1076"/>
          <ac:spMkLst>
            <pc:docMk/>
            <pc:sldMk cId="3755710520" sldId="336"/>
            <ac:spMk id="365" creationId="{9DB1ED9D-CEF1-4A8F-9C8A-EFFB97D22770}"/>
          </ac:spMkLst>
        </pc:spChg>
        <pc:picChg chg="mod">
          <ac:chgData name="SARUN SUESUWAN" userId="4e0f4695-2b42-45f3-82ea-3abf626eda46" providerId="ADAL" clId="{A2BE74DB-1954-4CD8-9A9B-5B6768B2FECB}" dt="2021-01-25T18:43:15.811" v="2630" actId="1076"/>
          <ac:picMkLst>
            <pc:docMk/>
            <pc:sldMk cId="3755710520" sldId="336"/>
            <ac:picMk id="265" creationId="{00000000-0000-0000-0000-000000000000}"/>
          </ac:picMkLst>
        </pc:picChg>
      </pc:sldChg>
      <pc:sldChg chg="addSp delSp modSp add mod ord modNotesTx">
        <pc:chgData name="SARUN SUESUWAN" userId="4e0f4695-2b42-45f3-82ea-3abf626eda46" providerId="ADAL" clId="{A2BE74DB-1954-4CD8-9A9B-5B6768B2FECB}" dt="2021-01-28T08:48:25.748" v="3715" actId="20577"/>
        <pc:sldMkLst>
          <pc:docMk/>
          <pc:sldMk cId="1837588579" sldId="337"/>
        </pc:sldMkLst>
        <pc:spChg chg="del mod">
          <ac:chgData name="SARUN SUESUWAN" userId="4e0f4695-2b42-45f3-82ea-3abf626eda46" providerId="ADAL" clId="{A2BE74DB-1954-4CD8-9A9B-5B6768B2FECB}" dt="2021-01-25T16:27:10.062" v="2376" actId="478"/>
          <ac:spMkLst>
            <pc:docMk/>
            <pc:sldMk cId="1837588579" sldId="337"/>
            <ac:spMk id="179" creationId="{554D53B1-2E5D-4D18-87A1-95C296DAC700}"/>
          </ac:spMkLst>
        </pc:spChg>
        <pc:grpChg chg="del">
          <ac:chgData name="SARUN SUESUWAN" userId="4e0f4695-2b42-45f3-82ea-3abf626eda46" providerId="ADAL" clId="{A2BE74DB-1954-4CD8-9A9B-5B6768B2FECB}" dt="2021-01-25T16:22:52.685" v="2317" actId="478"/>
          <ac:grpSpMkLst>
            <pc:docMk/>
            <pc:sldMk cId="1837588579" sldId="337"/>
            <ac:grpSpMk id="199" creationId="{B347E8B8-DC45-42D7-9DF9-D4372EED61F0}"/>
          </ac:grpSpMkLst>
        </pc:grpChg>
        <pc:picChg chg="del">
          <ac:chgData name="SARUN SUESUWAN" userId="4e0f4695-2b42-45f3-82ea-3abf626eda46" providerId="ADAL" clId="{A2BE74DB-1954-4CD8-9A9B-5B6768B2FECB}" dt="2021-01-25T16:22:51.764" v="2316" actId="478"/>
          <ac:picMkLst>
            <pc:docMk/>
            <pc:sldMk cId="1837588579" sldId="337"/>
            <ac:picMk id="2" creationId="{96EE4BED-F64E-4434-AB70-755CDFB64B56}"/>
          </ac:picMkLst>
        </pc:picChg>
        <pc:picChg chg="add del mod">
          <ac:chgData name="SARUN SUESUWAN" userId="4e0f4695-2b42-45f3-82ea-3abf626eda46" providerId="ADAL" clId="{A2BE74DB-1954-4CD8-9A9B-5B6768B2FECB}" dt="2021-01-25T16:29:32.503" v="2396" actId="478"/>
          <ac:picMkLst>
            <pc:docMk/>
            <pc:sldMk cId="1837588579" sldId="337"/>
            <ac:picMk id="4" creationId="{495992B4-1660-4786-9AB5-E19EF7131D82}"/>
          </ac:picMkLst>
        </pc:picChg>
        <pc:picChg chg="del">
          <ac:chgData name="SARUN SUESUWAN" userId="4e0f4695-2b42-45f3-82ea-3abf626eda46" providerId="ADAL" clId="{A2BE74DB-1954-4CD8-9A9B-5B6768B2FECB}" dt="2021-01-25T16:22:54.090" v="2318" actId="478"/>
          <ac:picMkLst>
            <pc:docMk/>
            <pc:sldMk cId="1837588579" sldId="337"/>
            <ac:picMk id="5" creationId="{22363C9F-7145-4A81-83C0-726A22F17243}"/>
          </ac:picMkLst>
        </pc:picChg>
        <pc:picChg chg="add del mod">
          <ac:chgData name="SARUN SUESUWAN" userId="4e0f4695-2b42-45f3-82ea-3abf626eda46" providerId="ADAL" clId="{A2BE74DB-1954-4CD8-9A9B-5B6768B2FECB}" dt="2021-01-25T16:27:19.508" v="2380" actId="21"/>
          <ac:picMkLst>
            <pc:docMk/>
            <pc:sldMk cId="1837588579" sldId="337"/>
            <ac:picMk id="7" creationId="{45BE9C8B-1BBE-4501-B721-D061BC881F24}"/>
          </ac:picMkLst>
        </pc:picChg>
        <pc:picChg chg="del">
          <ac:chgData name="SARUN SUESUWAN" userId="4e0f4695-2b42-45f3-82ea-3abf626eda46" providerId="ADAL" clId="{A2BE74DB-1954-4CD8-9A9B-5B6768B2FECB}" dt="2021-01-25T16:27:42.829" v="2383" actId="478"/>
          <ac:picMkLst>
            <pc:docMk/>
            <pc:sldMk cId="1837588579" sldId="337"/>
            <ac:picMk id="8" creationId="{11CD6DE7-59D1-4B61-9757-75C3EA4EA8B6}"/>
          </ac:picMkLst>
        </pc:picChg>
        <pc:picChg chg="add del">
          <ac:chgData name="SARUN SUESUWAN" userId="4e0f4695-2b42-45f3-82ea-3abf626eda46" providerId="ADAL" clId="{A2BE74DB-1954-4CD8-9A9B-5B6768B2FECB}" dt="2021-01-25T16:37:17.110" v="2400" actId="478"/>
          <ac:picMkLst>
            <pc:docMk/>
            <pc:sldMk cId="1837588579" sldId="337"/>
            <ac:picMk id="10" creationId="{E8AFBF37-B9CB-490F-B9FB-CDCC11CB7107}"/>
          </ac:picMkLst>
        </pc:picChg>
        <pc:picChg chg="add mod">
          <ac:chgData name="SARUN SUESUWAN" userId="4e0f4695-2b42-45f3-82ea-3abf626eda46" providerId="ADAL" clId="{A2BE74DB-1954-4CD8-9A9B-5B6768B2FECB}" dt="2021-01-25T18:43:35.227" v="2642" actId="1035"/>
          <ac:picMkLst>
            <pc:docMk/>
            <pc:sldMk cId="1837588579" sldId="337"/>
            <ac:picMk id="12" creationId="{8EB00FE4-B998-4707-B322-797F18612B16}"/>
          </ac:picMkLst>
        </pc:picChg>
        <pc:picChg chg="add del mod">
          <ac:chgData name="SARUN SUESUWAN" userId="4e0f4695-2b42-45f3-82ea-3abf626eda46" providerId="ADAL" clId="{A2BE74DB-1954-4CD8-9A9B-5B6768B2FECB}" dt="2021-01-25T16:27:40.308" v="2382" actId="478"/>
          <ac:picMkLst>
            <pc:docMk/>
            <pc:sldMk cId="1837588579" sldId="337"/>
            <ac:picMk id="17" creationId="{9F158181-7011-436D-9B33-646CE66F9FC4}"/>
          </ac:picMkLst>
        </pc:picChg>
      </pc:sldChg>
      <pc:sldChg chg="addSp delSp modSp add del mod">
        <pc:chgData name="SARUN SUESUWAN" userId="4e0f4695-2b42-45f3-82ea-3abf626eda46" providerId="ADAL" clId="{A2BE74DB-1954-4CD8-9A9B-5B6768B2FECB}" dt="2021-01-25T16:42:12.592" v="2412" actId="47"/>
        <pc:sldMkLst>
          <pc:docMk/>
          <pc:sldMk cId="3058992669" sldId="338"/>
        </pc:sldMkLst>
        <pc:spChg chg="del">
          <ac:chgData name="SARUN SUESUWAN" userId="4e0f4695-2b42-45f3-82ea-3abf626eda46" providerId="ADAL" clId="{A2BE74DB-1954-4CD8-9A9B-5B6768B2FECB}" dt="2021-01-25T16:28:07.866" v="2390" actId="478"/>
          <ac:spMkLst>
            <pc:docMk/>
            <pc:sldMk cId="3058992669" sldId="338"/>
            <ac:spMk id="179" creationId="{554D53B1-2E5D-4D18-87A1-95C296DAC700}"/>
          </ac:spMkLst>
        </pc:spChg>
        <pc:picChg chg="add del mod">
          <ac:chgData name="SARUN SUESUWAN" userId="4e0f4695-2b42-45f3-82ea-3abf626eda46" providerId="ADAL" clId="{A2BE74DB-1954-4CD8-9A9B-5B6768B2FECB}" dt="2021-01-25T16:28:38.346" v="2394" actId="478"/>
          <ac:picMkLst>
            <pc:docMk/>
            <pc:sldMk cId="3058992669" sldId="338"/>
            <ac:picMk id="3" creationId="{47537DCA-AFFC-4205-9B2F-91607255C688}"/>
          </ac:picMkLst>
        </pc:picChg>
        <pc:picChg chg="del">
          <ac:chgData name="SARUN SUESUWAN" userId="4e0f4695-2b42-45f3-82ea-3abf626eda46" providerId="ADAL" clId="{A2BE74DB-1954-4CD8-9A9B-5B6768B2FECB}" dt="2021-01-25T16:26:30.105" v="2363" actId="478"/>
          <ac:picMkLst>
            <pc:docMk/>
            <pc:sldMk cId="3058992669" sldId="338"/>
            <ac:picMk id="4" creationId="{495992B4-1660-4786-9AB5-E19EF7131D82}"/>
          </ac:picMkLst>
        </pc:picChg>
        <pc:picChg chg="add del">
          <ac:chgData name="SARUN SUESUWAN" userId="4e0f4695-2b42-45f3-82ea-3abf626eda46" providerId="ADAL" clId="{A2BE74DB-1954-4CD8-9A9B-5B6768B2FECB}" dt="2021-01-25T16:41:55.659" v="2411" actId="478"/>
          <ac:picMkLst>
            <pc:docMk/>
            <pc:sldMk cId="3058992669" sldId="338"/>
            <ac:picMk id="6" creationId="{A1D3902A-CF41-4A56-8B47-BE6DDBD3638F}"/>
          </ac:picMkLst>
        </pc:picChg>
        <pc:picChg chg="del">
          <ac:chgData name="SARUN SUESUWAN" userId="4e0f4695-2b42-45f3-82ea-3abf626eda46" providerId="ADAL" clId="{A2BE74DB-1954-4CD8-9A9B-5B6768B2FECB}" dt="2021-01-25T16:26:30.647" v="2364" actId="478"/>
          <ac:picMkLst>
            <pc:docMk/>
            <pc:sldMk cId="3058992669" sldId="338"/>
            <ac:picMk id="7" creationId="{45BE9C8B-1BBE-4501-B721-D061BC881F24}"/>
          </ac:picMkLst>
        </pc:picChg>
      </pc:sldChg>
      <pc:sldChg chg="addSp delSp modSp new mod">
        <pc:chgData name="SARUN SUESUWAN" userId="4e0f4695-2b42-45f3-82ea-3abf626eda46" providerId="ADAL" clId="{A2BE74DB-1954-4CD8-9A9B-5B6768B2FECB}" dt="2021-01-25T16:29:58.219" v="2399" actId="22"/>
        <pc:sldMkLst>
          <pc:docMk/>
          <pc:sldMk cId="1226671010" sldId="339"/>
        </pc:sldMkLst>
        <pc:spChg chg="del">
          <ac:chgData name="SARUN SUESUWAN" userId="4e0f4695-2b42-45f3-82ea-3abf626eda46" providerId="ADAL" clId="{A2BE74DB-1954-4CD8-9A9B-5B6768B2FECB}" dt="2021-01-25T16:27:49.909" v="2385" actId="478"/>
          <ac:spMkLst>
            <pc:docMk/>
            <pc:sldMk cId="1226671010" sldId="339"/>
            <ac:spMk id="2" creationId="{178A3585-B2B8-47BD-A7ED-604E2F791ACE}"/>
          </ac:spMkLst>
        </pc:spChg>
        <pc:picChg chg="add del mod">
          <ac:chgData name="SARUN SUESUWAN" userId="4e0f4695-2b42-45f3-82ea-3abf626eda46" providerId="ADAL" clId="{A2BE74DB-1954-4CD8-9A9B-5B6768B2FECB}" dt="2021-01-25T16:29:56.904" v="2398" actId="478"/>
          <ac:picMkLst>
            <pc:docMk/>
            <pc:sldMk cId="1226671010" sldId="339"/>
            <ac:picMk id="3" creationId="{253B8575-CBCA-4FE7-98B4-8A2B043E8E48}"/>
          </ac:picMkLst>
        </pc:picChg>
        <pc:picChg chg="add">
          <ac:chgData name="SARUN SUESUWAN" userId="4e0f4695-2b42-45f3-82ea-3abf626eda46" providerId="ADAL" clId="{A2BE74DB-1954-4CD8-9A9B-5B6768B2FECB}" dt="2021-01-25T16:29:58.219" v="2399" actId="22"/>
          <ac:picMkLst>
            <pc:docMk/>
            <pc:sldMk cId="1226671010" sldId="339"/>
            <ac:picMk id="5" creationId="{0C6A5565-BA3B-4E25-BDEF-2A681C6CF1F6}"/>
          </ac:picMkLst>
        </pc:picChg>
      </pc:sldChg>
      <pc:sldChg chg="addSp delSp add mod">
        <pc:chgData name="SARUN SUESUWAN" userId="4e0f4695-2b42-45f3-82ea-3abf626eda46" providerId="ADAL" clId="{A2BE74DB-1954-4CD8-9A9B-5B6768B2FECB}" dt="2021-01-25T16:39:08.372" v="2404" actId="22"/>
        <pc:sldMkLst>
          <pc:docMk/>
          <pc:sldMk cId="4170659578" sldId="340"/>
        </pc:sldMkLst>
        <pc:picChg chg="add">
          <ac:chgData name="SARUN SUESUWAN" userId="4e0f4695-2b42-45f3-82ea-3abf626eda46" providerId="ADAL" clId="{A2BE74DB-1954-4CD8-9A9B-5B6768B2FECB}" dt="2021-01-25T16:39:08.372" v="2404" actId="22"/>
          <ac:picMkLst>
            <pc:docMk/>
            <pc:sldMk cId="4170659578" sldId="340"/>
            <ac:picMk id="3" creationId="{EB157CEF-BBAD-4760-B8FA-5AD404341AB3}"/>
          </ac:picMkLst>
        </pc:picChg>
        <pc:picChg chg="del">
          <ac:chgData name="SARUN SUESUWAN" userId="4e0f4695-2b42-45f3-82ea-3abf626eda46" providerId="ADAL" clId="{A2BE74DB-1954-4CD8-9A9B-5B6768B2FECB}" dt="2021-01-25T16:39:07.605" v="2403" actId="478"/>
          <ac:picMkLst>
            <pc:docMk/>
            <pc:sldMk cId="4170659578" sldId="340"/>
            <ac:picMk id="5" creationId="{0C6A5565-BA3B-4E25-BDEF-2A681C6CF1F6}"/>
          </ac:picMkLst>
        </pc:picChg>
      </pc:sldChg>
      <pc:sldChg chg="addSp delSp modSp add mod">
        <pc:chgData name="SARUN SUESUWAN" userId="4e0f4695-2b42-45f3-82ea-3abf626eda46" providerId="ADAL" clId="{A2BE74DB-1954-4CD8-9A9B-5B6768B2FECB}" dt="2021-01-28T08:56:17.091" v="4198" actId="1076"/>
        <pc:sldMkLst>
          <pc:docMk/>
          <pc:sldMk cId="950032450" sldId="341"/>
        </pc:sldMkLst>
        <pc:picChg chg="add mod">
          <ac:chgData name="SARUN SUESUWAN" userId="4e0f4695-2b42-45f3-82ea-3abf626eda46" providerId="ADAL" clId="{A2BE74DB-1954-4CD8-9A9B-5B6768B2FECB}" dt="2021-01-28T08:56:17.091" v="4198" actId="1076"/>
          <ac:picMkLst>
            <pc:docMk/>
            <pc:sldMk cId="950032450" sldId="341"/>
            <ac:picMk id="3" creationId="{D7E520BA-28CD-4690-9266-EB8AB4C55B1A}"/>
          </ac:picMkLst>
        </pc:picChg>
        <pc:picChg chg="del">
          <ac:chgData name="SARUN SUESUWAN" userId="4e0f4695-2b42-45f3-82ea-3abf626eda46" providerId="ADAL" clId="{A2BE74DB-1954-4CD8-9A9B-5B6768B2FECB}" dt="2021-01-25T16:40:00.964" v="2406" actId="478"/>
          <ac:picMkLst>
            <pc:docMk/>
            <pc:sldMk cId="950032450" sldId="341"/>
            <ac:picMk id="6" creationId="{A1D3902A-CF41-4A56-8B47-BE6DDBD3638F}"/>
          </ac:picMkLst>
        </pc:picChg>
      </pc:sldChg>
      <pc:sldChg chg="addSp delSp add mod">
        <pc:chgData name="SARUN SUESUWAN" userId="4e0f4695-2b42-45f3-82ea-3abf626eda46" providerId="ADAL" clId="{A2BE74DB-1954-4CD8-9A9B-5B6768B2FECB}" dt="2021-01-25T18:11:01.568" v="2545" actId="22"/>
        <pc:sldMkLst>
          <pc:docMk/>
          <pc:sldMk cId="3852302115" sldId="342"/>
        </pc:sldMkLst>
        <pc:picChg chg="del">
          <ac:chgData name="SARUN SUESUWAN" userId="4e0f4695-2b42-45f3-82ea-3abf626eda46" providerId="ADAL" clId="{A2BE74DB-1954-4CD8-9A9B-5B6768B2FECB}" dt="2021-01-25T16:41:42.399" v="2409" actId="478"/>
          <ac:picMkLst>
            <pc:docMk/>
            <pc:sldMk cId="3852302115" sldId="342"/>
            <ac:picMk id="3" creationId="{D7E520BA-28CD-4690-9266-EB8AB4C55B1A}"/>
          </ac:picMkLst>
        </pc:picChg>
        <pc:picChg chg="add del">
          <ac:chgData name="SARUN SUESUWAN" userId="4e0f4695-2b42-45f3-82ea-3abf626eda46" providerId="ADAL" clId="{A2BE74DB-1954-4CD8-9A9B-5B6768B2FECB}" dt="2021-01-25T18:11:01.094" v="2544" actId="478"/>
          <ac:picMkLst>
            <pc:docMk/>
            <pc:sldMk cId="3852302115" sldId="342"/>
            <ac:picMk id="4" creationId="{D4FA7184-486C-4EB4-A1C0-95AF575A9620}"/>
          </ac:picMkLst>
        </pc:picChg>
        <pc:picChg chg="add">
          <ac:chgData name="SARUN SUESUWAN" userId="4e0f4695-2b42-45f3-82ea-3abf626eda46" providerId="ADAL" clId="{A2BE74DB-1954-4CD8-9A9B-5B6768B2FECB}" dt="2021-01-25T18:11:01.568" v="2545" actId="22"/>
          <ac:picMkLst>
            <pc:docMk/>
            <pc:sldMk cId="3852302115" sldId="342"/>
            <ac:picMk id="6" creationId="{68C746A7-0048-42BD-9EAB-50512CBF638B}"/>
          </ac:picMkLst>
        </pc:picChg>
      </pc:sldChg>
      <pc:sldChg chg="modSp mod">
        <pc:chgData name="SARUN SUESUWAN" userId="4e0f4695-2b42-45f3-82ea-3abf626eda46" providerId="ADAL" clId="{A2BE74DB-1954-4CD8-9A9B-5B6768B2FECB}" dt="2021-01-25T18:40:27.664" v="2602" actId="1076"/>
        <pc:sldMkLst>
          <pc:docMk/>
          <pc:sldMk cId="3153565387" sldId="343"/>
        </pc:sldMkLst>
        <pc:picChg chg="mod ord">
          <ac:chgData name="SARUN SUESUWAN" userId="4e0f4695-2b42-45f3-82ea-3abf626eda46" providerId="ADAL" clId="{A2BE74DB-1954-4CD8-9A9B-5B6768B2FECB}" dt="2021-01-25T18:40:27.664" v="2602" actId="1076"/>
          <ac:picMkLst>
            <pc:docMk/>
            <pc:sldMk cId="3153565387" sldId="343"/>
            <ac:picMk id="265" creationId="{00000000-0000-0000-0000-000000000000}"/>
          </ac:picMkLst>
        </pc:picChg>
      </pc:sldChg>
      <pc:sldChg chg="add del">
        <pc:chgData name="SARUN SUESUWAN" userId="4e0f4695-2b42-45f3-82ea-3abf626eda46" providerId="ADAL" clId="{A2BE74DB-1954-4CD8-9A9B-5B6768B2FECB}" dt="2021-01-25T17:22:56.550" v="2414" actId="47"/>
        <pc:sldMkLst>
          <pc:docMk/>
          <pc:sldMk cId="1142005773" sldId="344"/>
        </pc:sldMkLst>
      </pc:sldChg>
      <pc:sldChg chg="addSp delSp modSp add mod">
        <pc:chgData name="SARUN SUESUWAN" userId="4e0f4695-2b42-45f3-82ea-3abf626eda46" providerId="ADAL" clId="{A2BE74DB-1954-4CD8-9A9B-5B6768B2FECB}" dt="2021-01-28T09:09:08.231" v="4215" actId="1076"/>
        <pc:sldMkLst>
          <pc:docMk/>
          <pc:sldMk cId="3091200305" sldId="344"/>
        </pc:sldMkLst>
        <pc:picChg chg="add del mod">
          <ac:chgData name="SARUN SUESUWAN" userId="4e0f4695-2b42-45f3-82ea-3abf626eda46" providerId="ADAL" clId="{A2BE74DB-1954-4CD8-9A9B-5B6768B2FECB}" dt="2021-01-25T17:45:11.685" v="2539" actId="21"/>
          <ac:picMkLst>
            <pc:docMk/>
            <pc:sldMk cId="3091200305" sldId="344"/>
            <ac:picMk id="3" creationId="{A4EF9B2C-2452-47CA-9482-D3F7B1FA01CB}"/>
          </ac:picMkLst>
        </pc:picChg>
        <pc:picChg chg="mod">
          <ac:chgData name="SARUN SUESUWAN" userId="4e0f4695-2b42-45f3-82ea-3abf626eda46" providerId="ADAL" clId="{A2BE74DB-1954-4CD8-9A9B-5B6768B2FECB}" dt="2021-01-28T09:08:10.527" v="4205" actId="1076"/>
          <ac:picMkLst>
            <pc:docMk/>
            <pc:sldMk cId="3091200305" sldId="344"/>
            <ac:picMk id="4" creationId="{C953D282-13A1-4F60-98C6-99D6D75D8D0B}"/>
          </ac:picMkLst>
        </pc:picChg>
        <pc:picChg chg="del">
          <ac:chgData name="SARUN SUESUWAN" userId="4e0f4695-2b42-45f3-82ea-3abf626eda46" providerId="ADAL" clId="{A2BE74DB-1954-4CD8-9A9B-5B6768B2FECB}" dt="2021-01-25T17:23:02.274" v="2416" actId="478"/>
          <ac:picMkLst>
            <pc:docMk/>
            <pc:sldMk cId="3091200305" sldId="344"/>
            <ac:picMk id="4" creationId="{D4FA7184-486C-4EB4-A1C0-95AF575A9620}"/>
          </ac:picMkLst>
        </pc:picChg>
        <pc:picChg chg="add mod">
          <ac:chgData name="SARUN SUESUWAN" userId="4e0f4695-2b42-45f3-82ea-3abf626eda46" providerId="ADAL" clId="{A2BE74DB-1954-4CD8-9A9B-5B6768B2FECB}" dt="2021-01-28T09:09:08.231" v="4215" actId="1076"/>
          <ac:picMkLst>
            <pc:docMk/>
            <pc:sldMk cId="3091200305" sldId="344"/>
            <ac:picMk id="5" creationId="{CD0CD424-7A7F-490A-8CDE-CA4B51AD3C41}"/>
          </ac:picMkLst>
        </pc:picChg>
        <pc:picChg chg="add mod">
          <ac:chgData name="SARUN SUESUWAN" userId="4e0f4695-2b42-45f3-82ea-3abf626eda46" providerId="ADAL" clId="{A2BE74DB-1954-4CD8-9A9B-5B6768B2FECB}" dt="2021-01-28T09:09:03.448" v="4214" actId="1076"/>
          <ac:picMkLst>
            <pc:docMk/>
            <pc:sldMk cId="3091200305" sldId="344"/>
            <ac:picMk id="6" creationId="{2A98948D-A205-4BA2-9F26-6FC7ED47DA7B}"/>
          </ac:picMkLst>
        </pc:picChg>
        <pc:picChg chg="add del mod">
          <ac:chgData name="SARUN SUESUWAN" userId="4e0f4695-2b42-45f3-82ea-3abf626eda46" providerId="ADAL" clId="{A2BE74DB-1954-4CD8-9A9B-5B6768B2FECB}" dt="2021-01-25T17:45:00.283" v="2538" actId="478"/>
          <ac:picMkLst>
            <pc:docMk/>
            <pc:sldMk cId="3091200305" sldId="344"/>
            <ac:picMk id="6" creationId="{59536836-5619-4253-82E2-9E28945721CF}"/>
          </ac:picMkLst>
        </pc:picChg>
      </pc:sldChg>
      <pc:sldChg chg="addSp delSp modSp add mod">
        <pc:chgData name="SARUN SUESUWAN" userId="4e0f4695-2b42-45f3-82ea-3abf626eda46" providerId="ADAL" clId="{A2BE74DB-1954-4CD8-9A9B-5B6768B2FECB}" dt="2021-01-28T09:01:05.170" v="4201" actId="1076"/>
        <pc:sldMkLst>
          <pc:docMk/>
          <pc:sldMk cId="226153279" sldId="345"/>
        </pc:sldMkLst>
        <pc:picChg chg="del">
          <ac:chgData name="SARUN SUESUWAN" userId="4e0f4695-2b42-45f3-82ea-3abf626eda46" providerId="ADAL" clId="{A2BE74DB-1954-4CD8-9A9B-5B6768B2FECB}" dt="2021-01-25T17:24:10.605" v="2425" actId="478"/>
          <ac:picMkLst>
            <pc:docMk/>
            <pc:sldMk cId="226153279" sldId="345"/>
            <ac:picMk id="3" creationId="{A4EF9B2C-2452-47CA-9482-D3F7B1FA01CB}"/>
          </ac:picMkLst>
        </pc:picChg>
        <pc:picChg chg="add mod">
          <ac:chgData name="SARUN SUESUWAN" userId="4e0f4695-2b42-45f3-82ea-3abf626eda46" providerId="ADAL" clId="{A2BE74DB-1954-4CD8-9A9B-5B6768B2FECB}" dt="2021-01-28T09:01:05.170" v="4201" actId="1076"/>
          <ac:picMkLst>
            <pc:docMk/>
            <pc:sldMk cId="226153279" sldId="345"/>
            <ac:picMk id="4" creationId="{91E240D9-98CC-433A-9D90-B500F6F28087}"/>
          </ac:picMkLst>
        </pc:picChg>
        <pc:picChg chg="del">
          <ac:chgData name="SARUN SUESUWAN" userId="4e0f4695-2b42-45f3-82ea-3abf626eda46" providerId="ADAL" clId="{A2BE74DB-1954-4CD8-9A9B-5B6768B2FECB}" dt="2021-01-25T17:24:12.864" v="2426" actId="478"/>
          <ac:picMkLst>
            <pc:docMk/>
            <pc:sldMk cId="226153279" sldId="345"/>
            <ac:picMk id="6" creationId="{59536836-5619-4253-82E2-9E28945721CF}"/>
          </ac:picMkLst>
        </pc:picChg>
        <pc:picChg chg="add del mod">
          <ac:chgData name="SARUN SUESUWAN" userId="4e0f4695-2b42-45f3-82ea-3abf626eda46" providerId="ADAL" clId="{A2BE74DB-1954-4CD8-9A9B-5B6768B2FECB}" dt="2021-01-28T09:01:00.350" v="4200" actId="478"/>
          <ac:picMkLst>
            <pc:docMk/>
            <pc:sldMk cId="226153279" sldId="345"/>
            <ac:picMk id="7" creationId="{7D7A5EDA-5CD6-443E-8A0E-271BF68B8EE5}"/>
          </ac:picMkLst>
        </pc:picChg>
        <pc:picChg chg="add del mod">
          <ac:chgData name="SARUN SUESUWAN" userId="4e0f4695-2b42-45f3-82ea-3abf626eda46" providerId="ADAL" clId="{A2BE74DB-1954-4CD8-9A9B-5B6768B2FECB}" dt="2021-01-25T17:40:39.453" v="2461" actId="21"/>
          <ac:picMkLst>
            <pc:docMk/>
            <pc:sldMk cId="226153279" sldId="345"/>
            <ac:picMk id="9" creationId="{EAE0BEA0-6FB3-4829-826D-1E2E84B700A9}"/>
          </ac:picMkLst>
        </pc:picChg>
        <pc:picChg chg="add mod">
          <ac:chgData name="SARUN SUESUWAN" userId="4e0f4695-2b42-45f3-82ea-3abf626eda46" providerId="ADAL" clId="{A2BE74DB-1954-4CD8-9A9B-5B6768B2FECB}" dt="2021-01-25T17:43:05.544" v="2512" actId="1038"/>
          <ac:picMkLst>
            <pc:docMk/>
            <pc:sldMk cId="226153279" sldId="345"/>
            <ac:picMk id="10" creationId="{69E34770-DAA3-42DA-845B-23A291FFB7F6}"/>
          </ac:picMkLst>
        </pc:picChg>
      </pc:sldChg>
      <pc:sldChg chg="addSp delSp modSp add mod">
        <pc:chgData name="SARUN SUESUWAN" userId="4e0f4695-2b42-45f3-82ea-3abf626eda46" providerId="ADAL" clId="{A2BE74DB-1954-4CD8-9A9B-5B6768B2FECB}" dt="2021-01-25T18:27:01.731" v="2564" actId="1076"/>
        <pc:sldMkLst>
          <pc:docMk/>
          <pc:sldMk cId="2128910229" sldId="346"/>
        </pc:sldMkLst>
        <pc:spChg chg="mod">
          <ac:chgData name="SARUN SUESUWAN" userId="4e0f4695-2b42-45f3-82ea-3abf626eda46" providerId="ADAL" clId="{A2BE74DB-1954-4CD8-9A9B-5B6768B2FECB}" dt="2021-01-25T18:26:59.139" v="2563" actId="1076"/>
          <ac:spMkLst>
            <pc:docMk/>
            <pc:sldMk cId="2128910229" sldId="346"/>
            <ac:spMk id="9" creationId="{84A2AFC9-8D36-463C-AB84-9A6B1735C311}"/>
          </ac:spMkLst>
        </pc:spChg>
        <pc:picChg chg="add mod">
          <ac:chgData name="SARUN SUESUWAN" userId="4e0f4695-2b42-45f3-82ea-3abf626eda46" providerId="ADAL" clId="{A2BE74DB-1954-4CD8-9A9B-5B6768B2FECB}" dt="2021-01-25T18:26:21.099" v="2551" actId="1076"/>
          <ac:picMkLst>
            <pc:docMk/>
            <pc:sldMk cId="2128910229" sldId="346"/>
            <ac:picMk id="3" creationId="{8DC0F3FC-B2FF-4AB9-8188-105FE46323D2}"/>
          </ac:picMkLst>
        </pc:picChg>
        <pc:picChg chg="add del mod">
          <ac:chgData name="SARUN SUESUWAN" userId="4e0f4695-2b42-45f3-82ea-3abf626eda46" providerId="ADAL" clId="{A2BE74DB-1954-4CD8-9A9B-5B6768B2FECB}" dt="2021-01-25T17:44:05.508" v="2527" actId="21"/>
          <ac:picMkLst>
            <pc:docMk/>
            <pc:sldMk cId="2128910229" sldId="346"/>
            <ac:picMk id="3" creationId="{F013E34B-1F28-4B6D-9DF6-B5D88C876876}"/>
          </ac:picMkLst>
        </pc:picChg>
        <pc:picChg chg="del">
          <ac:chgData name="SARUN SUESUWAN" userId="4e0f4695-2b42-45f3-82ea-3abf626eda46" providerId="ADAL" clId="{A2BE74DB-1954-4CD8-9A9B-5B6768B2FECB}" dt="2021-01-25T17:34:58.800" v="2440" actId="478"/>
          <ac:picMkLst>
            <pc:docMk/>
            <pc:sldMk cId="2128910229" sldId="346"/>
            <ac:picMk id="4" creationId="{91E240D9-98CC-433A-9D90-B500F6F28087}"/>
          </ac:picMkLst>
        </pc:picChg>
        <pc:picChg chg="add del mod modCrop">
          <ac:chgData name="SARUN SUESUWAN" userId="4e0f4695-2b42-45f3-82ea-3abf626eda46" providerId="ADAL" clId="{A2BE74DB-1954-4CD8-9A9B-5B6768B2FECB}" dt="2021-01-25T17:41:30.084" v="2470" actId="21"/>
          <ac:picMkLst>
            <pc:docMk/>
            <pc:sldMk cId="2128910229" sldId="346"/>
            <ac:picMk id="6" creationId="{825B206D-8A6A-4AD6-ADE9-F57534ADA9C5}"/>
          </ac:picMkLst>
        </pc:picChg>
        <pc:picChg chg="del">
          <ac:chgData name="SARUN SUESUWAN" userId="4e0f4695-2b42-45f3-82ea-3abf626eda46" providerId="ADAL" clId="{A2BE74DB-1954-4CD8-9A9B-5B6768B2FECB}" dt="2021-01-25T17:34:59.376" v="2441" actId="478"/>
          <ac:picMkLst>
            <pc:docMk/>
            <pc:sldMk cId="2128910229" sldId="346"/>
            <ac:picMk id="7" creationId="{7D7A5EDA-5CD6-443E-8A0E-271BF68B8EE5}"/>
          </ac:picMkLst>
        </pc:picChg>
        <pc:picChg chg="mod">
          <ac:chgData name="SARUN SUESUWAN" userId="4e0f4695-2b42-45f3-82ea-3abf626eda46" providerId="ADAL" clId="{A2BE74DB-1954-4CD8-9A9B-5B6768B2FECB}" dt="2021-01-25T18:27:01.731" v="2564" actId="1076"/>
          <ac:picMkLst>
            <pc:docMk/>
            <pc:sldMk cId="2128910229" sldId="346"/>
            <ac:picMk id="8" creationId="{BF791FA3-F900-4796-9E2F-56B902907872}"/>
          </ac:picMkLst>
        </pc:picChg>
        <pc:picChg chg="del">
          <ac:chgData name="SARUN SUESUWAN" userId="4e0f4695-2b42-45f3-82ea-3abf626eda46" providerId="ADAL" clId="{A2BE74DB-1954-4CD8-9A9B-5B6768B2FECB}" dt="2021-01-25T17:34:59.928" v="2442" actId="478"/>
          <ac:picMkLst>
            <pc:docMk/>
            <pc:sldMk cId="2128910229" sldId="346"/>
            <ac:picMk id="9" creationId="{EAE0BEA0-6FB3-4829-826D-1E2E84B700A9}"/>
          </ac:picMkLst>
        </pc:picChg>
        <pc:picChg chg="add del mod">
          <ac:chgData name="SARUN SUESUWAN" userId="4e0f4695-2b42-45f3-82ea-3abf626eda46" providerId="ADAL" clId="{A2BE74DB-1954-4CD8-9A9B-5B6768B2FECB}" dt="2021-01-25T17:36:56.651" v="2455" actId="478"/>
          <ac:picMkLst>
            <pc:docMk/>
            <pc:sldMk cId="2128910229" sldId="346"/>
            <ac:picMk id="10" creationId="{48EDC98C-8DC9-4E00-963A-20C183D15867}"/>
          </ac:picMkLst>
        </pc:picChg>
        <pc:picChg chg="add del mod">
          <ac:chgData name="SARUN SUESUWAN" userId="4e0f4695-2b42-45f3-82ea-3abf626eda46" providerId="ADAL" clId="{A2BE74DB-1954-4CD8-9A9B-5B6768B2FECB}" dt="2021-01-25T18:26:45.027" v="2558" actId="1076"/>
          <ac:picMkLst>
            <pc:docMk/>
            <pc:sldMk cId="2128910229" sldId="346"/>
            <ac:picMk id="12" creationId="{6B0456BE-5596-4A59-BE7C-CE7CBC94E45F}"/>
          </ac:picMkLst>
        </pc:picChg>
      </pc:sldChg>
      <pc:sldChg chg="modNotesTx">
        <pc:chgData name="SARUN SUESUWAN" userId="4e0f4695-2b42-45f3-82ea-3abf626eda46" providerId="ADAL" clId="{A2BE74DB-1954-4CD8-9A9B-5B6768B2FECB}" dt="2021-01-28T08:27:14.964" v="2865" actId="20577"/>
        <pc:sldMkLst>
          <pc:docMk/>
          <pc:sldMk cId="1612106727" sldId="347"/>
        </pc:sldMkLst>
      </pc:sldChg>
      <pc:sldChg chg="addSp delSp modSp add mod ord">
        <pc:chgData name="SARUN SUESUWAN" userId="4e0f4695-2b42-45f3-82ea-3abf626eda46" providerId="ADAL" clId="{A2BE74DB-1954-4CD8-9A9B-5B6768B2FECB}" dt="2021-01-28T09:17:34.606" v="4242" actId="1076"/>
        <pc:sldMkLst>
          <pc:docMk/>
          <pc:sldMk cId="1721080351" sldId="348"/>
        </pc:sldMkLst>
        <pc:picChg chg="del">
          <ac:chgData name="SARUN SUESUWAN" userId="4e0f4695-2b42-45f3-82ea-3abf626eda46" providerId="ADAL" clId="{A2BE74DB-1954-4CD8-9A9B-5B6768B2FECB}" dt="2021-01-25T17:40:45.885" v="2465" actId="478"/>
          <ac:picMkLst>
            <pc:docMk/>
            <pc:sldMk cId="1721080351" sldId="348"/>
            <ac:picMk id="3" creationId="{A4EF9B2C-2452-47CA-9482-D3F7B1FA01CB}"/>
          </ac:picMkLst>
        </pc:picChg>
        <pc:picChg chg="add del mod">
          <ac:chgData name="SARUN SUESUWAN" userId="4e0f4695-2b42-45f3-82ea-3abf626eda46" providerId="ADAL" clId="{A2BE74DB-1954-4CD8-9A9B-5B6768B2FECB}" dt="2021-01-28T09:08:33.871" v="4210" actId="21"/>
          <ac:picMkLst>
            <pc:docMk/>
            <pc:sldMk cId="1721080351" sldId="348"/>
            <ac:picMk id="3" creationId="{F4333B0B-8D7F-44E7-BA60-01195A6A857E}"/>
          </ac:picMkLst>
        </pc:picChg>
        <pc:picChg chg="add del mod">
          <ac:chgData name="SARUN SUESUWAN" userId="4e0f4695-2b42-45f3-82ea-3abf626eda46" providerId="ADAL" clId="{A2BE74DB-1954-4CD8-9A9B-5B6768B2FECB}" dt="2021-01-28T09:08:33.871" v="4210" actId="21"/>
          <ac:picMkLst>
            <pc:docMk/>
            <pc:sldMk cId="1721080351" sldId="348"/>
            <ac:picMk id="4" creationId="{B4AA7E5C-4127-4290-A070-736417C82E96}"/>
          </ac:picMkLst>
        </pc:picChg>
        <pc:picChg chg="add mod">
          <ac:chgData name="SARUN SUESUWAN" userId="4e0f4695-2b42-45f3-82ea-3abf626eda46" providerId="ADAL" clId="{A2BE74DB-1954-4CD8-9A9B-5B6768B2FECB}" dt="2021-01-25T17:45:29.323" v="2542" actId="1076"/>
          <ac:picMkLst>
            <pc:docMk/>
            <pc:sldMk cId="1721080351" sldId="348"/>
            <ac:picMk id="5" creationId="{FF900ED7-6CD1-47CE-9D27-6447A6A616B9}"/>
          </ac:picMkLst>
        </pc:picChg>
        <pc:picChg chg="del">
          <ac:chgData name="SARUN SUESUWAN" userId="4e0f4695-2b42-45f3-82ea-3abf626eda46" providerId="ADAL" clId="{A2BE74DB-1954-4CD8-9A9B-5B6768B2FECB}" dt="2021-01-25T17:40:46.540" v="2466" actId="478"/>
          <ac:picMkLst>
            <pc:docMk/>
            <pc:sldMk cId="1721080351" sldId="348"/>
            <ac:picMk id="6" creationId="{59536836-5619-4253-82E2-9E28945721CF}"/>
          </ac:picMkLst>
        </pc:picChg>
        <pc:picChg chg="add mod">
          <ac:chgData name="SARUN SUESUWAN" userId="4e0f4695-2b42-45f3-82ea-3abf626eda46" providerId="ADAL" clId="{A2BE74DB-1954-4CD8-9A9B-5B6768B2FECB}" dt="2021-01-28T09:09:37.495" v="4218" actId="1076"/>
          <ac:picMkLst>
            <pc:docMk/>
            <pc:sldMk cId="1721080351" sldId="348"/>
            <ac:picMk id="7" creationId="{31BD15FB-459B-4A04-AC8B-5A890E793528}"/>
          </ac:picMkLst>
        </pc:picChg>
        <pc:picChg chg="add del mod">
          <ac:chgData name="SARUN SUESUWAN" userId="4e0f4695-2b42-45f3-82ea-3abf626eda46" providerId="ADAL" clId="{A2BE74DB-1954-4CD8-9A9B-5B6768B2FECB}" dt="2021-01-28T09:17:18.421" v="4238" actId="478"/>
          <ac:picMkLst>
            <pc:docMk/>
            <pc:sldMk cId="1721080351" sldId="348"/>
            <ac:picMk id="10" creationId="{2EF78BBB-D0C3-42C5-8FC0-ABEE39186156}"/>
          </ac:picMkLst>
        </pc:picChg>
        <pc:picChg chg="add mod">
          <ac:chgData name="SARUN SUESUWAN" userId="4e0f4695-2b42-45f3-82ea-3abf626eda46" providerId="ADAL" clId="{A2BE74DB-1954-4CD8-9A9B-5B6768B2FECB}" dt="2021-01-28T09:17:34.606" v="4242" actId="1076"/>
          <ac:picMkLst>
            <pc:docMk/>
            <pc:sldMk cId="1721080351" sldId="348"/>
            <ac:picMk id="12" creationId="{BDD01112-2E8D-48F6-8D45-093D1F3BF7C9}"/>
          </ac:picMkLst>
        </pc:picChg>
      </pc:sldChg>
      <pc:sldChg chg="addSp delSp modSp add mod">
        <pc:chgData name="SARUN SUESUWAN" userId="4e0f4695-2b42-45f3-82ea-3abf626eda46" providerId="ADAL" clId="{A2BE74DB-1954-4CD8-9A9B-5B6768B2FECB}" dt="2021-01-28T09:12:46.223" v="4232" actId="1076"/>
        <pc:sldMkLst>
          <pc:docMk/>
          <pc:sldMk cId="576421648" sldId="349"/>
        </pc:sldMkLst>
        <pc:spChg chg="mod">
          <ac:chgData name="SARUN SUESUWAN" userId="4e0f4695-2b42-45f3-82ea-3abf626eda46" providerId="ADAL" clId="{A2BE74DB-1954-4CD8-9A9B-5B6768B2FECB}" dt="2021-01-28T09:11:58.302" v="4223" actId="1076"/>
          <ac:spMkLst>
            <pc:docMk/>
            <pc:sldMk cId="576421648" sldId="349"/>
            <ac:spMk id="6" creationId="{889A5322-09CB-4BDE-852F-6CDDDCFD7B35}"/>
          </ac:spMkLst>
        </pc:spChg>
        <pc:picChg chg="add mod">
          <ac:chgData name="SARUN SUESUWAN" userId="4e0f4695-2b42-45f3-82ea-3abf626eda46" providerId="ADAL" clId="{A2BE74DB-1954-4CD8-9A9B-5B6768B2FECB}" dt="2021-01-28T09:12:46.223" v="4232" actId="1076"/>
          <ac:picMkLst>
            <pc:docMk/>
            <pc:sldMk cId="576421648" sldId="349"/>
            <ac:picMk id="3" creationId="{7F02A19C-60F6-486A-9DFA-EF45BE8DCDFE}"/>
          </ac:picMkLst>
        </pc:picChg>
        <pc:picChg chg="del">
          <ac:chgData name="SARUN SUESUWAN" userId="4e0f4695-2b42-45f3-82ea-3abf626eda46" providerId="ADAL" clId="{A2BE74DB-1954-4CD8-9A9B-5B6768B2FECB}" dt="2021-01-25T17:42:26.310" v="2479" actId="478"/>
          <ac:picMkLst>
            <pc:docMk/>
            <pc:sldMk cId="576421648" sldId="349"/>
            <ac:picMk id="4" creationId="{91E240D9-98CC-433A-9D90-B500F6F28087}"/>
          </ac:picMkLst>
        </pc:picChg>
        <pc:picChg chg="mod">
          <ac:chgData name="SARUN SUESUWAN" userId="4e0f4695-2b42-45f3-82ea-3abf626eda46" providerId="ADAL" clId="{A2BE74DB-1954-4CD8-9A9B-5B6768B2FECB}" dt="2021-01-28T09:11:48.175" v="4222" actId="1076"/>
          <ac:picMkLst>
            <pc:docMk/>
            <pc:sldMk cId="576421648" sldId="349"/>
            <ac:picMk id="5" creationId="{FEB3E402-7E51-4F56-895C-547C14EAC1DD}"/>
          </ac:picMkLst>
        </pc:picChg>
        <pc:picChg chg="add mod">
          <ac:chgData name="SARUN SUESUWAN" userId="4e0f4695-2b42-45f3-82ea-3abf626eda46" providerId="ADAL" clId="{A2BE74DB-1954-4CD8-9A9B-5B6768B2FECB}" dt="2021-01-28T09:12:31.944" v="4229" actId="14100"/>
          <ac:picMkLst>
            <pc:docMk/>
            <pc:sldMk cId="576421648" sldId="349"/>
            <ac:picMk id="7" creationId="{3BF1F791-7EA6-473E-B7CB-CA62765CCCDA}"/>
          </ac:picMkLst>
        </pc:picChg>
        <pc:picChg chg="del">
          <ac:chgData name="SARUN SUESUWAN" userId="4e0f4695-2b42-45f3-82ea-3abf626eda46" providerId="ADAL" clId="{A2BE74DB-1954-4CD8-9A9B-5B6768B2FECB}" dt="2021-01-25T17:42:25.777" v="2478" actId="478"/>
          <ac:picMkLst>
            <pc:docMk/>
            <pc:sldMk cId="576421648" sldId="349"/>
            <ac:picMk id="7" creationId="{7D7A5EDA-5CD6-443E-8A0E-271BF68B8EE5}"/>
          </ac:picMkLst>
        </pc:picChg>
        <pc:picChg chg="add mod">
          <ac:chgData name="SARUN SUESUWAN" userId="4e0f4695-2b42-45f3-82ea-3abf626eda46" providerId="ADAL" clId="{A2BE74DB-1954-4CD8-9A9B-5B6768B2FECB}" dt="2021-01-28T09:11:58.302" v="4223" actId="1076"/>
          <ac:picMkLst>
            <pc:docMk/>
            <pc:sldMk cId="576421648" sldId="349"/>
            <ac:picMk id="8" creationId="{DF4C613E-2935-462B-92B4-6974AF47DD3B}"/>
          </ac:picMkLst>
        </pc:picChg>
        <pc:picChg chg="add del mod">
          <ac:chgData name="SARUN SUESUWAN" userId="4e0f4695-2b42-45f3-82ea-3abf626eda46" providerId="ADAL" clId="{A2BE74DB-1954-4CD8-9A9B-5B6768B2FECB}" dt="2021-01-28T09:12:34.798" v="4230" actId="478"/>
          <ac:picMkLst>
            <pc:docMk/>
            <pc:sldMk cId="576421648" sldId="349"/>
            <ac:picMk id="9" creationId="{601C2907-19A4-4C98-B31F-47745627C17B}"/>
          </ac:picMkLst>
        </pc:picChg>
        <pc:picChg chg="del">
          <ac:chgData name="SARUN SUESUWAN" userId="4e0f4695-2b42-45f3-82ea-3abf626eda46" providerId="ADAL" clId="{A2BE74DB-1954-4CD8-9A9B-5B6768B2FECB}" dt="2021-01-25T17:44:07.899" v="2528" actId="478"/>
          <ac:picMkLst>
            <pc:docMk/>
            <pc:sldMk cId="576421648" sldId="349"/>
            <ac:picMk id="10" creationId="{69E34770-DAA3-42DA-845B-23A291FFB7F6}"/>
          </ac:picMkLst>
        </pc:picChg>
      </pc:sldChg>
      <pc:sldChg chg="addSp delSp add mod modNotesTx">
        <pc:chgData name="SARUN SUESUWAN" userId="4e0f4695-2b42-45f3-82ea-3abf626eda46" providerId="ADAL" clId="{A2BE74DB-1954-4CD8-9A9B-5B6768B2FECB}" dt="2021-01-28T08:53:06.509" v="4197" actId="20577"/>
        <pc:sldMkLst>
          <pc:docMk/>
          <pc:sldMk cId="2944600787" sldId="350"/>
        </pc:sldMkLst>
        <pc:picChg chg="add">
          <ac:chgData name="SARUN SUESUWAN" userId="4e0f4695-2b42-45f3-82ea-3abf626eda46" providerId="ADAL" clId="{A2BE74DB-1954-4CD8-9A9B-5B6768B2FECB}" dt="2021-01-28T08:44:05.118" v="3448" actId="22"/>
          <ac:picMkLst>
            <pc:docMk/>
            <pc:sldMk cId="2944600787" sldId="350"/>
            <ac:picMk id="4" creationId="{3E467A31-CEEA-40D1-B581-66A770AABB3C}"/>
          </ac:picMkLst>
        </pc:picChg>
        <pc:picChg chg="del">
          <ac:chgData name="SARUN SUESUWAN" userId="4e0f4695-2b42-45f3-82ea-3abf626eda46" providerId="ADAL" clId="{A2BE74DB-1954-4CD8-9A9B-5B6768B2FECB}" dt="2021-01-28T08:44:04.387" v="3447" actId="478"/>
          <ac:picMkLst>
            <pc:docMk/>
            <pc:sldMk cId="2944600787" sldId="350"/>
            <ac:picMk id="12" creationId="{8EB00FE4-B998-4707-B322-797F18612B16}"/>
          </ac:picMkLst>
        </pc:picChg>
      </pc:sldChg>
      <pc:sldMasterChg chg="modSp mod modSldLayout">
        <pc:chgData name="SARUN SUESUWAN" userId="4e0f4695-2b42-45f3-82ea-3abf626eda46" providerId="ADAL" clId="{A2BE74DB-1954-4CD8-9A9B-5B6768B2FECB}" dt="2021-01-25T18:39:27.097" v="2599"/>
        <pc:sldMasterMkLst>
          <pc:docMk/>
          <pc:sldMasterMk cId="0" sldId="2147483678"/>
        </pc:sldMasterMkLst>
        <pc:spChg chg="mod">
          <ac:chgData name="SARUN SUESUWAN" userId="4e0f4695-2b42-45f3-82ea-3abf626eda46" providerId="ADAL" clId="{A2BE74DB-1954-4CD8-9A9B-5B6768B2FECB}" dt="2021-01-25T18:35:23.367" v="2570" actId="2711"/>
          <ac:spMkLst>
            <pc:docMk/>
            <pc:sldMasterMk cId="0" sldId="2147483678"/>
            <ac:spMk id="2" creationId="{C77AA0A5-0CD9-4443-8DF7-83520C2250AC}"/>
          </ac:spMkLst>
        </pc:spChg>
        <pc:sldLayoutChg chg="addSp modSp">
          <pc:chgData name="SARUN SUESUWAN" userId="4e0f4695-2b42-45f3-82ea-3abf626eda46" providerId="ADAL" clId="{A2BE74DB-1954-4CD8-9A9B-5B6768B2FECB}" dt="2021-01-25T18:36:00.235" v="2571"/>
          <pc:sldLayoutMkLst>
            <pc:docMk/>
            <pc:sldMasterMk cId="0" sldId="2147483678"/>
            <pc:sldLayoutMk cId="0" sldId="2147483648"/>
          </pc:sldLayoutMkLst>
          <pc:spChg chg="add mod">
            <ac:chgData name="SARUN SUESUWAN" userId="4e0f4695-2b42-45f3-82ea-3abf626eda46" providerId="ADAL" clId="{A2BE74DB-1954-4CD8-9A9B-5B6768B2FECB}" dt="2021-01-25T18:36:00.235" v="2571"/>
            <ac:spMkLst>
              <pc:docMk/>
              <pc:sldMasterMk cId="0" sldId="2147483678"/>
              <pc:sldLayoutMk cId="0" sldId="2147483648"/>
              <ac:spMk id="3" creationId="{30A797CA-EF10-4961-BE34-0306C7D5FE27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6:06.065" v="2572"/>
          <pc:sldLayoutMkLst>
            <pc:docMk/>
            <pc:sldMasterMk cId="0" sldId="2147483678"/>
            <pc:sldLayoutMk cId="0" sldId="2147483649"/>
          </pc:sldLayoutMkLst>
          <pc:spChg chg="add mod">
            <ac:chgData name="SARUN SUESUWAN" userId="4e0f4695-2b42-45f3-82ea-3abf626eda46" providerId="ADAL" clId="{A2BE74DB-1954-4CD8-9A9B-5B6768B2FECB}" dt="2021-01-25T18:36:06.065" v="2572"/>
            <ac:spMkLst>
              <pc:docMk/>
              <pc:sldMasterMk cId="0" sldId="2147483678"/>
              <pc:sldLayoutMk cId="0" sldId="2147483649"/>
              <ac:spMk id="2" creationId="{0B7F77BB-D945-4962-A135-99C0785152EF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6:14.892" v="2573"/>
          <pc:sldLayoutMkLst>
            <pc:docMk/>
            <pc:sldMasterMk cId="0" sldId="2147483678"/>
            <pc:sldLayoutMk cId="0" sldId="2147483650"/>
          </pc:sldLayoutMkLst>
          <pc:spChg chg="add mod">
            <ac:chgData name="SARUN SUESUWAN" userId="4e0f4695-2b42-45f3-82ea-3abf626eda46" providerId="ADAL" clId="{A2BE74DB-1954-4CD8-9A9B-5B6768B2FECB}" dt="2021-01-25T18:36:14.892" v="2573"/>
            <ac:spMkLst>
              <pc:docMk/>
              <pc:sldMasterMk cId="0" sldId="2147483678"/>
              <pc:sldLayoutMk cId="0" sldId="2147483650"/>
              <ac:spMk id="2" creationId="{989E79DB-FC69-4E89-8756-C5F0D69FD59D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27.097" v="2599"/>
          <pc:sldLayoutMkLst>
            <pc:docMk/>
            <pc:sldMasterMk cId="0" sldId="2147483678"/>
            <pc:sldLayoutMk cId="0" sldId="2147483651"/>
          </pc:sldLayoutMkLst>
          <pc:spChg chg="add mod">
            <ac:chgData name="SARUN SUESUWAN" userId="4e0f4695-2b42-45f3-82ea-3abf626eda46" providerId="ADAL" clId="{A2BE74DB-1954-4CD8-9A9B-5B6768B2FECB}" dt="2021-01-25T18:39:27.097" v="2599"/>
            <ac:spMkLst>
              <pc:docMk/>
              <pc:sldMasterMk cId="0" sldId="2147483678"/>
              <pc:sldLayoutMk cId="0" sldId="2147483651"/>
              <ac:spMk id="2" creationId="{22963C12-6813-40DB-B854-3633E4761E0C}"/>
            </ac:spMkLst>
          </pc:spChg>
          <pc:spChg chg="add mod">
            <ac:chgData name="SARUN SUESUWAN" userId="4e0f4695-2b42-45f3-82ea-3abf626eda46" providerId="ADAL" clId="{A2BE74DB-1954-4CD8-9A9B-5B6768B2FECB}" dt="2021-01-25T18:39:27.097" v="2599"/>
            <ac:spMkLst>
              <pc:docMk/>
              <pc:sldMasterMk cId="0" sldId="2147483678"/>
              <pc:sldLayoutMk cId="0" sldId="2147483651"/>
              <ac:spMk id="3" creationId="{A6308474-3A80-41A5-9B76-EB221A541518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25.594" v="2598"/>
          <pc:sldLayoutMkLst>
            <pc:docMk/>
            <pc:sldMasterMk cId="0" sldId="2147483678"/>
            <pc:sldLayoutMk cId="0" sldId="2147483652"/>
          </pc:sldLayoutMkLst>
          <pc:spChg chg="add mod">
            <ac:chgData name="SARUN SUESUWAN" userId="4e0f4695-2b42-45f3-82ea-3abf626eda46" providerId="ADAL" clId="{A2BE74DB-1954-4CD8-9A9B-5B6768B2FECB}" dt="2021-01-25T18:39:25.594" v="2598"/>
            <ac:spMkLst>
              <pc:docMk/>
              <pc:sldMasterMk cId="0" sldId="2147483678"/>
              <pc:sldLayoutMk cId="0" sldId="2147483652"/>
              <ac:spMk id="2" creationId="{5512999C-4B4C-47D9-A8B8-87457524F3E8}"/>
            </ac:spMkLst>
          </pc:spChg>
          <pc:spChg chg="add mod">
            <ac:chgData name="SARUN SUESUWAN" userId="4e0f4695-2b42-45f3-82ea-3abf626eda46" providerId="ADAL" clId="{A2BE74DB-1954-4CD8-9A9B-5B6768B2FECB}" dt="2021-01-25T18:39:25.594" v="2598"/>
            <ac:spMkLst>
              <pc:docMk/>
              <pc:sldMasterMk cId="0" sldId="2147483678"/>
              <pc:sldLayoutMk cId="0" sldId="2147483652"/>
              <ac:spMk id="3" creationId="{B4017605-74D0-4F59-B9D4-6D37CBFB95DD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23.849" v="2597"/>
          <pc:sldLayoutMkLst>
            <pc:docMk/>
            <pc:sldMasterMk cId="0" sldId="2147483678"/>
            <pc:sldLayoutMk cId="0" sldId="2147483653"/>
          </pc:sldLayoutMkLst>
          <pc:spChg chg="add mod">
            <ac:chgData name="SARUN SUESUWAN" userId="4e0f4695-2b42-45f3-82ea-3abf626eda46" providerId="ADAL" clId="{A2BE74DB-1954-4CD8-9A9B-5B6768B2FECB}" dt="2021-01-25T18:39:23.849" v="2597"/>
            <ac:spMkLst>
              <pc:docMk/>
              <pc:sldMasterMk cId="0" sldId="2147483678"/>
              <pc:sldLayoutMk cId="0" sldId="2147483653"/>
              <ac:spMk id="2" creationId="{1F15A6F2-FC0A-46DA-BB6C-CD7909B8CEA7}"/>
            </ac:spMkLst>
          </pc:spChg>
          <pc:spChg chg="add mod">
            <ac:chgData name="SARUN SUESUWAN" userId="4e0f4695-2b42-45f3-82ea-3abf626eda46" providerId="ADAL" clId="{A2BE74DB-1954-4CD8-9A9B-5B6768B2FECB}" dt="2021-01-25T18:39:23.849" v="2597"/>
            <ac:spMkLst>
              <pc:docMk/>
              <pc:sldMasterMk cId="0" sldId="2147483678"/>
              <pc:sldLayoutMk cId="0" sldId="2147483653"/>
              <ac:spMk id="3" creationId="{AE20CF43-13E5-4398-85C2-FF58C9ACE09A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20.257" v="2596"/>
          <pc:sldLayoutMkLst>
            <pc:docMk/>
            <pc:sldMasterMk cId="0" sldId="2147483678"/>
            <pc:sldLayoutMk cId="0" sldId="2147483654"/>
          </pc:sldLayoutMkLst>
          <pc:spChg chg="add mod">
            <ac:chgData name="SARUN SUESUWAN" userId="4e0f4695-2b42-45f3-82ea-3abf626eda46" providerId="ADAL" clId="{A2BE74DB-1954-4CD8-9A9B-5B6768B2FECB}" dt="2021-01-25T18:39:20.257" v="2596"/>
            <ac:spMkLst>
              <pc:docMk/>
              <pc:sldMasterMk cId="0" sldId="2147483678"/>
              <pc:sldLayoutMk cId="0" sldId="2147483654"/>
              <ac:spMk id="2" creationId="{DCCCED0B-0CB5-466B-89C0-A0F34BF0D74F}"/>
            </ac:spMkLst>
          </pc:spChg>
          <pc:spChg chg="add mod">
            <ac:chgData name="SARUN SUESUWAN" userId="4e0f4695-2b42-45f3-82ea-3abf626eda46" providerId="ADAL" clId="{A2BE74DB-1954-4CD8-9A9B-5B6768B2FECB}" dt="2021-01-25T18:39:20.257" v="2596"/>
            <ac:spMkLst>
              <pc:docMk/>
              <pc:sldMasterMk cId="0" sldId="2147483678"/>
              <pc:sldLayoutMk cId="0" sldId="2147483654"/>
              <ac:spMk id="3" creationId="{3FCA8917-5EDA-4493-8674-36D1DE27821C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18.241" v="2595"/>
          <pc:sldLayoutMkLst>
            <pc:docMk/>
            <pc:sldMasterMk cId="0" sldId="2147483678"/>
            <pc:sldLayoutMk cId="0" sldId="2147483655"/>
          </pc:sldLayoutMkLst>
          <pc:spChg chg="add mod">
            <ac:chgData name="SARUN SUESUWAN" userId="4e0f4695-2b42-45f3-82ea-3abf626eda46" providerId="ADAL" clId="{A2BE74DB-1954-4CD8-9A9B-5B6768B2FECB}" dt="2021-01-25T18:39:18.241" v="2595"/>
            <ac:spMkLst>
              <pc:docMk/>
              <pc:sldMasterMk cId="0" sldId="2147483678"/>
              <pc:sldLayoutMk cId="0" sldId="2147483655"/>
              <ac:spMk id="2" creationId="{96757F08-86EE-499C-8A61-5407B4B7DA12}"/>
            </ac:spMkLst>
          </pc:spChg>
          <pc:spChg chg="add mod">
            <ac:chgData name="SARUN SUESUWAN" userId="4e0f4695-2b42-45f3-82ea-3abf626eda46" providerId="ADAL" clId="{A2BE74DB-1954-4CD8-9A9B-5B6768B2FECB}" dt="2021-01-25T18:39:18.241" v="2595"/>
            <ac:spMkLst>
              <pc:docMk/>
              <pc:sldMasterMk cId="0" sldId="2147483678"/>
              <pc:sldLayoutMk cId="0" sldId="2147483655"/>
              <ac:spMk id="3" creationId="{EA33D235-1FD9-4348-9130-611B67AF3873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15.226" v="2594"/>
          <pc:sldLayoutMkLst>
            <pc:docMk/>
            <pc:sldMasterMk cId="0" sldId="2147483678"/>
            <pc:sldLayoutMk cId="0" sldId="2147483656"/>
          </pc:sldLayoutMkLst>
          <pc:spChg chg="add mod">
            <ac:chgData name="SARUN SUESUWAN" userId="4e0f4695-2b42-45f3-82ea-3abf626eda46" providerId="ADAL" clId="{A2BE74DB-1954-4CD8-9A9B-5B6768B2FECB}" dt="2021-01-25T18:39:15.226" v="2594"/>
            <ac:spMkLst>
              <pc:docMk/>
              <pc:sldMasterMk cId="0" sldId="2147483678"/>
              <pc:sldLayoutMk cId="0" sldId="2147483656"/>
              <ac:spMk id="2" creationId="{C447AC50-FB65-4A25-BB87-C95D476FCF98}"/>
            </ac:spMkLst>
          </pc:spChg>
          <pc:spChg chg="add mod">
            <ac:chgData name="SARUN SUESUWAN" userId="4e0f4695-2b42-45f3-82ea-3abf626eda46" providerId="ADAL" clId="{A2BE74DB-1954-4CD8-9A9B-5B6768B2FECB}" dt="2021-01-25T18:39:15.226" v="2594"/>
            <ac:spMkLst>
              <pc:docMk/>
              <pc:sldMasterMk cId="0" sldId="2147483678"/>
              <pc:sldLayoutMk cId="0" sldId="2147483656"/>
              <ac:spMk id="3" creationId="{F7461B7F-0165-4E3A-BC6A-506AB2A92EB0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12.299" v="2592"/>
          <pc:sldLayoutMkLst>
            <pc:docMk/>
            <pc:sldMasterMk cId="0" sldId="2147483678"/>
            <pc:sldLayoutMk cId="0" sldId="2147483657"/>
          </pc:sldLayoutMkLst>
          <pc:spChg chg="add mod">
            <ac:chgData name="SARUN SUESUWAN" userId="4e0f4695-2b42-45f3-82ea-3abf626eda46" providerId="ADAL" clId="{A2BE74DB-1954-4CD8-9A9B-5B6768B2FECB}" dt="2021-01-25T18:39:12.299" v="2592"/>
            <ac:spMkLst>
              <pc:docMk/>
              <pc:sldMasterMk cId="0" sldId="2147483678"/>
              <pc:sldLayoutMk cId="0" sldId="2147483657"/>
              <ac:spMk id="2" creationId="{C22A3A4D-CE9E-4355-8458-5EDD88B10DD3}"/>
            </ac:spMkLst>
          </pc:spChg>
          <pc:spChg chg="add mod">
            <ac:chgData name="SARUN SUESUWAN" userId="4e0f4695-2b42-45f3-82ea-3abf626eda46" providerId="ADAL" clId="{A2BE74DB-1954-4CD8-9A9B-5B6768B2FECB}" dt="2021-01-25T18:39:12.299" v="2592"/>
            <ac:spMkLst>
              <pc:docMk/>
              <pc:sldMasterMk cId="0" sldId="2147483678"/>
              <pc:sldLayoutMk cId="0" sldId="2147483657"/>
              <ac:spMk id="3" creationId="{E3C94D84-9402-4669-A143-5426CA8ACE22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09.401" v="2591"/>
          <pc:sldLayoutMkLst>
            <pc:docMk/>
            <pc:sldMasterMk cId="0" sldId="2147483678"/>
            <pc:sldLayoutMk cId="0" sldId="2147483659"/>
          </pc:sldLayoutMkLst>
          <pc:spChg chg="add mod">
            <ac:chgData name="SARUN SUESUWAN" userId="4e0f4695-2b42-45f3-82ea-3abf626eda46" providerId="ADAL" clId="{A2BE74DB-1954-4CD8-9A9B-5B6768B2FECB}" dt="2021-01-25T18:39:09.401" v="2591"/>
            <ac:spMkLst>
              <pc:docMk/>
              <pc:sldMasterMk cId="0" sldId="2147483678"/>
              <pc:sldLayoutMk cId="0" sldId="2147483659"/>
              <ac:spMk id="2" creationId="{7203F3DF-3E30-4E10-95E5-A1E6119301A2}"/>
            </ac:spMkLst>
          </pc:spChg>
          <pc:spChg chg="add mod">
            <ac:chgData name="SARUN SUESUWAN" userId="4e0f4695-2b42-45f3-82ea-3abf626eda46" providerId="ADAL" clId="{A2BE74DB-1954-4CD8-9A9B-5B6768B2FECB}" dt="2021-01-25T18:39:09.401" v="2591"/>
            <ac:spMkLst>
              <pc:docMk/>
              <pc:sldMasterMk cId="0" sldId="2147483678"/>
              <pc:sldLayoutMk cId="0" sldId="2147483659"/>
              <ac:spMk id="3" creationId="{FC36B88B-3A62-4A6A-9679-68B2CF892903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05.977" v="2590"/>
          <pc:sldLayoutMkLst>
            <pc:docMk/>
            <pc:sldMasterMk cId="0" sldId="2147483678"/>
            <pc:sldLayoutMk cId="0" sldId="2147483660"/>
          </pc:sldLayoutMkLst>
          <pc:spChg chg="add mod">
            <ac:chgData name="SARUN SUESUWAN" userId="4e0f4695-2b42-45f3-82ea-3abf626eda46" providerId="ADAL" clId="{A2BE74DB-1954-4CD8-9A9B-5B6768B2FECB}" dt="2021-01-25T18:39:05.977" v="2590"/>
            <ac:spMkLst>
              <pc:docMk/>
              <pc:sldMasterMk cId="0" sldId="2147483678"/>
              <pc:sldLayoutMk cId="0" sldId="2147483660"/>
              <ac:spMk id="2" creationId="{9E5D2528-8CE8-4779-9A22-70924D9E5702}"/>
            </ac:spMkLst>
          </pc:spChg>
          <pc:spChg chg="add mod">
            <ac:chgData name="SARUN SUESUWAN" userId="4e0f4695-2b42-45f3-82ea-3abf626eda46" providerId="ADAL" clId="{A2BE74DB-1954-4CD8-9A9B-5B6768B2FECB}" dt="2021-01-25T18:39:05.977" v="2590"/>
            <ac:spMkLst>
              <pc:docMk/>
              <pc:sldMasterMk cId="0" sldId="2147483678"/>
              <pc:sldLayoutMk cId="0" sldId="2147483660"/>
              <ac:spMk id="3" creationId="{115DF5DC-9530-4CE7-82F3-BB592E41B88B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03.716" v="2589"/>
          <pc:sldLayoutMkLst>
            <pc:docMk/>
            <pc:sldMasterMk cId="0" sldId="2147483678"/>
            <pc:sldLayoutMk cId="0" sldId="2147483661"/>
          </pc:sldLayoutMkLst>
          <pc:spChg chg="add mod">
            <ac:chgData name="SARUN SUESUWAN" userId="4e0f4695-2b42-45f3-82ea-3abf626eda46" providerId="ADAL" clId="{A2BE74DB-1954-4CD8-9A9B-5B6768B2FECB}" dt="2021-01-25T18:39:03.716" v="2589"/>
            <ac:spMkLst>
              <pc:docMk/>
              <pc:sldMasterMk cId="0" sldId="2147483678"/>
              <pc:sldLayoutMk cId="0" sldId="2147483661"/>
              <ac:spMk id="2" creationId="{0D460B49-A920-4967-9AB3-181755FC1759}"/>
            </ac:spMkLst>
          </pc:spChg>
          <pc:spChg chg="add mod">
            <ac:chgData name="SARUN SUESUWAN" userId="4e0f4695-2b42-45f3-82ea-3abf626eda46" providerId="ADAL" clId="{A2BE74DB-1954-4CD8-9A9B-5B6768B2FECB}" dt="2021-01-25T18:39:03.716" v="2589"/>
            <ac:spMkLst>
              <pc:docMk/>
              <pc:sldMasterMk cId="0" sldId="2147483678"/>
              <pc:sldLayoutMk cId="0" sldId="2147483661"/>
              <ac:spMk id="3" creationId="{E3E10CDA-8108-4EA1-A1DA-59EF91F8C317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02.081" v="2588"/>
          <pc:sldLayoutMkLst>
            <pc:docMk/>
            <pc:sldMasterMk cId="0" sldId="2147483678"/>
            <pc:sldLayoutMk cId="0" sldId="2147483662"/>
          </pc:sldLayoutMkLst>
          <pc:spChg chg="add mod">
            <ac:chgData name="SARUN SUESUWAN" userId="4e0f4695-2b42-45f3-82ea-3abf626eda46" providerId="ADAL" clId="{A2BE74DB-1954-4CD8-9A9B-5B6768B2FECB}" dt="2021-01-25T18:39:02.081" v="2588"/>
            <ac:spMkLst>
              <pc:docMk/>
              <pc:sldMasterMk cId="0" sldId="2147483678"/>
              <pc:sldLayoutMk cId="0" sldId="2147483662"/>
              <ac:spMk id="2" creationId="{DEB5F0FF-EF2D-46A0-A164-8D826701619F}"/>
            </ac:spMkLst>
          </pc:spChg>
          <pc:spChg chg="add mod">
            <ac:chgData name="SARUN SUESUWAN" userId="4e0f4695-2b42-45f3-82ea-3abf626eda46" providerId="ADAL" clId="{A2BE74DB-1954-4CD8-9A9B-5B6768B2FECB}" dt="2021-01-25T18:39:02.081" v="2588"/>
            <ac:spMkLst>
              <pc:docMk/>
              <pc:sldMasterMk cId="0" sldId="2147483678"/>
              <pc:sldLayoutMk cId="0" sldId="2147483662"/>
              <ac:spMk id="3" creationId="{E98B4A51-E107-4340-BAF6-BA554B740143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00.282" v="2587"/>
          <pc:sldLayoutMkLst>
            <pc:docMk/>
            <pc:sldMasterMk cId="0" sldId="2147483678"/>
            <pc:sldLayoutMk cId="0" sldId="2147483663"/>
          </pc:sldLayoutMkLst>
          <pc:spChg chg="add mod">
            <ac:chgData name="SARUN SUESUWAN" userId="4e0f4695-2b42-45f3-82ea-3abf626eda46" providerId="ADAL" clId="{A2BE74DB-1954-4CD8-9A9B-5B6768B2FECB}" dt="2021-01-25T18:39:00.282" v="2587"/>
            <ac:spMkLst>
              <pc:docMk/>
              <pc:sldMasterMk cId="0" sldId="2147483678"/>
              <pc:sldLayoutMk cId="0" sldId="2147483663"/>
              <ac:spMk id="2" creationId="{08A86BA3-33EA-4DE6-A072-1152F182FBC8}"/>
            </ac:spMkLst>
          </pc:spChg>
          <pc:spChg chg="add mod">
            <ac:chgData name="SARUN SUESUWAN" userId="4e0f4695-2b42-45f3-82ea-3abf626eda46" providerId="ADAL" clId="{A2BE74DB-1954-4CD8-9A9B-5B6768B2FECB}" dt="2021-01-25T18:39:00.282" v="2587"/>
            <ac:spMkLst>
              <pc:docMk/>
              <pc:sldMasterMk cId="0" sldId="2147483678"/>
              <pc:sldLayoutMk cId="0" sldId="2147483663"/>
              <ac:spMk id="3" creationId="{065CEBFB-77C6-47EA-A632-74696FDA0885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57.393" v="2586"/>
          <pc:sldLayoutMkLst>
            <pc:docMk/>
            <pc:sldMasterMk cId="0" sldId="2147483678"/>
            <pc:sldLayoutMk cId="0" sldId="2147483664"/>
          </pc:sldLayoutMkLst>
          <pc:spChg chg="add mod">
            <ac:chgData name="SARUN SUESUWAN" userId="4e0f4695-2b42-45f3-82ea-3abf626eda46" providerId="ADAL" clId="{A2BE74DB-1954-4CD8-9A9B-5B6768B2FECB}" dt="2021-01-25T18:38:57.393" v="2586"/>
            <ac:spMkLst>
              <pc:docMk/>
              <pc:sldMasterMk cId="0" sldId="2147483678"/>
              <pc:sldLayoutMk cId="0" sldId="2147483664"/>
              <ac:spMk id="2" creationId="{76D6001B-190B-474A-A340-84CF9769ECE8}"/>
            </ac:spMkLst>
          </pc:spChg>
          <pc:spChg chg="add mod">
            <ac:chgData name="SARUN SUESUWAN" userId="4e0f4695-2b42-45f3-82ea-3abf626eda46" providerId="ADAL" clId="{A2BE74DB-1954-4CD8-9A9B-5B6768B2FECB}" dt="2021-01-25T18:38:57.393" v="2586"/>
            <ac:spMkLst>
              <pc:docMk/>
              <pc:sldMasterMk cId="0" sldId="2147483678"/>
              <pc:sldLayoutMk cId="0" sldId="2147483664"/>
              <ac:spMk id="3" creationId="{8B560BEC-3B79-4ADE-A63C-E0F8A7A6F4D9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56.138" v="2585"/>
          <pc:sldLayoutMkLst>
            <pc:docMk/>
            <pc:sldMasterMk cId="0" sldId="2147483678"/>
            <pc:sldLayoutMk cId="0" sldId="2147483665"/>
          </pc:sldLayoutMkLst>
          <pc:spChg chg="add mod">
            <ac:chgData name="SARUN SUESUWAN" userId="4e0f4695-2b42-45f3-82ea-3abf626eda46" providerId="ADAL" clId="{A2BE74DB-1954-4CD8-9A9B-5B6768B2FECB}" dt="2021-01-25T18:38:56.138" v="2585"/>
            <ac:spMkLst>
              <pc:docMk/>
              <pc:sldMasterMk cId="0" sldId="2147483678"/>
              <pc:sldLayoutMk cId="0" sldId="2147483665"/>
              <ac:spMk id="2" creationId="{CBCFF87E-772B-47AD-9484-A48F0095898B}"/>
            </ac:spMkLst>
          </pc:spChg>
          <pc:spChg chg="add mod">
            <ac:chgData name="SARUN SUESUWAN" userId="4e0f4695-2b42-45f3-82ea-3abf626eda46" providerId="ADAL" clId="{A2BE74DB-1954-4CD8-9A9B-5B6768B2FECB}" dt="2021-01-25T18:38:56.138" v="2585"/>
            <ac:spMkLst>
              <pc:docMk/>
              <pc:sldMasterMk cId="0" sldId="2147483678"/>
              <pc:sldLayoutMk cId="0" sldId="2147483665"/>
              <ac:spMk id="3" creationId="{F9AFA333-A8FE-4FE3-9241-3BDADBBDC291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54.473" v="2584"/>
          <pc:sldLayoutMkLst>
            <pc:docMk/>
            <pc:sldMasterMk cId="0" sldId="2147483678"/>
            <pc:sldLayoutMk cId="0" sldId="2147483666"/>
          </pc:sldLayoutMkLst>
          <pc:spChg chg="add mod">
            <ac:chgData name="SARUN SUESUWAN" userId="4e0f4695-2b42-45f3-82ea-3abf626eda46" providerId="ADAL" clId="{A2BE74DB-1954-4CD8-9A9B-5B6768B2FECB}" dt="2021-01-25T18:38:54.473" v="2584"/>
            <ac:spMkLst>
              <pc:docMk/>
              <pc:sldMasterMk cId="0" sldId="2147483678"/>
              <pc:sldLayoutMk cId="0" sldId="2147483666"/>
              <ac:spMk id="2" creationId="{499418AF-702F-4A96-90BA-868269407E69}"/>
            </ac:spMkLst>
          </pc:spChg>
          <pc:spChg chg="add mod">
            <ac:chgData name="SARUN SUESUWAN" userId="4e0f4695-2b42-45f3-82ea-3abf626eda46" providerId="ADAL" clId="{A2BE74DB-1954-4CD8-9A9B-5B6768B2FECB}" dt="2021-01-25T18:38:54.473" v="2584"/>
            <ac:spMkLst>
              <pc:docMk/>
              <pc:sldMasterMk cId="0" sldId="2147483678"/>
              <pc:sldLayoutMk cId="0" sldId="2147483666"/>
              <ac:spMk id="3" creationId="{C361592B-CC23-482C-A6D5-E298C3FCB278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52.506" v="2583"/>
          <pc:sldLayoutMkLst>
            <pc:docMk/>
            <pc:sldMasterMk cId="0" sldId="2147483678"/>
            <pc:sldLayoutMk cId="0" sldId="2147483667"/>
          </pc:sldLayoutMkLst>
          <pc:spChg chg="add mod">
            <ac:chgData name="SARUN SUESUWAN" userId="4e0f4695-2b42-45f3-82ea-3abf626eda46" providerId="ADAL" clId="{A2BE74DB-1954-4CD8-9A9B-5B6768B2FECB}" dt="2021-01-25T18:38:52.506" v="2583"/>
            <ac:spMkLst>
              <pc:docMk/>
              <pc:sldMasterMk cId="0" sldId="2147483678"/>
              <pc:sldLayoutMk cId="0" sldId="2147483667"/>
              <ac:spMk id="2" creationId="{D6A8F65A-A443-4A6F-8FF3-B6F890CCB6F8}"/>
            </ac:spMkLst>
          </pc:spChg>
          <pc:spChg chg="add mod">
            <ac:chgData name="SARUN SUESUWAN" userId="4e0f4695-2b42-45f3-82ea-3abf626eda46" providerId="ADAL" clId="{A2BE74DB-1954-4CD8-9A9B-5B6768B2FECB}" dt="2021-01-25T18:38:52.506" v="2583"/>
            <ac:spMkLst>
              <pc:docMk/>
              <pc:sldMasterMk cId="0" sldId="2147483678"/>
              <pc:sldLayoutMk cId="0" sldId="2147483667"/>
              <ac:spMk id="3" creationId="{B76CCE8E-E40D-49C1-8E14-4CAC29B711AF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49.284" v="2582"/>
          <pc:sldLayoutMkLst>
            <pc:docMk/>
            <pc:sldMasterMk cId="0" sldId="2147483678"/>
            <pc:sldLayoutMk cId="0" sldId="2147483668"/>
          </pc:sldLayoutMkLst>
          <pc:spChg chg="add mod">
            <ac:chgData name="SARUN SUESUWAN" userId="4e0f4695-2b42-45f3-82ea-3abf626eda46" providerId="ADAL" clId="{A2BE74DB-1954-4CD8-9A9B-5B6768B2FECB}" dt="2021-01-25T18:38:49.284" v="2582"/>
            <ac:spMkLst>
              <pc:docMk/>
              <pc:sldMasterMk cId="0" sldId="2147483678"/>
              <pc:sldLayoutMk cId="0" sldId="2147483668"/>
              <ac:spMk id="2" creationId="{E81BA529-BB23-4EFC-A433-87A3A0B3AF6B}"/>
            </ac:spMkLst>
          </pc:spChg>
          <pc:spChg chg="add mod">
            <ac:chgData name="SARUN SUESUWAN" userId="4e0f4695-2b42-45f3-82ea-3abf626eda46" providerId="ADAL" clId="{A2BE74DB-1954-4CD8-9A9B-5B6768B2FECB}" dt="2021-01-25T18:38:49.284" v="2582"/>
            <ac:spMkLst>
              <pc:docMk/>
              <pc:sldMasterMk cId="0" sldId="2147483678"/>
              <pc:sldLayoutMk cId="0" sldId="2147483668"/>
              <ac:spMk id="3" creationId="{BA49D8A5-ABDA-4D52-951A-96983152C488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47.770" v="2581"/>
          <pc:sldLayoutMkLst>
            <pc:docMk/>
            <pc:sldMasterMk cId="0" sldId="2147483678"/>
            <pc:sldLayoutMk cId="0" sldId="2147483669"/>
          </pc:sldLayoutMkLst>
          <pc:spChg chg="add mod">
            <ac:chgData name="SARUN SUESUWAN" userId="4e0f4695-2b42-45f3-82ea-3abf626eda46" providerId="ADAL" clId="{A2BE74DB-1954-4CD8-9A9B-5B6768B2FECB}" dt="2021-01-25T18:38:47.770" v="2581"/>
            <ac:spMkLst>
              <pc:docMk/>
              <pc:sldMasterMk cId="0" sldId="2147483678"/>
              <pc:sldLayoutMk cId="0" sldId="2147483669"/>
              <ac:spMk id="2" creationId="{FFE4CFAD-5AFB-4D8C-AE3D-126E5C70F76A}"/>
            </ac:spMkLst>
          </pc:spChg>
          <pc:spChg chg="add mod">
            <ac:chgData name="SARUN SUESUWAN" userId="4e0f4695-2b42-45f3-82ea-3abf626eda46" providerId="ADAL" clId="{A2BE74DB-1954-4CD8-9A9B-5B6768B2FECB}" dt="2021-01-25T18:38:47.770" v="2581"/>
            <ac:spMkLst>
              <pc:docMk/>
              <pc:sldMasterMk cId="0" sldId="2147483678"/>
              <pc:sldLayoutMk cId="0" sldId="2147483669"/>
              <ac:spMk id="3" creationId="{E52D1E65-3C64-4B1B-8289-612E302D63B2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46.266" v="2580"/>
          <pc:sldLayoutMkLst>
            <pc:docMk/>
            <pc:sldMasterMk cId="0" sldId="2147483678"/>
            <pc:sldLayoutMk cId="0" sldId="2147483670"/>
          </pc:sldLayoutMkLst>
          <pc:spChg chg="add mod">
            <ac:chgData name="SARUN SUESUWAN" userId="4e0f4695-2b42-45f3-82ea-3abf626eda46" providerId="ADAL" clId="{A2BE74DB-1954-4CD8-9A9B-5B6768B2FECB}" dt="2021-01-25T18:38:46.266" v="2580"/>
            <ac:spMkLst>
              <pc:docMk/>
              <pc:sldMasterMk cId="0" sldId="2147483678"/>
              <pc:sldLayoutMk cId="0" sldId="2147483670"/>
              <ac:spMk id="2" creationId="{B14114AA-A2F8-4350-8141-B2564AAAC2FB}"/>
            </ac:spMkLst>
          </pc:spChg>
          <pc:spChg chg="add mod">
            <ac:chgData name="SARUN SUESUWAN" userId="4e0f4695-2b42-45f3-82ea-3abf626eda46" providerId="ADAL" clId="{A2BE74DB-1954-4CD8-9A9B-5B6768B2FECB}" dt="2021-01-25T18:38:46.266" v="2580"/>
            <ac:spMkLst>
              <pc:docMk/>
              <pc:sldMasterMk cId="0" sldId="2147483678"/>
              <pc:sldLayoutMk cId="0" sldId="2147483670"/>
              <ac:spMk id="3" creationId="{F238974E-A878-409B-813F-1F3F7FA24853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42.921" v="2579"/>
          <pc:sldLayoutMkLst>
            <pc:docMk/>
            <pc:sldMasterMk cId="0" sldId="2147483678"/>
            <pc:sldLayoutMk cId="0" sldId="2147483671"/>
          </pc:sldLayoutMkLst>
          <pc:spChg chg="add mod">
            <ac:chgData name="SARUN SUESUWAN" userId="4e0f4695-2b42-45f3-82ea-3abf626eda46" providerId="ADAL" clId="{A2BE74DB-1954-4CD8-9A9B-5B6768B2FECB}" dt="2021-01-25T18:38:42.921" v="2579"/>
            <ac:spMkLst>
              <pc:docMk/>
              <pc:sldMasterMk cId="0" sldId="2147483678"/>
              <pc:sldLayoutMk cId="0" sldId="2147483671"/>
              <ac:spMk id="2" creationId="{9C7A5195-0873-4FDA-ABFC-950A46640A7E}"/>
            </ac:spMkLst>
          </pc:spChg>
          <pc:spChg chg="add mod">
            <ac:chgData name="SARUN SUESUWAN" userId="4e0f4695-2b42-45f3-82ea-3abf626eda46" providerId="ADAL" clId="{A2BE74DB-1954-4CD8-9A9B-5B6768B2FECB}" dt="2021-01-25T18:38:42.921" v="2579"/>
            <ac:spMkLst>
              <pc:docMk/>
              <pc:sldMasterMk cId="0" sldId="2147483678"/>
              <pc:sldLayoutMk cId="0" sldId="2147483671"/>
              <ac:spMk id="3" creationId="{7A7476CF-DEFB-48E6-8645-A7F0372F1DB2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37.404" v="2577"/>
          <pc:sldLayoutMkLst>
            <pc:docMk/>
            <pc:sldMasterMk cId="0" sldId="2147483678"/>
            <pc:sldLayoutMk cId="0" sldId="2147483672"/>
          </pc:sldLayoutMkLst>
          <pc:spChg chg="add mod">
            <ac:chgData name="SARUN SUESUWAN" userId="4e0f4695-2b42-45f3-82ea-3abf626eda46" providerId="ADAL" clId="{A2BE74DB-1954-4CD8-9A9B-5B6768B2FECB}" dt="2021-01-25T18:38:37.404" v="2577"/>
            <ac:spMkLst>
              <pc:docMk/>
              <pc:sldMasterMk cId="0" sldId="2147483678"/>
              <pc:sldLayoutMk cId="0" sldId="2147483672"/>
              <ac:spMk id="2" creationId="{C87F25DC-29B7-4CB7-9D1C-02BA8B31EDF1}"/>
            </ac:spMkLst>
          </pc:spChg>
          <pc:spChg chg="add mod">
            <ac:chgData name="SARUN SUESUWAN" userId="4e0f4695-2b42-45f3-82ea-3abf626eda46" providerId="ADAL" clId="{A2BE74DB-1954-4CD8-9A9B-5B6768B2FECB}" dt="2021-01-25T18:38:37.404" v="2577"/>
            <ac:spMkLst>
              <pc:docMk/>
              <pc:sldMasterMk cId="0" sldId="2147483678"/>
              <pc:sldLayoutMk cId="0" sldId="2147483672"/>
              <ac:spMk id="3" creationId="{314E5186-BCE4-4C84-8BC6-7F996292B6B4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39.265" v="2578"/>
          <pc:sldLayoutMkLst>
            <pc:docMk/>
            <pc:sldMasterMk cId="0" sldId="2147483678"/>
            <pc:sldLayoutMk cId="0" sldId="2147483673"/>
          </pc:sldLayoutMkLst>
          <pc:spChg chg="add mod">
            <ac:chgData name="SARUN SUESUWAN" userId="4e0f4695-2b42-45f3-82ea-3abf626eda46" providerId="ADAL" clId="{A2BE74DB-1954-4CD8-9A9B-5B6768B2FECB}" dt="2021-01-25T18:38:39.265" v="2578"/>
            <ac:spMkLst>
              <pc:docMk/>
              <pc:sldMasterMk cId="0" sldId="2147483678"/>
              <pc:sldLayoutMk cId="0" sldId="2147483673"/>
              <ac:spMk id="2" creationId="{5E5864F6-DE75-4C7B-9C46-695D2F0197EB}"/>
            </ac:spMkLst>
          </pc:spChg>
          <pc:spChg chg="add mod">
            <ac:chgData name="SARUN SUESUWAN" userId="4e0f4695-2b42-45f3-82ea-3abf626eda46" providerId="ADAL" clId="{A2BE74DB-1954-4CD8-9A9B-5B6768B2FECB}" dt="2021-01-25T18:38:39.265" v="2578"/>
            <ac:spMkLst>
              <pc:docMk/>
              <pc:sldMasterMk cId="0" sldId="2147483678"/>
              <pc:sldLayoutMk cId="0" sldId="2147483673"/>
              <ac:spMk id="3" creationId="{0D7D13CD-1028-4796-8664-A034ADA755D2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34.002" v="2576"/>
          <pc:sldLayoutMkLst>
            <pc:docMk/>
            <pc:sldMasterMk cId="0" sldId="2147483678"/>
            <pc:sldLayoutMk cId="0" sldId="2147483674"/>
          </pc:sldLayoutMkLst>
          <pc:spChg chg="add mod">
            <ac:chgData name="SARUN SUESUWAN" userId="4e0f4695-2b42-45f3-82ea-3abf626eda46" providerId="ADAL" clId="{A2BE74DB-1954-4CD8-9A9B-5B6768B2FECB}" dt="2021-01-25T18:38:34.002" v="2576"/>
            <ac:spMkLst>
              <pc:docMk/>
              <pc:sldMasterMk cId="0" sldId="2147483678"/>
              <pc:sldLayoutMk cId="0" sldId="2147483674"/>
              <ac:spMk id="2" creationId="{053F8696-5C85-42E6-BB96-85AC1E654DA7}"/>
            </ac:spMkLst>
          </pc:spChg>
          <pc:spChg chg="add mod">
            <ac:chgData name="SARUN SUESUWAN" userId="4e0f4695-2b42-45f3-82ea-3abf626eda46" providerId="ADAL" clId="{A2BE74DB-1954-4CD8-9A9B-5B6768B2FECB}" dt="2021-01-25T18:38:34.002" v="2576"/>
            <ac:spMkLst>
              <pc:docMk/>
              <pc:sldMasterMk cId="0" sldId="2147483678"/>
              <pc:sldLayoutMk cId="0" sldId="2147483674"/>
              <ac:spMk id="3" creationId="{0AF18D7F-FA1A-4B76-83FA-34FA9EE7668C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31.308" v="2575"/>
          <pc:sldLayoutMkLst>
            <pc:docMk/>
            <pc:sldMasterMk cId="0" sldId="2147483678"/>
            <pc:sldLayoutMk cId="0" sldId="2147483675"/>
          </pc:sldLayoutMkLst>
          <pc:spChg chg="add mod">
            <ac:chgData name="SARUN SUESUWAN" userId="4e0f4695-2b42-45f3-82ea-3abf626eda46" providerId="ADAL" clId="{A2BE74DB-1954-4CD8-9A9B-5B6768B2FECB}" dt="2021-01-25T18:38:31.308" v="2575"/>
            <ac:spMkLst>
              <pc:docMk/>
              <pc:sldMasterMk cId="0" sldId="2147483678"/>
              <pc:sldLayoutMk cId="0" sldId="2147483675"/>
              <ac:spMk id="2" creationId="{EE874762-5E1A-4981-9DE0-4F0B8144B973}"/>
            </ac:spMkLst>
          </pc:spChg>
          <pc:spChg chg="add mod">
            <ac:chgData name="SARUN SUESUWAN" userId="4e0f4695-2b42-45f3-82ea-3abf626eda46" providerId="ADAL" clId="{A2BE74DB-1954-4CD8-9A9B-5B6768B2FECB}" dt="2021-01-25T18:38:31.308" v="2575"/>
            <ac:spMkLst>
              <pc:docMk/>
              <pc:sldMasterMk cId="0" sldId="2147483678"/>
              <pc:sldLayoutMk cId="0" sldId="2147483675"/>
              <ac:spMk id="3" creationId="{6DE299D8-A668-4244-96A5-ACD7ABDD2615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9:13.842" v="2593"/>
          <pc:sldLayoutMkLst>
            <pc:docMk/>
            <pc:sldMasterMk cId="0" sldId="2147483678"/>
            <pc:sldLayoutMk cId="0" sldId="2147483681"/>
          </pc:sldLayoutMkLst>
          <pc:spChg chg="add mod">
            <ac:chgData name="SARUN SUESUWAN" userId="4e0f4695-2b42-45f3-82ea-3abf626eda46" providerId="ADAL" clId="{A2BE74DB-1954-4CD8-9A9B-5B6768B2FECB}" dt="2021-01-25T18:39:13.842" v="2593"/>
            <ac:spMkLst>
              <pc:docMk/>
              <pc:sldMasterMk cId="0" sldId="2147483678"/>
              <pc:sldLayoutMk cId="0" sldId="2147483681"/>
              <ac:spMk id="2" creationId="{E40F93ED-39BC-48F0-BF00-202874D3C766}"/>
            </ac:spMkLst>
          </pc:spChg>
          <pc:spChg chg="add mod">
            <ac:chgData name="SARUN SUESUWAN" userId="4e0f4695-2b42-45f3-82ea-3abf626eda46" providerId="ADAL" clId="{A2BE74DB-1954-4CD8-9A9B-5B6768B2FECB}" dt="2021-01-25T18:39:13.842" v="2593"/>
            <ac:spMkLst>
              <pc:docMk/>
              <pc:sldMasterMk cId="0" sldId="2147483678"/>
              <pc:sldLayoutMk cId="0" sldId="2147483681"/>
              <ac:spMk id="3" creationId="{E0915295-DD2D-482E-9B59-6D3394A34D4B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38:22.370" v="2574"/>
          <pc:sldLayoutMkLst>
            <pc:docMk/>
            <pc:sldMasterMk cId="0" sldId="2147483678"/>
            <pc:sldLayoutMk cId="2450851228" sldId="2147483682"/>
          </pc:sldLayoutMkLst>
          <pc:spChg chg="add mod">
            <ac:chgData name="SARUN SUESUWAN" userId="4e0f4695-2b42-45f3-82ea-3abf626eda46" providerId="ADAL" clId="{A2BE74DB-1954-4CD8-9A9B-5B6768B2FECB}" dt="2021-01-25T18:38:22.370" v="2574"/>
            <ac:spMkLst>
              <pc:docMk/>
              <pc:sldMasterMk cId="0" sldId="2147483678"/>
              <pc:sldLayoutMk cId="2450851228" sldId="2147483682"/>
              <ac:spMk id="2" creationId="{B216BDA5-CB9F-4973-9172-33A905C4E324}"/>
            </ac:spMkLst>
          </pc:spChg>
          <pc:spChg chg="add mod">
            <ac:chgData name="SARUN SUESUWAN" userId="4e0f4695-2b42-45f3-82ea-3abf626eda46" providerId="ADAL" clId="{A2BE74DB-1954-4CD8-9A9B-5B6768B2FECB}" dt="2021-01-25T18:38:22.370" v="2574"/>
            <ac:spMkLst>
              <pc:docMk/>
              <pc:sldMasterMk cId="0" sldId="2147483678"/>
              <pc:sldLayoutMk cId="2450851228" sldId="2147483682"/>
              <ac:spMk id="3" creationId="{E5C4A5F9-488B-49D7-AE8C-BF37DBC658F0}"/>
            </ac:spMkLst>
          </pc:spChg>
        </pc:sldLayoutChg>
        <pc:sldLayoutChg chg="addSp delSp modSp">
          <pc:chgData name="SARUN SUESUWAN" userId="4e0f4695-2b42-45f3-82ea-3abf626eda46" providerId="ADAL" clId="{A2BE74DB-1954-4CD8-9A9B-5B6768B2FECB}" dt="2021-01-25T18:30:16.214" v="2568"/>
          <pc:sldLayoutMkLst>
            <pc:docMk/>
            <pc:sldMasterMk cId="0" sldId="2147483678"/>
            <pc:sldLayoutMk cId="0" sldId="2147483708"/>
          </pc:sldLayoutMkLst>
          <pc:spChg chg="add del mod">
            <ac:chgData name="SARUN SUESUWAN" userId="4e0f4695-2b42-45f3-82ea-3abf626eda46" providerId="ADAL" clId="{A2BE74DB-1954-4CD8-9A9B-5B6768B2FECB}" dt="2021-01-25T18:30:15.536" v="2567"/>
            <ac:spMkLst>
              <pc:docMk/>
              <pc:sldMasterMk cId="0" sldId="2147483678"/>
              <pc:sldLayoutMk cId="0" sldId="2147483708"/>
              <ac:spMk id="2" creationId="{FBB870FE-ACF6-4E47-8730-B79BA2235B66}"/>
            </ac:spMkLst>
          </pc:spChg>
          <pc:spChg chg="add del">
            <ac:chgData name="SARUN SUESUWAN" userId="4e0f4695-2b42-45f3-82ea-3abf626eda46" providerId="ADAL" clId="{A2BE74DB-1954-4CD8-9A9B-5B6768B2FECB}" dt="2021-01-25T18:30:16.214" v="2568"/>
            <ac:spMkLst>
              <pc:docMk/>
              <pc:sldMasterMk cId="0" sldId="2147483678"/>
              <pc:sldLayoutMk cId="0" sldId="2147483708"/>
              <ac:spMk id="9" creationId="{00000000-0000-0000-0000-000000000000}"/>
            </ac:spMkLst>
          </pc:spChg>
        </pc:sldLayoutChg>
      </pc:sldMasterChg>
      <pc:sldMasterChg chg="modSldLayout">
        <pc:chgData name="SARUN SUESUWAN" userId="4e0f4695-2b42-45f3-82ea-3abf626eda46" providerId="ADAL" clId="{A2BE74DB-1954-4CD8-9A9B-5B6768B2FECB}" dt="2021-01-25T18:42:28.242" v="2626"/>
        <pc:sldMasterMkLst>
          <pc:docMk/>
          <pc:sldMasterMk cId="0" sldId="2147483707"/>
        </pc:sldMasterMkLst>
        <pc:sldLayoutChg chg="addSp modSp">
          <pc:chgData name="SARUN SUESUWAN" userId="4e0f4695-2b42-45f3-82ea-3abf626eda46" providerId="ADAL" clId="{A2BE74DB-1954-4CD8-9A9B-5B6768B2FECB}" dt="2021-01-25T18:41:54.649" v="2612"/>
          <pc:sldLayoutMkLst>
            <pc:docMk/>
            <pc:sldMasterMk cId="0" sldId="2147483707"/>
            <pc:sldLayoutMk cId="0" sldId="2147483658"/>
          </pc:sldLayoutMkLst>
          <pc:spChg chg="add mod">
            <ac:chgData name="SARUN SUESUWAN" userId="4e0f4695-2b42-45f3-82ea-3abf626eda46" providerId="ADAL" clId="{A2BE74DB-1954-4CD8-9A9B-5B6768B2FECB}" dt="2021-01-25T18:41:54.649" v="2612"/>
            <ac:spMkLst>
              <pc:docMk/>
              <pc:sldMasterMk cId="0" sldId="2147483707"/>
              <pc:sldLayoutMk cId="0" sldId="2147483658"/>
              <ac:spMk id="2" creationId="{762DFA53-C489-4E89-A150-A83C1FB77A03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1:26.537" v="2603"/>
          <pc:sldLayoutMkLst>
            <pc:docMk/>
            <pc:sldMasterMk cId="0" sldId="2147483707"/>
            <pc:sldLayoutMk cId="0" sldId="2147483683"/>
          </pc:sldLayoutMkLst>
          <pc:spChg chg="add mod">
            <ac:chgData name="SARUN SUESUWAN" userId="4e0f4695-2b42-45f3-82ea-3abf626eda46" providerId="ADAL" clId="{A2BE74DB-1954-4CD8-9A9B-5B6768B2FECB}" dt="2021-01-25T18:41:26.537" v="2603"/>
            <ac:spMkLst>
              <pc:docMk/>
              <pc:sldMasterMk cId="0" sldId="2147483707"/>
              <pc:sldLayoutMk cId="0" sldId="2147483683"/>
              <ac:spMk id="2" creationId="{498AF1C0-8452-48F8-92F3-F5256560F674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1:29.040" v="2604"/>
          <pc:sldLayoutMkLst>
            <pc:docMk/>
            <pc:sldMasterMk cId="0" sldId="2147483707"/>
            <pc:sldLayoutMk cId="0" sldId="2147483684"/>
          </pc:sldLayoutMkLst>
          <pc:spChg chg="add mod">
            <ac:chgData name="SARUN SUESUWAN" userId="4e0f4695-2b42-45f3-82ea-3abf626eda46" providerId="ADAL" clId="{A2BE74DB-1954-4CD8-9A9B-5B6768B2FECB}" dt="2021-01-25T18:41:29.040" v="2604"/>
            <ac:spMkLst>
              <pc:docMk/>
              <pc:sldMasterMk cId="0" sldId="2147483707"/>
              <pc:sldLayoutMk cId="0" sldId="2147483684"/>
              <ac:spMk id="2" creationId="{AE5A1A38-A12F-4256-A129-0683F6E8B99C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1:30.808" v="2605"/>
          <pc:sldLayoutMkLst>
            <pc:docMk/>
            <pc:sldMasterMk cId="0" sldId="2147483707"/>
            <pc:sldLayoutMk cId="0" sldId="2147483685"/>
          </pc:sldLayoutMkLst>
          <pc:spChg chg="add mod">
            <ac:chgData name="SARUN SUESUWAN" userId="4e0f4695-2b42-45f3-82ea-3abf626eda46" providerId="ADAL" clId="{A2BE74DB-1954-4CD8-9A9B-5B6768B2FECB}" dt="2021-01-25T18:41:30.808" v="2605"/>
            <ac:spMkLst>
              <pc:docMk/>
              <pc:sldMasterMk cId="0" sldId="2147483707"/>
              <pc:sldLayoutMk cId="0" sldId="2147483685"/>
              <ac:spMk id="2" creationId="{9A0C5EFC-4246-44D1-89AB-03A7AD08A420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1:33.176" v="2606"/>
          <pc:sldLayoutMkLst>
            <pc:docMk/>
            <pc:sldMasterMk cId="0" sldId="2147483707"/>
            <pc:sldLayoutMk cId="0" sldId="2147483686"/>
          </pc:sldLayoutMkLst>
          <pc:spChg chg="add mod">
            <ac:chgData name="SARUN SUESUWAN" userId="4e0f4695-2b42-45f3-82ea-3abf626eda46" providerId="ADAL" clId="{A2BE74DB-1954-4CD8-9A9B-5B6768B2FECB}" dt="2021-01-25T18:41:33.176" v="2606"/>
            <ac:spMkLst>
              <pc:docMk/>
              <pc:sldMasterMk cId="0" sldId="2147483707"/>
              <pc:sldLayoutMk cId="0" sldId="2147483686"/>
              <ac:spMk id="2" creationId="{AA0A6826-B94C-47A7-ADF2-93B6DD972515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1:35.121" v="2607"/>
          <pc:sldLayoutMkLst>
            <pc:docMk/>
            <pc:sldMasterMk cId="0" sldId="2147483707"/>
            <pc:sldLayoutMk cId="0" sldId="2147483687"/>
          </pc:sldLayoutMkLst>
          <pc:spChg chg="add mod">
            <ac:chgData name="SARUN SUESUWAN" userId="4e0f4695-2b42-45f3-82ea-3abf626eda46" providerId="ADAL" clId="{A2BE74DB-1954-4CD8-9A9B-5B6768B2FECB}" dt="2021-01-25T18:41:35.121" v="2607"/>
            <ac:spMkLst>
              <pc:docMk/>
              <pc:sldMasterMk cId="0" sldId="2147483707"/>
              <pc:sldLayoutMk cId="0" sldId="2147483687"/>
              <ac:spMk id="2" creationId="{9434263C-8EC5-4E71-972A-32EA20F5135C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1:42.777" v="2608"/>
          <pc:sldLayoutMkLst>
            <pc:docMk/>
            <pc:sldMasterMk cId="0" sldId="2147483707"/>
            <pc:sldLayoutMk cId="0" sldId="2147483688"/>
          </pc:sldLayoutMkLst>
          <pc:spChg chg="add mod">
            <ac:chgData name="SARUN SUESUWAN" userId="4e0f4695-2b42-45f3-82ea-3abf626eda46" providerId="ADAL" clId="{A2BE74DB-1954-4CD8-9A9B-5B6768B2FECB}" dt="2021-01-25T18:41:42.777" v="2608"/>
            <ac:spMkLst>
              <pc:docMk/>
              <pc:sldMasterMk cId="0" sldId="2147483707"/>
              <pc:sldLayoutMk cId="0" sldId="2147483688"/>
              <ac:spMk id="2" creationId="{45992774-8C49-4EC9-B4BE-AEC7628C2B63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1:48.649" v="2609"/>
          <pc:sldLayoutMkLst>
            <pc:docMk/>
            <pc:sldMasterMk cId="0" sldId="2147483707"/>
            <pc:sldLayoutMk cId="0" sldId="2147483689"/>
          </pc:sldLayoutMkLst>
          <pc:spChg chg="add mod">
            <ac:chgData name="SARUN SUESUWAN" userId="4e0f4695-2b42-45f3-82ea-3abf626eda46" providerId="ADAL" clId="{A2BE74DB-1954-4CD8-9A9B-5B6768B2FECB}" dt="2021-01-25T18:41:48.649" v="2609"/>
            <ac:spMkLst>
              <pc:docMk/>
              <pc:sldMasterMk cId="0" sldId="2147483707"/>
              <pc:sldLayoutMk cId="0" sldId="2147483689"/>
              <ac:spMk id="2" creationId="{33863437-4730-4094-B85A-5ABE3701D88B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1:50.465" v="2610"/>
          <pc:sldLayoutMkLst>
            <pc:docMk/>
            <pc:sldMasterMk cId="0" sldId="2147483707"/>
            <pc:sldLayoutMk cId="0" sldId="2147483690"/>
          </pc:sldLayoutMkLst>
          <pc:spChg chg="add mod">
            <ac:chgData name="SARUN SUESUWAN" userId="4e0f4695-2b42-45f3-82ea-3abf626eda46" providerId="ADAL" clId="{A2BE74DB-1954-4CD8-9A9B-5B6768B2FECB}" dt="2021-01-25T18:41:50.465" v="2610"/>
            <ac:spMkLst>
              <pc:docMk/>
              <pc:sldMasterMk cId="0" sldId="2147483707"/>
              <pc:sldLayoutMk cId="0" sldId="2147483690"/>
              <ac:spMk id="2" creationId="{7405F8AB-51C5-41FE-A7F7-E3F52CE00E10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1:52.832" v="2611"/>
          <pc:sldLayoutMkLst>
            <pc:docMk/>
            <pc:sldMasterMk cId="0" sldId="2147483707"/>
            <pc:sldLayoutMk cId="0" sldId="2147483691"/>
          </pc:sldLayoutMkLst>
          <pc:spChg chg="add mod">
            <ac:chgData name="SARUN SUESUWAN" userId="4e0f4695-2b42-45f3-82ea-3abf626eda46" providerId="ADAL" clId="{A2BE74DB-1954-4CD8-9A9B-5B6768B2FECB}" dt="2021-01-25T18:41:52.832" v="2611"/>
            <ac:spMkLst>
              <pc:docMk/>
              <pc:sldMasterMk cId="0" sldId="2147483707"/>
              <pc:sldLayoutMk cId="0" sldId="2147483691"/>
              <ac:spMk id="2" creationId="{14C9BD30-A20F-47A9-A07F-0979D693BE72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1:56.818" v="2613"/>
          <pc:sldLayoutMkLst>
            <pc:docMk/>
            <pc:sldMasterMk cId="0" sldId="2147483707"/>
            <pc:sldLayoutMk cId="0" sldId="2147483692"/>
          </pc:sldLayoutMkLst>
          <pc:spChg chg="add mod">
            <ac:chgData name="SARUN SUESUWAN" userId="4e0f4695-2b42-45f3-82ea-3abf626eda46" providerId="ADAL" clId="{A2BE74DB-1954-4CD8-9A9B-5B6768B2FECB}" dt="2021-01-25T18:41:56.818" v="2613"/>
            <ac:spMkLst>
              <pc:docMk/>
              <pc:sldMasterMk cId="0" sldId="2147483707"/>
              <pc:sldLayoutMk cId="0" sldId="2147483692"/>
              <ac:spMk id="2" creationId="{32BD0736-4567-4C6D-B25D-4EE0B22703AA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1:58.929" v="2614"/>
          <pc:sldLayoutMkLst>
            <pc:docMk/>
            <pc:sldMasterMk cId="0" sldId="2147483707"/>
            <pc:sldLayoutMk cId="0" sldId="2147483693"/>
          </pc:sldLayoutMkLst>
          <pc:spChg chg="add mod">
            <ac:chgData name="SARUN SUESUWAN" userId="4e0f4695-2b42-45f3-82ea-3abf626eda46" providerId="ADAL" clId="{A2BE74DB-1954-4CD8-9A9B-5B6768B2FECB}" dt="2021-01-25T18:41:58.929" v="2614"/>
            <ac:spMkLst>
              <pc:docMk/>
              <pc:sldMasterMk cId="0" sldId="2147483707"/>
              <pc:sldLayoutMk cId="0" sldId="2147483693"/>
              <ac:spMk id="2" creationId="{2FAA97B5-5C74-4705-8A86-41455B01C12F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00.936" v="2615"/>
          <pc:sldLayoutMkLst>
            <pc:docMk/>
            <pc:sldMasterMk cId="0" sldId="2147483707"/>
            <pc:sldLayoutMk cId="0" sldId="2147483694"/>
          </pc:sldLayoutMkLst>
          <pc:spChg chg="add mod">
            <ac:chgData name="SARUN SUESUWAN" userId="4e0f4695-2b42-45f3-82ea-3abf626eda46" providerId="ADAL" clId="{A2BE74DB-1954-4CD8-9A9B-5B6768B2FECB}" dt="2021-01-25T18:42:00.936" v="2615"/>
            <ac:spMkLst>
              <pc:docMk/>
              <pc:sldMasterMk cId="0" sldId="2147483707"/>
              <pc:sldLayoutMk cId="0" sldId="2147483694"/>
              <ac:spMk id="2" creationId="{EC4B8DD9-FCDB-4949-92EE-A2314C758249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03.091" v="2616"/>
          <pc:sldLayoutMkLst>
            <pc:docMk/>
            <pc:sldMasterMk cId="0" sldId="2147483707"/>
            <pc:sldLayoutMk cId="0" sldId="2147483695"/>
          </pc:sldLayoutMkLst>
          <pc:spChg chg="add mod">
            <ac:chgData name="SARUN SUESUWAN" userId="4e0f4695-2b42-45f3-82ea-3abf626eda46" providerId="ADAL" clId="{A2BE74DB-1954-4CD8-9A9B-5B6768B2FECB}" dt="2021-01-25T18:42:03.091" v="2616"/>
            <ac:spMkLst>
              <pc:docMk/>
              <pc:sldMasterMk cId="0" sldId="2147483707"/>
              <pc:sldLayoutMk cId="0" sldId="2147483695"/>
              <ac:spMk id="2" creationId="{F3539B45-261F-47B0-B8E5-0AC450FEDE0E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05.097" v="2617"/>
          <pc:sldLayoutMkLst>
            <pc:docMk/>
            <pc:sldMasterMk cId="0" sldId="2147483707"/>
            <pc:sldLayoutMk cId="0" sldId="2147483696"/>
          </pc:sldLayoutMkLst>
          <pc:spChg chg="add mod">
            <ac:chgData name="SARUN SUESUWAN" userId="4e0f4695-2b42-45f3-82ea-3abf626eda46" providerId="ADAL" clId="{A2BE74DB-1954-4CD8-9A9B-5B6768B2FECB}" dt="2021-01-25T18:42:05.097" v="2617"/>
            <ac:spMkLst>
              <pc:docMk/>
              <pc:sldMasterMk cId="0" sldId="2147483707"/>
              <pc:sldLayoutMk cId="0" sldId="2147483696"/>
              <ac:spMk id="2" creationId="{737062CD-1F83-4D68-9B33-92C3A3FA1F5E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07.352" v="2618"/>
          <pc:sldLayoutMkLst>
            <pc:docMk/>
            <pc:sldMasterMk cId="0" sldId="2147483707"/>
            <pc:sldLayoutMk cId="0" sldId="2147483697"/>
          </pc:sldLayoutMkLst>
          <pc:spChg chg="add mod">
            <ac:chgData name="SARUN SUESUWAN" userId="4e0f4695-2b42-45f3-82ea-3abf626eda46" providerId="ADAL" clId="{A2BE74DB-1954-4CD8-9A9B-5B6768B2FECB}" dt="2021-01-25T18:42:07.352" v="2618"/>
            <ac:spMkLst>
              <pc:docMk/>
              <pc:sldMasterMk cId="0" sldId="2147483707"/>
              <pc:sldLayoutMk cId="0" sldId="2147483697"/>
              <ac:spMk id="2" creationId="{00C375BA-6742-4E17-9E38-CB7B7495433D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10.713" v="2619"/>
          <pc:sldLayoutMkLst>
            <pc:docMk/>
            <pc:sldMasterMk cId="0" sldId="2147483707"/>
            <pc:sldLayoutMk cId="0" sldId="2147483698"/>
          </pc:sldLayoutMkLst>
          <pc:spChg chg="add mod">
            <ac:chgData name="SARUN SUESUWAN" userId="4e0f4695-2b42-45f3-82ea-3abf626eda46" providerId="ADAL" clId="{A2BE74DB-1954-4CD8-9A9B-5B6768B2FECB}" dt="2021-01-25T18:42:10.713" v="2619"/>
            <ac:spMkLst>
              <pc:docMk/>
              <pc:sldMasterMk cId="0" sldId="2147483707"/>
              <pc:sldLayoutMk cId="0" sldId="2147483698"/>
              <ac:spMk id="2" creationId="{7575E3DE-B887-4BAA-81BD-ED9FA85786A9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13.913" v="2620"/>
          <pc:sldLayoutMkLst>
            <pc:docMk/>
            <pc:sldMasterMk cId="0" sldId="2147483707"/>
            <pc:sldLayoutMk cId="0" sldId="2147483700"/>
          </pc:sldLayoutMkLst>
          <pc:spChg chg="add mod">
            <ac:chgData name="SARUN SUESUWAN" userId="4e0f4695-2b42-45f3-82ea-3abf626eda46" providerId="ADAL" clId="{A2BE74DB-1954-4CD8-9A9B-5B6768B2FECB}" dt="2021-01-25T18:42:13.913" v="2620"/>
            <ac:spMkLst>
              <pc:docMk/>
              <pc:sldMasterMk cId="0" sldId="2147483707"/>
              <pc:sldLayoutMk cId="0" sldId="2147483700"/>
              <ac:spMk id="2" creationId="{F35068E0-A417-421A-BEE8-B0FDB87BE188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17.089" v="2621"/>
          <pc:sldLayoutMkLst>
            <pc:docMk/>
            <pc:sldMasterMk cId="0" sldId="2147483707"/>
            <pc:sldLayoutMk cId="0" sldId="2147483701"/>
          </pc:sldLayoutMkLst>
          <pc:spChg chg="add mod">
            <ac:chgData name="SARUN SUESUWAN" userId="4e0f4695-2b42-45f3-82ea-3abf626eda46" providerId="ADAL" clId="{A2BE74DB-1954-4CD8-9A9B-5B6768B2FECB}" dt="2021-01-25T18:42:17.089" v="2621"/>
            <ac:spMkLst>
              <pc:docMk/>
              <pc:sldMasterMk cId="0" sldId="2147483707"/>
              <pc:sldLayoutMk cId="0" sldId="2147483701"/>
              <ac:spMk id="2" creationId="{B2ED7EE3-B70D-4F6A-B0C2-E900C133C1AE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18.937" v="2622"/>
          <pc:sldLayoutMkLst>
            <pc:docMk/>
            <pc:sldMasterMk cId="0" sldId="2147483707"/>
            <pc:sldLayoutMk cId="0" sldId="2147483702"/>
          </pc:sldLayoutMkLst>
          <pc:spChg chg="add mod">
            <ac:chgData name="SARUN SUESUWAN" userId="4e0f4695-2b42-45f3-82ea-3abf626eda46" providerId="ADAL" clId="{A2BE74DB-1954-4CD8-9A9B-5B6768B2FECB}" dt="2021-01-25T18:42:18.937" v="2622"/>
            <ac:spMkLst>
              <pc:docMk/>
              <pc:sldMasterMk cId="0" sldId="2147483707"/>
              <pc:sldLayoutMk cId="0" sldId="2147483702"/>
              <ac:spMk id="2" creationId="{E9D6DB93-35B0-47E3-86DE-C62870F6BE3A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20.635" v="2623"/>
          <pc:sldLayoutMkLst>
            <pc:docMk/>
            <pc:sldMasterMk cId="0" sldId="2147483707"/>
            <pc:sldLayoutMk cId="0" sldId="2147483703"/>
          </pc:sldLayoutMkLst>
          <pc:spChg chg="add mod">
            <ac:chgData name="SARUN SUESUWAN" userId="4e0f4695-2b42-45f3-82ea-3abf626eda46" providerId="ADAL" clId="{A2BE74DB-1954-4CD8-9A9B-5B6768B2FECB}" dt="2021-01-25T18:42:20.635" v="2623"/>
            <ac:spMkLst>
              <pc:docMk/>
              <pc:sldMasterMk cId="0" sldId="2147483707"/>
              <pc:sldLayoutMk cId="0" sldId="2147483703"/>
              <ac:spMk id="2" creationId="{29BD3FFC-66D1-4363-92A9-0B2054735183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22.433" v="2624"/>
          <pc:sldLayoutMkLst>
            <pc:docMk/>
            <pc:sldMasterMk cId="0" sldId="2147483707"/>
            <pc:sldLayoutMk cId="0" sldId="2147483704"/>
          </pc:sldLayoutMkLst>
          <pc:spChg chg="add mod">
            <ac:chgData name="SARUN SUESUWAN" userId="4e0f4695-2b42-45f3-82ea-3abf626eda46" providerId="ADAL" clId="{A2BE74DB-1954-4CD8-9A9B-5B6768B2FECB}" dt="2021-01-25T18:42:22.433" v="2624"/>
            <ac:spMkLst>
              <pc:docMk/>
              <pc:sldMasterMk cId="0" sldId="2147483707"/>
              <pc:sldLayoutMk cId="0" sldId="2147483704"/>
              <ac:spMk id="2" creationId="{A32CFF6D-3164-4E9D-A57A-F8C056B24C7B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26.106" v="2625"/>
          <pc:sldLayoutMkLst>
            <pc:docMk/>
            <pc:sldMasterMk cId="0" sldId="2147483707"/>
            <pc:sldLayoutMk cId="0" sldId="2147483705"/>
          </pc:sldLayoutMkLst>
          <pc:spChg chg="add mod">
            <ac:chgData name="SARUN SUESUWAN" userId="4e0f4695-2b42-45f3-82ea-3abf626eda46" providerId="ADAL" clId="{A2BE74DB-1954-4CD8-9A9B-5B6768B2FECB}" dt="2021-01-25T18:42:26.106" v="2625"/>
            <ac:spMkLst>
              <pc:docMk/>
              <pc:sldMasterMk cId="0" sldId="2147483707"/>
              <pc:sldLayoutMk cId="0" sldId="2147483705"/>
              <ac:spMk id="2" creationId="{2D377F29-4677-4B52-87D6-7847CC353D20}"/>
            </ac:spMkLst>
          </pc:spChg>
        </pc:sldLayoutChg>
        <pc:sldLayoutChg chg="addSp modSp">
          <pc:chgData name="SARUN SUESUWAN" userId="4e0f4695-2b42-45f3-82ea-3abf626eda46" providerId="ADAL" clId="{A2BE74DB-1954-4CD8-9A9B-5B6768B2FECB}" dt="2021-01-25T18:42:28.242" v="2626"/>
          <pc:sldLayoutMkLst>
            <pc:docMk/>
            <pc:sldMasterMk cId="0" sldId="2147483707"/>
            <pc:sldLayoutMk cId="0" sldId="2147483706"/>
          </pc:sldLayoutMkLst>
          <pc:spChg chg="add mod">
            <ac:chgData name="SARUN SUESUWAN" userId="4e0f4695-2b42-45f3-82ea-3abf626eda46" providerId="ADAL" clId="{A2BE74DB-1954-4CD8-9A9B-5B6768B2FECB}" dt="2021-01-25T18:42:28.242" v="2626"/>
            <ac:spMkLst>
              <pc:docMk/>
              <pc:sldMasterMk cId="0" sldId="2147483707"/>
              <pc:sldLayoutMk cId="0" sldId="2147483706"/>
              <ac:spMk id="2" creationId="{A09B0A8C-E065-48BF-ABE6-21840B1DE4E4}"/>
            </ac:spMkLst>
          </pc:spChg>
        </pc:sldLayoutChg>
      </pc:sldMasterChg>
      <pc:sldMasterChg chg="new mod addSldLayout">
        <pc:chgData name="SARUN SUESUWAN" userId="4e0f4695-2b42-45f3-82ea-3abf626eda46" providerId="ADAL" clId="{A2BE74DB-1954-4CD8-9A9B-5B6768B2FECB}" dt="2021-01-25T18:34:49.303" v="2569" actId="6938"/>
        <pc:sldMasterMkLst>
          <pc:docMk/>
          <pc:sldMasterMk cId="1646216878" sldId="2147483708"/>
        </pc:sldMasterMkLst>
        <pc:sldLayoutChg chg="new replId">
          <pc:chgData name="SARUN SUESUWAN" userId="4e0f4695-2b42-45f3-82ea-3abf626eda46" providerId="ADAL" clId="{A2BE74DB-1954-4CD8-9A9B-5B6768B2FECB}" dt="2021-01-25T18:34:49.303" v="2569" actId="6938"/>
          <pc:sldLayoutMkLst>
            <pc:docMk/>
            <pc:sldMasterMk cId="1646216878" sldId="2147483708"/>
            <pc:sldLayoutMk cId="2904742515" sldId="2147483709"/>
          </pc:sldLayoutMkLst>
        </pc:sldLayoutChg>
        <pc:sldLayoutChg chg="new replId">
          <pc:chgData name="SARUN SUESUWAN" userId="4e0f4695-2b42-45f3-82ea-3abf626eda46" providerId="ADAL" clId="{A2BE74DB-1954-4CD8-9A9B-5B6768B2FECB}" dt="2021-01-25T18:34:49.303" v="2569" actId="6938"/>
          <pc:sldLayoutMkLst>
            <pc:docMk/>
            <pc:sldMasterMk cId="1646216878" sldId="2147483708"/>
            <pc:sldLayoutMk cId="3644114988" sldId="2147483710"/>
          </pc:sldLayoutMkLst>
        </pc:sldLayoutChg>
        <pc:sldLayoutChg chg="new replId">
          <pc:chgData name="SARUN SUESUWAN" userId="4e0f4695-2b42-45f3-82ea-3abf626eda46" providerId="ADAL" clId="{A2BE74DB-1954-4CD8-9A9B-5B6768B2FECB}" dt="2021-01-25T18:34:49.303" v="2569" actId="6938"/>
          <pc:sldLayoutMkLst>
            <pc:docMk/>
            <pc:sldMasterMk cId="1646216878" sldId="2147483708"/>
            <pc:sldLayoutMk cId="3557861580" sldId="2147483711"/>
          </pc:sldLayoutMkLst>
        </pc:sldLayoutChg>
        <pc:sldLayoutChg chg="new replId">
          <pc:chgData name="SARUN SUESUWAN" userId="4e0f4695-2b42-45f3-82ea-3abf626eda46" providerId="ADAL" clId="{A2BE74DB-1954-4CD8-9A9B-5B6768B2FECB}" dt="2021-01-25T18:34:49.303" v="2569" actId="6938"/>
          <pc:sldLayoutMkLst>
            <pc:docMk/>
            <pc:sldMasterMk cId="1646216878" sldId="2147483708"/>
            <pc:sldLayoutMk cId="1317581945" sldId="2147483712"/>
          </pc:sldLayoutMkLst>
        </pc:sldLayoutChg>
        <pc:sldLayoutChg chg="new replId">
          <pc:chgData name="SARUN SUESUWAN" userId="4e0f4695-2b42-45f3-82ea-3abf626eda46" providerId="ADAL" clId="{A2BE74DB-1954-4CD8-9A9B-5B6768B2FECB}" dt="2021-01-25T18:34:49.303" v="2569" actId="6938"/>
          <pc:sldLayoutMkLst>
            <pc:docMk/>
            <pc:sldMasterMk cId="1646216878" sldId="2147483708"/>
            <pc:sldLayoutMk cId="1779004512" sldId="2147483713"/>
          </pc:sldLayoutMkLst>
        </pc:sldLayoutChg>
        <pc:sldLayoutChg chg="new replId">
          <pc:chgData name="SARUN SUESUWAN" userId="4e0f4695-2b42-45f3-82ea-3abf626eda46" providerId="ADAL" clId="{A2BE74DB-1954-4CD8-9A9B-5B6768B2FECB}" dt="2021-01-25T18:34:49.303" v="2569" actId="6938"/>
          <pc:sldLayoutMkLst>
            <pc:docMk/>
            <pc:sldMasterMk cId="1646216878" sldId="2147483708"/>
            <pc:sldLayoutMk cId="1863191020" sldId="2147483714"/>
          </pc:sldLayoutMkLst>
        </pc:sldLayoutChg>
        <pc:sldLayoutChg chg="new replId">
          <pc:chgData name="SARUN SUESUWAN" userId="4e0f4695-2b42-45f3-82ea-3abf626eda46" providerId="ADAL" clId="{A2BE74DB-1954-4CD8-9A9B-5B6768B2FECB}" dt="2021-01-25T18:34:49.303" v="2569" actId="6938"/>
          <pc:sldLayoutMkLst>
            <pc:docMk/>
            <pc:sldMasterMk cId="1646216878" sldId="2147483708"/>
            <pc:sldLayoutMk cId="1272831729" sldId="2147483715"/>
          </pc:sldLayoutMkLst>
        </pc:sldLayoutChg>
        <pc:sldLayoutChg chg="new replId">
          <pc:chgData name="SARUN SUESUWAN" userId="4e0f4695-2b42-45f3-82ea-3abf626eda46" providerId="ADAL" clId="{A2BE74DB-1954-4CD8-9A9B-5B6768B2FECB}" dt="2021-01-25T18:34:49.303" v="2569" actId="6938"/>
          <pc:sldLayoutMkLst>
            <pc:docMk/>
            <pc:sldMasterMk cId="1646216878" sldId="2147483708"/>
            <pc:sldLayoutMk cId="4105239905" sldId="2147483716"/>
          </pc:sldLayoutMkLst>
        </pc:sldLayoutChg>
        <pc:sldLayoutChg chg="new replId">
          <pc:chgData name="SARUN SUESUWAN" userId="4e0f4695-2b42-45f3-82ea-3abf626eda46" providerId="ADAL" clId="{A2BE74DB-1954-4CD8-9A9B-5B6768B2FECB}" dt="2021-01-25T18:34:49.303" v="2569" actId="6938"/>
          <pc:sldLayoutMkLst>
            <pc:docMk/>
            <pc:sldMasterMk cId="1646216878" sldId="2147483708"/>
            <pc:sldLayoutMk cId="2058922557" sldId="2147483717"/>
          </pc:sldLayoutMkLst>
        </pc:sldLayoutChg>
        <pc:sldLayoutChg chg="new replId">
          <pc:chgData name="SARUN SUESUWAN" userId="4e0f4695-2b42-45f3-82ea-3abf626eda46" providerId="ADAL" clId="{A2BE74DB-1954-4CD8-9A9B-5B6768B2FECB}" dt="2021-01-25T18:34:49.303" v="2569" actId="6938"/>
          <pc:sldLayoutMkLst>
            <pc:docMk/>
            <pc:sldMasterMk cId="1646216878" sldId="2147483708"/>
            <pc:sldLayoutMk cId="488188531" sldId="2147483718"/>
          </pc:sldLayoutMkLst>
        </pc:sldLayoutChg>
        <pc:sldLayoutChg chg="new replId">
          <pc:chgData name="SARUN SUESUWAN" userId="4e0f4695-2b42-45f3-82ea-3abf626eda46" providerId="ADAL" clId="{A2BE74DB-1954-4CD8-9A9B-5B6768B2FECB}" dt="2021-01-25T18:34:49.303" v="2569" actId="6938"/>
          <pc:sldLayoutMkLst>
            <pc:docMk/>
            <pc:sldMasterMk cId="1646216878" sldId="2147483708"/>
            <pc:sldLayoutMk cId="901868059" sldId="214748371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AC8D7E-DDA4-4363-ACD9-7636338A14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page number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62FA8-1DEA-403E-8EBA-1527D84814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DC80A-D764-4141-82B2-D20F0B85A1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683D2-1125-4BC0-8B8C-A08FE10E5C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6567D-058A-477F-83AB-98D12D52BE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29C76-FC5B-4C3C-AE72-D241079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519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07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อย่างแรกคือหน้า </a:t>
            </a:r>
            <a:r>
              <a:rPr lang="en-US" dirty="0"/>
              <a:t>dashboard </a:t>
            </a:r>
            <a:r>
              <a:rPr lang="th-TH" dirty="0"/>
              <a:t>ในเว็บแอป สำหรับ </a:t>
            </a:r>
            <a:r>
              <a:rPr lang="en-US" dirty="0" err="1"/>
              <a:t>hr</a:t>
            </a:r>
            <a:r>
              <a:rPr lang="en-US" dirty="0"/>
              <a:t> </a:t>
            </a:r>
            <a:r>
              <a:rPr lang="th-TH" dirty="0"/>
              <a:t>นะครับ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ก็จะมีการแสดงว่าวันนี้มีใครเข้า-ออกงานบ้าง สามารถแยกดูเป็นแผนกหรือประเภทการเข้างานได้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และมีการแสดงคำขอต่างๆ ที่ </a:t>
            </a:r>
            <a:r>
              <a:rPr lang="en-US" dirty="0" err="1"/>
              <a:t>hr</a:t>
            </a:r>
            <a:r>
              <a:rPr lang="en-US" dirty="0"/>
              <a:t> </a:t>
            </a:r>
            <a:r>
              <a:rPr lang="th-TH" dirty="0"/>
              <a:t>ต้องเข้ามาอนุมัติ ครับ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531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แต่เมื่อพิจารณากลุ่มเป้าหมายของเราการทำงานของ</a:t>
            </a:r>
            <a:r>
              <a:rPr lang="en-US" dirty="0"/>
              <a:t> </a:t>
            </a:r>
            <a:r>
              <a:rPr lang="en-US" dirty="0" err="1"/>
              <a:t>hr</a:t>
            </a:r>
            <a:r>
              <a:rPr lang="en-US" dirty="0"/>
              <a:t> </a:t>
            </a:r>
            <a:r>
              <a:rPr lang="th-TH" dirty="0"/>
              <a:t>ก็จะเป็นการอนุมัติคำขอเป็นหลัก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ส่วนประวัติการเข้างานก็จะแยกไปเป็นอีกหน้านึงครับ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เราจึงได้ออกแบบอีก </a:t>
            </a:r>
            <a:r>
              <a:rPr lang="en-US" dirty="0"/>
              <a:t>version </a:t>
            </a:r>
            <a:r>
              <a:rPr lang="th-TH" dirty="0"/>
              <a:t>นึงเอาไว้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หลังจากนี้ก็จะไปถามกลุ่มเป้าหมายของเรา ว่าต้องการแบบไหน</a:t>
            </a:r>
          </a:p>
        </p:txBody>
      </p:sp>
    </p:spTree>
    <p:extLst>
      <p:ext uri="{BB962C8B-B14F-4D97-AF65-F5344CB8AC3E}">
        <p14:creationId xmlns:p14="http://schemas.microsoft.com/office/powerpoint/2010/main" val="327986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65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407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623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72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496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86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736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8230602a43_1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8230602a43_1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89156866d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89156866d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ขอย้อนความเดิมนิดนึงนะคะ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ว่า เป็นห่วง ของเรามีที่มาที่ไปยังไง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8859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89156866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89156866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841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8230602a43_1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8230602a43_1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483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8230602a43_1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8230602a43_1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104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8230602a43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8230602a43_1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โปรเจคน</a:t>
            </a:r>
            <a:r>
              <a:rPr lang="th-TH" dirty="0" err="1"/>
              <a:t>ี้</a:t>
            </a:r>
            <a:r>
              <a:rPr lang="th-TH" dirty="0"/>
              <a:t>มีเป้าหมายคือ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เป็นทางเลือกในการจัดการเวลาทำงานของพนักงาน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สำหรับบริษัทที่ต้องการใช้เทคโนโลยีใหม่ๆ เพื่อให้ง่ายต่อการตรวจสอบและคำนวณเงินเดือน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แต่</a:t>
            </a:r>
            <a:r>
              <a:rPr lang="en-US" dirty="0"/>
              <a:t> </a:t>
            </a:r>
            <a:r>
              <a:rPr lang="th-TH" dirty="0"/>
              <a:t>พนักงานไม่ต้องการเรียนรู้แอปพลิเคชันใหม่ เนื่องจากอาจมี </a:t>
            </a:r>
            <a:r>
              <a:rPr lang="en-US" dirty="0"/>
              <a:t>learning curve </a:t>
            </a:r>
            <a:r>
              <a:rPr lang="th-TH" dirty="0"/>
              <a:t>สูง</a:t>
            </a:r>
          </a:p>
        </p:txBody>
      </p:sp>
    </p:spTree>
    <p:extLst>
      <p:ext uri="{BB962C8B-B14F-4D97-AF65-F5344CB8AC3E}">
        <p14:creationId xmlns:p14="http://schemas.microsoft.com/office/powerpoint/2010/main" val="2659014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53034354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53034354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เราจึงเลือก </a:t>
            </a:r>
            <a:r>
              <a:rPr lang="en-US"/>
              <a:t>LINE </a:t>
            </a:r>
            <a:r>
              <a:rPr lang="th-TH"/>
              <a:t>เป็น </a:t>
            </a:r>
            <a:r>
              <a:rPr lang="en-US"/>
              <a:t>solution </a:t>
            </a:r>
            <a:r>
              <a:rPr lang="th-TH"/>
              <a:t>เพราะ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เป็น </a:t>
            </a:r>
            <a:r>
              <a:rPr lang="en-US"/>
              <a:t>platform </a:t>
            </a:r>
            <a:r>
              <a:rPr lang="th-TH"/>
              <a:t>ที่บริษัทส่วนใหญ่ใช้อยู่แล้ว</a:t>
            </a:r>
            <a:endParaRPr lang="th-T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โดย</a:t>
            </a:r>
            <a:r>
              <a:rPr lang="th-TH"/>
              <a:t>จากการสำรวจกลุ่มเป้าหมาย</a:t>
            </a:r>
            <a:r>
              <a:rPr lang="th-TH" dirty="0"/>
              <a:t>ของเราครั้งก่อน พบว่า 90</a:t>
            </a:r>
            <a:r>
              <a:rPr lang="en-US" dirty="0"/>
              <a:t>%</a:t>
            </a:r>
            <a:r>
              <a:rPr lang="th-TH" dirty="0"/>
              <a:t> ของบริษัท ใช้ </a:t>
            </a:r>
            <a:r>
              <a:rPr lang="en-US" dirty="0"/>
              <a:t>line </a:t>
            </a:r>
            <a:r>
              <a:rPr lang="th-TH" dirty="0"/>
              <a:t>ในการติดต่อสื่อสาร</a:t>
            </a:r>
            <a:endParaRPr lang="th-TH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และ </a:t>
            </a:r>
            <a:r>
              <a:rPr lang="en-US"/>
              <a:t>line </a:t>
            </a:r>
            <a:r>
              <a:rPr lang="th-TH"/>
              <a:t>มี </a:t>
            </a:r>
            <a:r>
              <a:rPr lang="en-US"/>
              <a:t>chatbot </a:t>
            </a:r>
            <a:r>
              <a:rPr lang="th-TH"/>
              <a:t>ที่สามารถเพิ่ม </a:t>
            </a:r>
            <a:r>
              <a:rPr lang="en-US"/>
              <a:t>function </a:t>
            </a:r>
            <a:r>
              <a:rPr lang="th-TH"/>
              <a:t>ต่างๆ เข้าไปได้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89156866d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89156866d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738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9156866df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9156866df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โดยสรุป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เป็นห่วง คือ </a:t>
            </a:r>
            <a:r>
              <a:rPr lang="en-US" dirty="0"/>
              <a:t>line chatbot</a:t>
            </a:r>
            <a:r>
              <a:rPr lang="th-TH" dirty="0"/>
              <a:t> ที่ทำงานร่วมกับ เว็บแอป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โดยในส่วนของ </a:t>
            </a:r>
            <a:r>
              <a:rPr lang="en-US" dirty="0"/>
              <a:t>line chatbot </a:t>
            </a:r>
            <a:r>
              <a:rPr lang="th-TH" dirty="0"/>
              <a:t>จะเป็นการใช้งานของฝั่งพนักงานทั่วไปรวมถึงหัวหน้าแผนก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ส่วน ของเว็บแอปพลิเคชัน จะเป็นการใช้งานของฝั่ง </a:t>
            </a:r>
            <a:r>
              <a:rPr lang="en-US" dirty="0" err="1"/>
              <a:t>hr</a:t>
            </a:r>
            <a:r>
              <a:rPr lang="en-US" dirty="0"/>
              <a:t> </a:t>
            </a:r>
            <a:r>
              <a:rPr lang="th-TH" dirty="0"/>
              <a:t>และ เจ้าของบริษัท ที่จะเข้ามาดูแล และ จัดการพนักงานในบริษัท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5084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53034354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53034354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ในส่วนความคืบหน้าของฝั่งเว็บแอปพลิเคชัน เสร็จไปประมาณ60</a:t>
            </a:r>
            <a:r>
              <a:rPr lang="en-US" dirty="0"/>
              <a:t>%</a:t>
            </a:r>
            <a:endParaRPr lang="th-T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ที่เช็คถูก คือทำเสร็จแล้ว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และ </a:t>
            </a:r>
            <a:r>
              <a:rPr lang="en-US" dirty="0"/>
              <a:t>to do list </a:t>
            </a:r>
            <a:r>
              <a:rPr lang="th-TH" dirty="0"/>
              <a:t>คือยังทำไม่เสร็จดีค่ะ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53034354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53034354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ความคืบหน้าของฝั่ง</a:t>
            </a:r>
            <a:r>
              <a:rPr lang="en-US" dirty="0"/>
              <a:t> line chatbot </a:t>
            </a:r>
            <a:r>
              <a:rPr lang="th-TH" dirty="0"/>
              <a:t>เสร็จไปประมาณ</a:t>
            </a:r>
            <a:r>
              <a:rPr lang="en-US" dirty="0"/>
              <a:t>7</a:t>
            </a:r>
            <a:r>
              <a:rPr lang="th-TH" dirty="0"/>
              <a:t>0</a:t>
            </a:r>
            <a:r>
              <a:rPr lang="en-US" dirty="0"/>
              <a:t>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โดยจะแบ่งเป็นส่วนของ </a:t>
            </a:r>
            <a:r>
              <a:rPr lang="en-US" dirty="0"/>
              <a:t>chatbot dialog </a:t>
            </a:r>
            <a:r>
              <a:rPr lang="th-TH" dirty="0"/>
              <a:t>และ </a:t>
            </a:r>
            <a:r>
              <a:rPr lang="en-US" dirty="0"/>
              <a:t>web application </a:t>
            </a:r>
            <a:r>
              <a:rPr lang="th-TH" dirty="0"/>
              <a:t>ที่ลิงค์จาก </a:t>
            </a:r>
            <a:r>
              <a:rPr lang="en-US" dirty="0"/>
              <a:t>chatbot</a:t>
            </a:r>
            <a:endParaRPr lang="th-T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ที่เช็คถูก คือทำเสร็จแล้ว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และ </a:t>
            </a:r>
            <a:r>
              <a:rPr lang="en-US" dirty="0"/>
              <a:t>to do list </a:t>
            </a:r>
            <a:r>
              <a:rPr lang="th-TH" dirty="0"/>
              <a:t>คือยังทำไม่เสร็จดีค่ะ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53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89156866d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89156866d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300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56650" y="663000"/>
            <a:ext cx="32307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Boogaloo"/>
              <a:buNone/>
              <a:defRPr sz="5000" b="1">
                <a:solidFill>
                  <a:srgbClr val="5B2018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59400" y="2357425"/>
            <a:ext cx="21765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75424" y="3570987"/>
            <a:ext cx="159461" cy="179490"/>
          </a:xfrm>
          <a:custGeom>
            <a:avLst/>
            <a:gdLst/>
            <a:ahLst/>
            <a:cxnLst/>
            <a:rect l="l" t="t" r="r" b="b"/>
            <a:pathLst>
              <a:path w="1847" h="2079" extrusionOk="0">
                <a:moveTo>
                  <a:pt x="918" y="0"/>
                </a:moveTo>
                <a:cubicBezTo>
                  <a:pt x="802" y="0"/>
                  <a:pt x="706" y="348"/>
                  <a:pt x="687" y="812"/>
                </a:cubicBezTo>
                <a:cubicBezTo>
                  <a:pt x="290" y="831"/>
                  <a:pt x="0" y="928"/>
                  <a:pt x="0" y="1044"/>
                </a:cubicBezTo>
                <a:cubicBezTo>
                  <a:pt x="0" y="1150"/>
                  <a:pt x="290" y="1247"/>
                  <a:pt x="687" y="1276"/>
                </a:cubicBezTo>
                <a:cubicBezTo>
                  <a:pt x="706" y="1740"/>
                  <a:pt x="802" y="2078"/>
                  <a:pt x="918" y="2078"/>
                </a:cubicBezTo>
                <a:cubicBezTo>
                  <a:pt x="1034" y="2078"/>
                  <a:pt x="1131" y="1740"/>
                  <a:pt x="1150" y="1276"/>
                </a:cubicBezTo>
                <a:cubicBezTo>
                  <a:pt x="1547" y="1247"/>
                  <a:pt x="1846" y="1150"/>
                  <a:pt x="1846" y="1044"/>
                </a:cubicBezTo>
                <a:cubicBezTo>
                  <a:pt x="1846" y="928"/>
                  <a:pt x="1547" y="831"/>
                  <a:pt x="1150" y="812"/>
                </a:cubicBezTo>
                <a:cubicBezTo>
                  <a:pt x="1131" y="348"/>
                  <a:pt x="1034" y="0"/>
                  <a:pt x="918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994601">
            <a:off x="2597098" y="4824693"/>
            <a:ext cx="84522" cy="71485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0"/>
                  <a:pt x="1" y="414"/>
                </a:cubicBezTo>
                <a:cubicBezTo>
                  <a:pt x="10" y="607"/>
                  <a:pt x="146" y="77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4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4994601">
            <a:off x="2006608" y="2187868"/>
            <a:ext cx="84522" cy="71485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1"/>
                  <a:pt x="1" y="423"/>
                </a:cubicBezTo>
                <a:cubicBezTo>
                  <a:pt x="1" y="617"/>
                  <a:pt x="146" y="78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5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994601">
            <a:off x="1711703" y="2358965"/>
            <a:ext cx="39800" cy="34102"/>
          </a:xfrm>
          <a:custGeom>
            <a:avLst/>
            <a:gdLst/>
            <a:ahLst/>
            <a:cxnLst/>
            <a:rect l="l" t="t" r="r" b="b"/>
            <a:pathLst>
              <a:path w="461" h="395" extrusionOk="0">
                <a:moveTo>
                  <a:pt x="207" y="1"/>
                </a:moveTo>
                <a:cubicBezTo>
                  <a:pt x="95" y="1"/>
                  <a:pt x="0" y="83"/>
                  <a:pt x="0" y="197"/>
                </a:cubicBezTo>
                <a:cubicBezTo>
                  <a:pt x="0" y="294"/>
                  <a:pt x="68" y="371"/>
                  <a:pt x="155" y="390"/>
                </a:cubicBezTo>
                <a:cubicBezTo>
                  <a:pt x="169" y="393"/>
                  <a:pt x="183" y="394"/>
                  <a:pt x="197" y="394"/>
                </a:cubicBezTo>
                <a:cubicBezTo>
                  <a:pt x="421" y="394"/>
                  <a:pt x="461" y="31"/>
                  <a:pt x="242" y="4"/>
                </a:cubicBezTo>
                <a:cubicBezTo>
                  <a:pt x="230" y="2"/>
                  <a:pt x="218" y="1"/>
                  <a:pt x="207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4994601">
            <a:off x="1373550" y="2500092"/>
            <a:ext cx="40664" cy="34275"/>
          </a:xfrm>
          <a:custGeom>
            <a:avLst/>
            <a:gdLst/>
            <a:ahLst/>
            <a:cxnLst/>
            <a:rect l="l" t="t" r="r" b="b"/>
            <a:pathLst>
              <a:path w="471" h="397" extrusionOk="0">
                <a:moveTo>
                  <a:pt x="197" y="1"/>
                </a:moveTo>
                <a:cubicBezTo>
                  <a:pt x="90" y="1"/>
                  <a:pt x="1" y="89"/>
                  <a:pt x="1" y="199"/>
                </a:cubicBezTo>
                <a:cubicBezTo>
                  <a:pt x="1" y="296"/>
                  <a:pt x="68" y="373"/>
                  <a:pt x="165" y="392"/>
                </a:cubicBezTo>
                <a:cubicBezTo>
                  <a:pt x="179" y="395"/>
                  <a:pt x="193" y="396"/>
                  <a:pt x="205" y="396"/>
                </a:cubicBezTo>
                <a:cubicBezTo>
                  <a:pt x="423" y="396"/>
                  <a:pt x="470" y="33"/>
                  <a:pt x="242" y="6"/>
                </a:cubicBezTo>
                <a:cubicBezTo>
                  <a:pt x="227" y="2"/>
                  <a:pt x="212" y="1"/>
                  <a:pt x="197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4994601">
            <a:off x="2493028" y="4610194"/>
            <a:ext cx="56031" cy="47916"/>
          </a:xfrm>
          <a:custGeom>
            <a:avLst/>
            <a:gdLst/>
            <a:ahLst/>
            <a:cxnLst/>
            <a:rect l="l" t="t" r="r" b="b"/>
            <a:pathLst>
              <a:path w="649" h="555" extrusionOk="0">
                <a:moveTo>
                  <a:pt x="278" y="1"/>
                </a:moveTo>
                <a:cubicBezTo>
                  <a:pt x="128" y="1"/>
                  <a:pt x="0" y="124"/>
                  <a:pt x="0" y="278"/>
                </a:cubicBezTo>
                <a:cubicBezTo>
                  <a:pt x="0" y="404"/>
                  <a:pt x="87" y="520"/>
                  <a:pt x="222" y="549"/>
                </a:cubicBezTo>
                <a:cubicBezTo>
                  <a:pt x="242" y="552"/>
                  <a:pt x="260" y="554"/>
                  <a:pt x="278" y="554"/>
                </a:cubicBezTo>
                <a:cubicBezTo>
                  <a:pt x="580" y="554"/>
                  <a:pt x="648" y="44"/>
                  <a:pt x="338" y="7"/>
                </a:cubicBezTo>
                <a:cubicBezTo>
                  <a:pt x="318" y="3"/>
                  <a:pt x="298" y="1"/>
                  <a:pt x="278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278113" y="4085890"/>
            <a:ext cx="108523" cy="121905"/>
          </a:xfrm>
          <a:custGeom>
            <a:avLst/>
            <a:gdLst/>
            <a:ahLst/>
            <a:cxnLst/>
            <a:rect l="l" t="t" r="r" b="b"/>
            <a:pathLst>
              <a:path w="1257" h="1412" extrusionOk="0">
                <a:moveTo>
                  <a:pt x="628" y="1"/>
                </a:moveTo>
                <a:cubicBezTo>
                  <a:pt x="551" y="1"/>
                  <a:pt x="483" y="242"/>
                  <a:pt x="474" y="552"/>
                </a:cubicBezTo>
                <a:cubicBezTo>
                  <a:pt x="203" y="571"/>
                  <a:pt x="0" y="629"/>
                  <a:pt x="0" y="706"/>
                </a:cubicBezTo>
                <a:cubicBezTo>
                  <a:pt x="0" y="784"/>
                  <a:pt x="203" y="851"/>
                  <a:pt x="474" y="871"/>
                </a:cubicBezTo>
                <a:cubicBezTo>
                  <a:pt x="483" y="1180"/>
                  <a:pt x="551" y="1412"/>
                  <a:pt x="628" y="1412"/>
                </a:cubicBezTo>
                <a:cubicBezTo>
                  <a:pt x="706" y="1412"/>
                  <a:pt x="773" y="1170"/>
                  <a:pt x="793" y="871"/>
                </a:cubicBezTo>
                <a:cubicBezTo>
                  <a:pt x="1063" y="842"/>
                  <a:pt x="1256" y="784"/>
                  <a:pt x="1256" y="706"/>
                </a:cubicBezTo>
                <a:cubicBezTo>
                  <a:pt x="1256" y="629"/>
                  <a:pt x="1063" y="571"/>
                  <a:pt x="793" y="552"/>
                </a:cubicBezTo>
                <a:cubicBezTo>
                  <a:pt x="773" y="233"/>
                  <a:pt x="706" y="1"/>
                  <a:pt x="628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8141391">
            <a:off x="7251977" y="1861306"/>
            <a:ext cx="84520" cy="71484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0"/>
                  <a:pt x="1" y="414"/>
                </a:cubicBezTo>
                <a:cubicBezTo>
                  <a:pt x="10" y="607"/>
                  <a:pt x="146" y="77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4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8141391">
            <a:off x="7864764" y="2875924"/>
            <a:ext cx="84520" cy="71484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1"/>
                  <a:pt x="1" y="423"/>
                </a:cubicBezTo>
                <a:cubicBezTo>
                  <a:pt x="1" y="617"/>
                  <a:pt x="146" y="78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5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8141391">
            <a:off x="7272224" y="2107598"/>
            <a:ext cx="39800" cy="34102"/>
          </a:xfrm>
          <a:custGeom>
            <a:avLst/>
            <a:gdLst/>
            <a:ahLst/>
            <a:cxnLst/>
            <a:rect l="l" t="t" r="r" b="b"/>
            <a:pathLst>
              <a:path w="461" h="395" extrusionOk="0">
                <a:moveTo>
                  <a:pt x="207" y="1"/>
                </a:moveTo>
                <a:cubicBezTo>
                  <a:pt x="95" y="1"/>
                  <a:pt x="0" y="83"/>
                  <a:pt x="0" y="197"/>
                </a:cubicBezTo>
                <a:cubicBezTo>
                  <a:pt x="0" y="294"/>
                  <a:pt x="68" y="371"/>
                  <a:pt x="155" y="390"/>
                </a:cubicBezTo>
                <a:cubicBezTo>
                  <a:pt x="169" y="393"/>
                  <a:pt x="183" y="394"/>
                  <a:pt x="197" y="394"/>
                </a:cubicBezTo>
                <a:cubicBezTo>
                  <a:pt x="421" y="394"/>
                  <a:pt x="461" y="31"/>
                  <a:pt x="242" y="4"/>
                </a:cubicBezTo>
                <a:cubicBezTo>
                  <a:pt x="230" y="2"/>
                  <a:pt x="218" y="1"/>
                  <a:pt x="207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-8141391">
            <a:off x="7445762" y="1785437"/>
            <a:ext cx="40663" cy="34274"/>
          </a:xfrm>
          <a:custGeom>
            <a:avLst/>
            <a:gdLst/>
            <a:ahLst/>
            <a:cxnLst/>
            <a:rect l="l" t="t" r="r" b="b"/>
            <a:pathLst>
              <a:path w="471" h="397" extrusionOk="0">
                <a:moveTo>
                  <a:pt x="197" y="1"/>
                </a:moveTo>
                <a:cubicBezTo>
                  <a:pt x="90" y="1"/>
                  <a:pt x="1" y="89"/>
                  <a:pt x="1" y="199"/>
                </a:cubicBezTo>
                <a:cubicBezTo>
                  <a:pt x="1" y="296"/>
                  <a:pt x="68" y="373"/>
                  <a:pt x="165" y="392"/>
                </a:cubicBezTo>
                <a:cubicBezTo>
                  <a:pt x="179" y="395"/>
                  <a:pt x="193" y="396"/>
                  <a:pt x="205" y="396"/>
                </a:cubicBezTo>
                <a:cubicBezTo>
                  <a:pt x="423" y="396"/>
                  <a:pt x="470" y="33"/>
                  <a:pt x="242" y="6"/>
                </a:cubicBezTo>
                <a:cubicBezTo>
                  <a:pt x="227" y="2"/>
                  <a:pt x="212" y="1"/>
                  <a:pt x="197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8141391">
            <a:off x="8359209" y="2493258"/>
            <a:ext cx="56030" cy="47915"/>
          </a:xfrm>
          <a:custGeom>
            <a:avLst/>
            <a:gdLst/>
            <a:ahLst/>
            <a:cxnLst/>
            <a:rect l="l" t="t" r="r" b="b"/>
            <a:pathLst>
              <a:path w="649" h="555" extrusionOk="0">
                <a:moveTo>
                  <a:pt x="278" y="1"/>
                </a:moveTo>
                <a:cubicBezTo>
                  <a:pt x="128" y="1"/>
                  <a:pt x="0" y="124"/>
                  <a:pt x="0" y="278"/>
                </a:cubicBezTo>
                <a:cubicBezTo>
                  <a:pt x="0" y="404"/>
                  <a:pt x="87" y="520"/>
                  <a:pt x="222" y="549"/>
                </a:cubicBezTo>
                <a:cubicBezTo>
                  <a:pt x="242" y="552"/>
                  <a:pt x="260" y="554"/>
                  <a:pt x="278" y="554"/>
                </a:cubicBezTo>
                <a:cubicBezTo>
                  <a:pt x="580" y="554"/>
                  <a:pt x="648" y="44"/>
                  <a:pt x="338" y="7"/>
                </a:cubicBezTo>
                <a:cubicBezTo>
                  <a:pt x="318" y="3"/>
                  <a:pt x="298" y="1"/>
                  <a:pt x="278" y="1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flipH="1">
            <a:off x="6938487" y="4664791"/>
            <a:ext cx="108523" cy="121819"/>
          </a:xfrm>
          <a:custGeom>
            <a:avLst/>
            <a:gdLst/>
            <a:ahLst/>
            <a:cxnLst/>
            <a:rect l="l" t="t" r="r" b="b"/>
            <a:pathLst>
              <a:path w="1257" h="1411" extrusionOk="0">
                <a:moveTo>
                  <a:pt x="628" y="0"/>
                </a:moveTo>
                <a:cubicBezTo>
                  <a:pt x="551" y="0"/>
                  <a:pt x="483" y="232"/>
                  <a:pt x="474" y="551"/>
                </a:cubicBezTo>
                <a:cubicBezTo>
                  <a:pt x="203" y="570"/>
                  <a:pt x="0" y="628"/>
                  <a:pt x="0" y="706"/>
                </a:cubicBezTo>
                <a:cubicBezTo>
                  <a:pt x="0" y="783"/>
                  <a:pt x="203" y="850"/>
                  <a:pt x="474" y="860"/>
                </a:cubicBezTo>
                <a:cubicBezTo>
                  <a:pt x="483" y="1179"/>
                  <a:pt x="551" y="1411"/>
                  <a:pt x="628" y="1411"/>
                </a:cubicBezTo>
                <a:cubicBezTo>
                  <a:pt x="706" y="1411"/>
                  <a:pt x="773" y="1169"/>
                  <a:pt x="793" y="860"/>
                </a:cubicBezTo>
                <a:cubicBezTo>
                  <a:pt x="1063" y="850"/>
                  <a:pt x="1257" y="783"/>
                  <a:pt x="1257" y="706"/>
                </a:cubicBezTo>
                <a:cubicBezTo>
                  <a:pt x="1257" y="628"/>
                  <a:pt x="1063" y="561"/>
                  <a:pt x="793" y="551"/>
                </a:cubicBezTo>
                <a:cubicBezTo>
                  <a:pt x="773" y="232"/>
                  <a:pt x="706" y="0"/>
                  <a:pt x="628" y="0"/>
                </a:cubicBezTo>
                <a:close/>
              </a:path>
            </a:pathLst>
          </a:custGeom>
          <a:solidFill>
            <a:srgbClr val="FFE8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-189635" y="-102774"/>
            <a:ext cx="9033785" cy="5212137"/>
            <a:chOff x="-189635" y="-116524"/>
            <a:chExt cx="9033785" cy="5212137"/>
          </a:xfrm>
        </p:grpSpPr>
        <p:sp>
          <p:nvSpPr>
            <p:cNvPr id="25" name="Google Shape;25;p2"/>
            <p:cNvSpPr/>
            <p:nvPr/>
          </p:nvSpPr>
          <p:spPr>
            <a:xfrm rot="-159001" flipH="1">
              <a:off x="991741" y="3451153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1009874">
              <a:off x="7736191" y="-4356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2"/>
            <p:cNvGrpSpPr/>
            <p:nvPr/>
          </p:nvGrpSpPr>
          <p:grpSpPr>
            <a:xfrm rot="572271">
              <a:off x="-80726" y="1087142"/>
              <a:ext cx="1064565" cy="1403349"/>
              <a:chOff x="4308246" y="3238442"/>
              <a:chExt cx="1673600" cy="22062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4777096" y="3489067"/>
                <a:ext cx="1079275" cy="810800"/>
              </a:xfrm>
              <a:custGeom>
                <a:avLst/>
                <a:gdLst/>
                <a:ahLst/>
                <a:cxnLst/>
                <a:rect l="l" t="t" r="r" b="b"/>
                <a:pathLst>
                  <a:path w="43171" h="32432" extrusionOk="0">
                    <a:moveTo>
                      <a:pt x="18236" y="2933"/>
                    </a:moveTo>
                    <a:cubicBezTo>
                      <a:pt x="21940" y="2933"/>
                      <a:pt x="25626" y="3920"/>
                      <a:pt x="28914" y="5791"/>
                    </a:cubicBezTo>
                    <a:cubicBezTo>
                      <a:pt x="33642" y="8482"/>
                      <a:pt x="35824" y="14228"/>
                      <a:pt x="34079" y="19393"/>
                    </a:cubicBezTo>
                    <a:cubicBezTo>
                      <a:pt x="32406" y="25066"/>
                      <a:pt x="26369" y="28485"/>
                      <a:pt x="20986" y="29648"/>
                    </a:cubicBezTo>
                    <a:cubicBezTo>
                      <a:pt x="19873" y="29897"/>
                      <a:pt x="18784" y="30014"/>
                      <a:pt x="17728" y="30014"/>
                    </a:cubicBezTo>
                    <a:cubicBezTo>
                      <a:pt x="9190" y="30014"/>
                      <a:pt x="2810" y="22320"/>
                      <a:pt x="3457" y="13647"/>
                    </a:cubicBezTo>
                    <a:cubicBezTo>
                      <a:pt x="3457" y="13065"/>
                      <a:pt x="3530" y="12483"/>
                      <a:pt x="3603" y="11974"/>
                    </a:cubicBezTo>
                    <a:cubicBezTo>
                      <a:pt x="6221" y="6809"/>
                      <a:pt x="9276" y="4118"/>
                      <a:pt x="15095" y="3173"/>
                    </a:cubicBezTo>
                    <a:cubicBezTo>
                      <a:pt x="16138" y="3012"/>
                      <a:pt x="17187" y="2933"/>
                      <a:pt x="18236" y="2933"/>
                    </a:cubicBezTo>
                    <a:close/>
                    <a:moveTo>
                      <a:pt x="18647" y="1"/>
                    </a:moveTo>
                    <a:cubicBezTo>
                      <a:pt x="17685" y="1"/>
                      <a:pt x="16717" y="63"/>
                      <a:pt x="15749" y="191"/>
                    </a:cubicBezTo>
                    <a:cubicBezTo>
                      <a:pt x="15107" y="74"/>
                      <a:pt x="14475" y="18"/>
                      <a:pt x="13856" y="18"/>
                    </a:cubicBezTo>
                    <a:cubicBezTo>
                      <a:pt x="8302" y="18"/>
                      <a:pt x="3755" y="4520"/>
                      <a:pt x="1857" y="10083"/>
                    </a:cubicBezTo>
                    <a:cubicBezTo>
                      <a:pt x="1784" y="10446"/>
                      <a:pt x="1639" y="10883"/>
                      <a:pt x="1493" y="11246"/>
                    </a:cubicBezTo>
                    <a:lnTo>
                      <a:pt x="1493" y="11464"/>
                    </a:lnTo>
                    <a:cubicBezTo>
                      <a:pt x="1275" y="12337"/>
                      <a:pt x="1130" y="13283"/>
                      <a:pt x="1057" y="14156"/>
                    </a:cubicBezTo>
                    <a:cubicBezTo>
                      <a:pt x="1" y="24965"/>
                      <a:pt x="8814" y="32432"/>
                      <a:pt x="18568" y="32432"/>
                    </a:cubicBezTo>
                    <a:cubicBezTo>
                      <a:pt x="20234" y="32432"/>
                      <a:pt x="21928" y="32214"/>
                      <a:pt x="23605" y="31758"/>
                    </a:cubicBezTo>
                    <a:cubicBezTo>
                      <a:pt x="36188" y="28339"/>
                      <a:pt x="43170" y="12701"/>
                      <a:pt x="31387" y="3973"/>
                    </a:cubicBezTo>
                    <a:cubicBezTo>
                      <a:pt x="27607" y="1393"/>
                      <a:pt x="23184" y="1"/>
                      <a:pt x="18647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08246" y="3238442"/>
                <a:ext cx="1673600" cy="2206200"/>
              </a:xfrm>
              <a:custGeom>
                <a:avLst/>
                <a:gdLst/>
                <a:ahLst/>
                <a:cxnLst/>
                <a:rect l="l" t="t" r="r" b="b"/>
                <a:pathLst>
                  <a:path w="66944" h="88248" extrusionOk="0">
                    <a:moveTo>
                      <a:pt x="37049" y="3815"/>
                    </a:moveTo>
                    <a:cubicBezTo>
                      <a:pt x="38358" y="4979"/>
                      <a:pt x="39740" y="5997"/>
                      <a:pt x="41195" y="7015"/>
                    </a:cubicBezTo>
                    <a:cubicBezTo>
                      <a:pt x="41425" y="7187"/>
                      <a:pt x="41699" y="7269"/>
                      <a:pt x="41975" y="7269"/>
                    </a:cubicBezTo>
                    <a:cubicBezTo>
                      <a:pt x="42398" y="7269"/>
                      <a:pt x="42822" y="7077"/>
                      <a:pt x="43086" y="6724"/>
                    </a:cubicBezTo>
                    <a:cubicBezTo>
                      <a:pt x="43813" y="5924"/>
                      <a:pt x="44614" y="5197"/>
                      <a:pt x="45414" y="4469"/>
                    </a:cubicBezTo>
                    <a:cubicBezTo>
                      <a:pt x="46068" y="5633"/>
                      <a:pt x="46650" y="6870"/>
                      <a:pt x="47087" y="8106"/>
                    </a:cubicBezTo>
                    <a:cubicBezTo>
                      <a:pt x="47299" y="8532"/>
                      <a:pt x="47707" y="8802"/>
                      <a:pt x="48167" y="8802"/>
                    </a:cubicBezTo>
                    <a:cubicBezTo>
                      <a:pt x="48336" y="8802"/>
                      <a:pt x="48511" y="8766"/>
                      <a:pt x="48687" y="8688"/>
                    </a:cubicBezTo>
                    <a:cubicBezTo>
                      <a:pt x="50069" y="8106"/>
                      <a:pt x="51378" y="7379"/>
                      <a:pt x="52542" y="6433"/>
                    </a:cubicBezTo>
                    <a:lnTo>
                      <a:pt x="52542" y="6433"/>
                    </a:lnTo>
                    <a:cubicBezTo>
                      <a:pt x="52396" y="7670"/>
                      <a:pt x="52323" y="8834"/>
                      <a:pt x="52323" y="9997"/>
                    </a:cubicBezTo>
                    <a:cubicBezTo>
                      <a:pt x="52258" y="10722"/>
                      <a:pt x="52788" y="11327"/>
                      <a:pt x="53483" y="11327"/>
                    </a:cubicBezTo>
                    <a:cubicBezTo>
                      <a:pt x="53555" y="11327"/>
                      <a:pt x="53630" y="11320"/>
                      <a:pt x="53705" y="11307"/>
                    </a:cubicBezTo>
                    <a:cubicBezTo>
                      <a:pt x="54869" y="11161"/>
                      <a:pt x="56033" y="11161"/>
                      <a:pt x="57197" y="11161"/>
                    </a:cubicBezTo>
                    <a:cubicBezTo>
                      <a:pt x="56906" y="12398"/>
                      <a:pt x="56688" y="13634"/>
                      <a:pt x="56324" y="14871"/>
                    </a:cubicBezTo>
                    <a:cubicBezTo>
                      <a:pt x="56033" y="15598"/>
                      <a:pt x="56397" y="16325"/>
                      <a:pt x="57124" y="16616"/>
                    </a:cubicBezTo>
                    <a:cubicBezTo>
                      <a:pt x="58506" y="16980"/>
                      <a:pt x="59815" y="17489"/>
                      <a:pt x="61124" y="18144"/>
                    </a:cubicBezTo>
                    <a:cubicBezTo>
                      <a:pt x="60470" y="19162"/>
                      <a:pt x="59815" y="20180"/>
                      <a:pt x="59015" y="21126"/>
                    </a:cubicBezTo>
                    <a:cubicBezTo>
                      <a:pt x="58579" y="21708"/>
                      <a:pt x="58651" y="22653"/>
                      <a:pt x="59306" y="23090"/>
                    </a:cubicBezTo>
                    <a:cubicBezTo>
                      <a:pt x="60615" y="24108"/>
                      <a:pt x="61852" y="25054"/>
                      <a:pt x="63015" y="26145"/>
                    </a:cubicBezTo>
                    <a:cubicBezTo>
                      <a:pt x="61779" y="27017"/>
                      <a:pt x="60542" y="27890"/>
                      <a:pt x="59306" y="28836"/>
                    </a:cubicBezTo>
                    <a:cubicBezTo>
                      <a:pt x="58942" y="29127"/>
                      <a:pt x="58724" y="29636"/>
                      <a:pt x="58797" y="30145"/>
                    </a:cubicBezTo>
                    <a:cubicBezTo>
                      <a:pt x="58069" y="30581"/>
                      <a:pt x="57851" y="31600"/>
                      <a:pt x="58360" y="32327"/>
                    </a:cubicBezTo>
                    <a:cubicBezTo>
                      <a:pt x="59524" y="33854"/>
                      <a:pt x="60542" y="35455"/>
                      <a:pt x="61488" y="37128"/>
                    </a:cubicBezTo>
                    <a:cubicBezTo>
                      <a:pt x="59379" y="37419"/>
                      <a:pt x="57269" y="37491"/>
                      <a:pt x="55087" y="37637"/>
                    </a:cubicBezTo>
                    <a:cubicBezTo>
                      <a:pt x="53924" y="37709"/>
                      <a:pt x="53633" y="39164"/>
                      <a:pt x="54142" y="39964"/>
                    </a:cubicBezTo>
                    <a:cubicBezTo>
                      <a:pt x="55233" y="41492"/>
                      <a:pt x="56324" y="42946"/>
                      <a:pt x="57488" y="44328"/>
                    </a:cubicBezTo>
                    <a:cubicBezTo>
                      <a:pt x="54796" y="44256"/>
                      <a:pt x="52105" y="43674"/>
                      <a:pt x="49560" y="42655"/>
                    </a:cubicBezTo>
                    <a:cubicBezTo>
                      <a:pt x="49405" y="42594"/>
                      <a:pt x="49245" y="42566"/>
                      <a:pt x="49086" y="42566"/>
                    </a:cubicBezTo>
                    <a:cubicBezTo>
                      <a:pt x="48119" y="42566"/>
                      <a:pt x="47179" y="43610"/>
                      <a:pt x="47741" y="44547"/>
                    </a:cubicBezTo>
                    <a:cubicBezTo>
                      <a:pt x="48541" y="45929"/>
                      <a:pt x="49414" y="47238"/>
                      <a:pt x="50287" y="48547"/>
                    </a:cubicBezTo>
                    <a:cubicBezTo>
                      <a:pt x="48832" y="48111"/>
                      <a:pt x="47523" y="47456"/>
                      <a:pt x="46286" y="46583"/>
                    </a:cubicBezTo>
                    <a:cubicBezTo>
                      <a:pt x="46035" y="46423"/>
                      <a:pt x="45713" y="46342"/>
                      <a:pt x="45391" y="46342"/>
                    </a:cubicBezTo>
                    <a:cubicBezTo>
                      <a:pt x="44685" y="46342"/>
                      <a:pt x="43982" y="46730"/>
                      <a:pt x="44032" y="47529"/>
                    </a:cubicBezTo>
                    <a:cubicBezTo>
                      <a:pt x="44032" y="48038"/>
                      <a:pt x="44032" y="48620"/>
                      <a:pt x="43959" y="49129"/>
                    </a:cubicBezTo>
                    <a:cubicBezTo>
                      <a:pt x="42868" y="48256"/>
                      <a:pt x="41850" y="47310"/>
                      <a:pt x="40831" y="46365"/>
                    </a:cubicBezTo>
                    <a:cubicBezTo>
                      <a:pt x="40558" y="46031"/>
                      <a:pt x="40170" y="45874"/>
                      <a:pt x="39785" y="45874"/>
                    </a:cubicBezTo>
                    <a:cubicBezTo>
                      <a:pt x="39248" y="45874"/>
                      <a:pt x="38716" y="46178"/>
                      <a:pt x="38504" y="46729"/>
                    </a:cubicBezTo>
                    <a:cubicBezTo>
                      <a:pt x="37995" y="47820"/>
                      <a:pt x="37485" y="48765"/>
                      <a:pt x="36976" y="49783"/>
                    </a:cubicBezTo>
                    <a:cubicBezTo>
                      <a:pt x="35813" y="48183"/>
                      <a:pt x="34722" y="46510"/>
                      <a:pt x="33776" y="44765"/>
                    </a:cubicBezTo>
                    <a:cubicBezTo>
                      <a:pt x="33588" y="44342"/>
                      <a:pt x="33158" y="44101"/>
                      <a:pt x="32700" y="44101"/>
                    </a:cubicBezTo>
                    <a:cubicBezTo>
                      <a:pt x="32449" y="44101"/>
                      <a:pt x="32190" y="44174"/>
                      <a:pt x="31958" y="44328"/>
                    </a:cubicBezTo>
                    <a:cubicBezTo>
                      <a:pt x="30648" y="45565"/>
                      <a:pt x="29266" y="46729"/>
                      <a:pt x="27812" y="47747"/>
                    </a:cubicBezTo>
                    <a:cubicBezTo>
                      <a:pt x="27303" y="46074"/>
                      <a:pt x="26721" y="44401"/>
                      <a:pt x="25993" y="42801"/>
                    </a:cubicBezTo>
                    <a:cubicBezTo>
                      <a:pt x="25725" y="42318"/>
                      <a:pt x="25220" y="42034"/>
                      <a:pt x="24711" y="42034"/>
                    </a:cubicBezTo>
                    <a:cubicBezTo>
                      <a:pt x="24529" y="42034"/>
                      <a:pt x="24347" y="42070"/>
                      <a:pt x="24175" y="42146"/>
                    </a:cubicBezTo>
                    <a:cubicBezTo>
                      <a:pt x="23302" y="42510"/>
                      <a:pt x="22429" y="42874"/>
                      <a:pt x="21557" y="43237"/>
                    </a:cubicBezTo>
                    <a:cubicBezTo>
                      <a:pt x="21287" y="39661"/>
                      <a:pt x="19702" y="37525"/>
                      <a:pt x="16397" y="37525"/>
                    </a:cubicBezTo>
                    <a:cubicBezTo>
                      <a:pt x="16139" y="37525"/>
                      <a:pt x="15871" y="37538"/>
                      <a:pt x="15592" y="37564"/>
                    </a:cubicBezTo>
                    <a:cubicBezTo>
                      <a:pt x="16029" y="36255"/>
                      <a:pt x="16465" y="34946"/>
                      <a:pt x="16974" y="33636"/>
                    </a:cubicBezTo>
                    <a:cubicBezTo>
                      <a:pt x="17192" y="32982"/>
                      <a:pt x="16902" y="32182"/>
                      <a:pt x="16247" y="31963"/>
                    </a:cubicBezTo>
                    <a:cubicBezTo>
                      <a:pt x="15083" y="31309"/>
                      <a:pt x="14138" y="30581"/>
                      <a:pt x="13119" y="30000"/>
                    </a:cubicBezTo>
                    <a:cubicBezTo>
                      <a:pt x="13701" y="28908"/>
                      <a:pt x="14429" y="27890"/>
                      <a:pt x="15156" y="26945"/>
                    </a:cubicBezTo>
                    <a:cubicBezTo>
                      <a:pt x="15190" y="26947"/>
                      <a:pt x="15224" y="26949"/>
                      <a:pt x="15258" y="26949"/>
                    </a:cubicBezTo>
                    <a:cubicBezTo>
                      <a:pt x="16079" y="26949"/>
                      <a:pt x="16672" y="26113"/>
                      <a:pt x="16392" y="25344"/>
                    </a:cubicBezTo>
                    <a:cubicBezTo>
                      <a:pt x="16101" y="24108"/>
                      <a:pt x="15738" y="22871"/>
                      <a:pt x="15374" y="21708"/>
                    </a:cubicBezTo>
                    <a:cubicBezTo>
                      <a:pt x="14574" y="18653"/>
                      <a:pt x="16756" y="17925"/>
                      <a:pt x="19084" y="16980"/>
                    </a:cubicBezTo>
                    <a:cubicBezTo>
                      <a:pt x="19956" y="16616"/>
                      <a:pt x="20247" y="15525"/>
                      <a:pt x="19665" y="14798"/>
                    </a:cubicBezTo>
                    <a:cubicBezTo>
                      <a:pt x="19229" y="14289"/>
                      <a:pt x="18938" y="13780"/>
                      <a:pt x="18647" y="13270"/>
                    </a:cubicBezTo>
                    <a:cubicBezTo>
                      <a:pt x="20102" y="12834"/>
                      <a:pt x="21557" y="12470"/>
                      <a:pt x="23084" y="12179"/>
                    </a:cubicBezTo>
                    <a:cubicBezTo>
                      <a:pt x="23884" y="12034"/>
                      <a:pt x="24393" y="11307"/>
                      <a:pt x="24248" y="10506"/>
                    </a:cubicBezTo>
                    <a:cubicBezTo>
                      <a:pt x="23884" y="8906"/>
                      <a:pt x="23520" y="7379"/>
                      <a:pt x="23157" y="5779"/>
                    </a:cubicBezTo>
                    <a:lnTo>
                      <a:pt x="23157" y="5779"/>
                    </a:lnTo>
                    <a:cubicBezTo>
                      <a:pt x="24466" y="6215"/>
                      <a:pt x="25702" y="6942"/>
                      <a:pt x="26721" y="7888"/>
                    </a:cubicBezTo>
                    <a:cubicBezTo>
                      <a:pt x="26970" y="8054"/>
                      <a:pt x="27249" y="8131"/>
                      <a:pt x="27524" y="8131"/>
                    </a:cubicBezTo>
                    <a:cubicBezTo>
                      <a:pt x="28211" y="8131"/>
                      <a:pt x="28872" y="7649"/>
                      <a:pt x="28976" y="6870"/>
                    </a:cubicBezTo>
                    <a:cubicBezTo>
                      <a:pt x="29194" y="5997"/>
                      <a:pt x="29485" y="5124"/>
                      <a:pt x="29848" y="4251"/>
                    </a:cubicBezTo>
                    <a:cubicBezTo>
                      <a:pt x="31303" y="5124"/>
                      <a:pt x="32758" y="5997"/>
                      <a:pt x="34140" y="7015"/>
                    </a:cubicBezTo>
                    <a:cubicBezTo>
                      <a:pt x="34395" y="7207"/>
                      <a:pt x="34675" y="7292"/>
                      <a:pt x="34947" y="7292"/>
                    </a:cubicBezTo>
                    <a:cubicBezTo>
                      <a:pt x="35606" y="7292"/>
                      <a:pt x="36219" y="6790"/>
                      <a:pt x="36322" y="6070"/>
                    </a:cubicBezTo>
                    <a:cubicBezTo>
                      <a:pt x="36467" y="5270"/>
                      <a:pt x="36685" y="4542"/>
                      <a:pt x="37049" y="3815"/>
                    </a:cubicBezTo>
                    <a:close/>
                    <a:moveTo>
                      <a:pt x="23957" y="45274"/>
                    </a:moveTo>
                    <a:cubicBezTo>
                      <a:pt x="24393" y="46292"/>
                      <a:pt x="24757" y="47383"/>
                      <a:pt x="25048" y="48474"/>
                    </a:cubicBezTo>
                    <a:cubicBezTo>
                      <a:pt x="25269" y="49137"/>
                      <a:pt x="25868" y="49548"/>
                      <a:pt x="26493" y="49548"/>
                    </a:cubicBezTo>
                    <a:cubicBezTo>
                      <a:pt x="26691" y="49548"/>
                      <a:pt x="26892" y="49507"/>
                      <a:pt x="27084" y="49420"/>
                    </a:cubicBezTo>
                    <a:cubicBezTo>
                      <a:pt x="27212" y="49505"/>
                      <a:pt x="27340" y="49540"/>
                      <a:pt x="27468" y="49540"/>
                    </a:cubicBezTo>
                    <a:cubicBezTo>
                      <a:pt x="27558" y="49540"/>
                      <a:pt x="27649" y="49523"/>
                      <a:pt x="27739" y="49493"/>
                    </a:cubicBezTo>
                    <a:cubicBezTo>
                      <a:pt x="29339" y="48838"/>
                      <a:pt x="30867" y="47965"/>
                      <a:pt x="32249" y="47020"/>
                    </a:cubicBezTo>
                    <a:cubicBezTo>
                      <a:pt x="33267" y="49056"/>
                      <a:pt x="34431" y="50947"/>
                      <a:pt x="35885" y="52693"/>
                    </a:cubicBezTo>
                    <a:cubicBezTo>
                      <a:pt x="32540" y="62585"/>
                      <a:pt x="29048" y="72986"/>
                      <a:pt x="23011" y="81569"/>
                    </a:cubicBezTo>
                    <a:cubicBezTo>
                      <a:pt x="21629" y="77641"/>
                      <a:pt x="19447" y="71459"/>
                      <a:pt x="15956" y="70949"/>
                    </a:cubicBezTo>
                    <a:cubicBezTo>
                      <a:pt x="15631" y="70910"/>
                      <a:pt x="15305" y="70891"/>
                      <a:pt x="14977" y="70891"/>
                    </a:cubicBezTo>
                    <a:cubicBezTo>
                      <a:pt x="11129" y="70891"/>
                      <a:pt x="7138" y="73504"/>
                      <a:pt x="3518" y="75314"/>
                    </a:cubicBezTo>
                    <a:cubicBezTo>
                      <a:pt x="8101" y="65203"/>
                      <a:pt x="14647" y="55820"/>
                      <a:pt x="18793" y="45419"/>
                    </a:cubicBezTo>
                    <a:lnTo>
                      <a:pt x="18793" y="45419"/>
                    </a:lnTo>
                    <a:cubicBezTo>
                      <a:pt x="18740" y="46316"/>
                      <a:pt x="19453" y="46946"/>
                      <a:pt x="20209" y="46946"/>
                    </a:cubicBezTo>
                    <a:cubicBezTo>
                      <a:pt x="20495" y="46946"/>
                      <a:pt x="20788" y="46856"/>
                      <a:pt x="21047" y="46656"/>
                    </a:cubicBezTo>
                    <a:cubicBezTo>
                      <a:pt x="21920" y="46074"/>
                      <a:pt x="22939" y="45638"/>
                      <a:pt x="23957" y="45274"/>
                    </a:cubicBezTo>
                    <a:close/>
                    <a:moveTo>
                      <a:pt x="40177" y="49565"/>
                    </a:moveTo>
                    <a:cubicBezTo>
                      <a:pt x="41413" y="50729"/>
                      <a:pt x="42795" y="51893"/>
                      <a:pt x="44250" y="52911"/>
                    </a:cubicBezTo>
                    <a:cubicBezTo>
                      <a:pt x="44499" y="53077"/>
                      <a:pt x="44778" y="53155"/>
                      <a:pt x="45053" y="53155"/>
                    </a:cubicBezTo>
                    <a:cubicBezTo>
                      <a:pt x="45740" y="53155"/>
                      <a:pt x="46401" y="52672"/>
                      <a:pt x="46505" y="51893"/>
                    </a:cubicBezTo>
                    <a:cubicBezTo>
                      <a:pt x="46505" y="51238"/>
                      <a:pt x="46650" y="50656"/>
                      <a:pt x="46723" y="50074"/>
                    </a:cubicBezTo>
                    <a:cubicBezTo>
                      <a:pt x="47087" y="50293"/>
                      <a:pt x="47450" y="50438"/>
                      <a:pt x="47814" y="50584"/>
                    </a:cubicBezTo>
                    <a:cubicBezTo>
                      <a:pt x="47814" y="59966"/>
                      <a:pt x="48323" y="69349"/>
                      <a:pt x="49196" y="78659"/>
                    </a:cubicBezTo>
                    <a:cubicBezTo>
                      <a:pt x="47159" y="77059"/>
                      <a:pt x="44977" y="75677"/>
                      <a:pt x="42795" y="74368"/>
                    </a:cubicBezTo>
                    <a:cubicBezTo>
                      <a:pt x="42650" y="74320"/>
                      <a:pt x="42502" y="74296"/>
                      <a:pt x="42356" y="74296"/>
                    </a:cubicBezTo>
                    <a:cubicBezTo>
                      <a:pt x="41844" y="74296"/>
                      <a:pt x="41365" y="74586"/>
                      <a:pt x="41195" y="75095"/>
                    </a:cubicBezTo>
                    <a:cubicBezTo>
                      <a:pt x="39522" y="78368"/>
                      <a:pt x="37631" y="81496"/>
                      <a:pt x="35449" y="84551"/>
                    </a:cubicBezTo>
                    <a:cubicBezTo>
                      <a:pt x="33412" y="78659"/>
                      <a:pt x="34503" y="72550"/>
                      <a:pt x="33776" y="66440"/>
                    </a:cubicBezTo>
                    <a:cubicBezTo>
                      <a:pt x="35594" y="62003"/>
                      <a:pt x="37049" y="57348"/>
                      <a:pt x="38577" y="52911"/>
                    </a:cubicBezTo>
                    <a:cubicBezTo>
                      <a:pt x="39013" y="51747"/>
                      <a:pt x="39522" y="50584"/>
                      <a:pt x="40177" y="49565"/>
                    </a:cubicBezTo>
                    <a:close/>
                    <a:moveTo>
                      <a:pt x="36405" y="0"/>
                    </a:moveTo>
                    <a:cubicBezTo>
                      <a:pt x="35861" y="0"/>
                      <a:pt x="35328" y="324"/>
                      <a:pt x="35085" y="905"/>
                    </a:cubicBezTo>
                    <a:cubicBezTo>
                      <a:pt x="34794" y="1778"/>
                      <a:pt x="34431" y="2724"/>
                      <a:pt x="34140" y="3597"/>
                    </a:cubicBezTo>
                    <a:cubicBezTo>
                      <a:pt x="32612" y="2651"/>
                      <a:pt x="31085" y="1706"/>
                      <a:pt x="29557" y="905"/>
                    </a:cubicBezTo>
                    <a:cubicBezTo>
                      <a:pt x="29387" y="837"/>
                      <a:pt x="29208" y="805"/>
                      <a:pt x="29032" y="805"/>
                    </a:cubicBezTo>
                    <a:cubicBezTo>
                      <a:pt x="28457" y="805"/>
                      <a:pt x="27906" y="1149"/>
                      <a:pt x="27739" y="1706"/>
                    </a:cubicBezTo>
                    <a:cubicBezTo>
                      <a:pt x="27448" y="2578"/>
                      <a:pt x="27084" y="3451"/>
                      <a:pt x="26793" y="4397"/>
                    </a:cubicBezTo>
                    <a:cubicBezTo>
                      <a:pt x="25193" y="3233"/>
                      <a:pt x="23302" y="2651"/>
                      <a:pt x="21411" y="2651"/>
                    </a:cubicBezTo>
                    <a:cubicBezTo>
                      <a:pt x="21371" y="2648"/>
                      <a:pt x="21331" y="2646"/>
                      <a:pt x="21292" y="2646"/>
                    </a:cubicBezTo>
                    <a:cubicBezTo>
                      <a:pt x="20405" y="2646"/>
                      <a:pt x="19744" y="3419"/>
                      <a:pt x="19884" y="4324"/>
                    </a:cubicBezTo>
                    <a:cubicBezTo>
                      <a:pt x="20247" y="6070"/>
                      <a:pt x="20684" y="7815"/>
                      <a:pt x="21120" y="9634"/>
                    </a:cubicBezTo>
                    <a:cubicBezTo>
                      <a:pt x="19229" y="10070"/>
                      <a:pt x="17483" y="10579"/>
                      <a:pt x="15738" y="11307"/>
                    </a:cubicBezTo>
                    <a:cubicBezTo>
                      <a:pt x="14719" y="11816"/>
                      <a:pt x="14574" y="13125"/>
                      <a:pt x="15447" y="13780"/>
                    </a:cubicBezTo>
                    <a:cubicBezTo>
                      <a:pt x="15810" y="14216"/>
                      <a:pt x="16101" y="14580"/>
                      <a:pt x="16320" y="15089"/>
                    </a:cubicBezTo>
                    <a:cubicBezTo>
                      <a:pt x="11592" y="17344"/>
                      <a:pt x="12101" y="20326"/>
                      <a:pt x="13556" y="25781"/>
                    </a:cubicBezTo>
                    <a:cubicBezTo>
                      <a:pt x="13556" y="25854"/>
                      <a:pt x="13628" y="25926"/>
                      <a:pt x="13628" y="25999"/>
                    </a:cubicBezTo>
                    <a:cubicBezTo>
                      <a:pt x="12319" y="27017"/>
                      <a:pt x="11228" y="28327"/>
                      <a:pt x="10355" y="29781"/>
                    </a:cubicBezTo>
                    <a:cubicBezTo>
                      <a:pt x="9919" y="30436"/>
                      <a:pt x="10210" y="31309"/>
                      <a:pt x="10937" y="31672"/>
                    </a:cubicBezTo>
                    <a:cubicBezTo>
                      <a:pt x="12028" y="32182"/>
                      <a:pt x="13119" y="32909"/>
                      <a:pt x="14138" y="33636"/>
                    </a:cubicBezTo>
                    <a:cubicBezTo>
                      <a:pt x="13410" y="35382"/>
                      <a:pt x="12828" y="37055"/>
                      <a:pt x="12319" y="38873"/>
                    </a:cubicBezTo>
                    <a:cubicBezTo>
                      <a:pt x="11950" y="39795"/>
                      <a:pt x="12673" y="40717"/>
                      <a:pt x="13608" y="40717"/>
                    </a:cubicBezTo>
                    <a:cubicBezTo>
                      <a:pt x="13779" y="40717"/>
                      <a:pt x="13957" y="40686"/>
                      <a:pt x="14138" y="40619"/>
                    </a:cubicBezTo>
                    <a:cubicBezTo>
                      <a:pt x="14932" y="40367"/>
                      <a:pt x="15597" y="40249"/>
                      <a:pt x="16153" y="40249"/>
                    </a:cubicBezTo>
                    <a:cubicBezTo>
                      <a:pt x="17683" y="40249"/>
                      <a:pt x="18380" y="41142"/>
                      <a:pt x="18647" y="42583"/>
                    </a:cubicBezTo>
                    <a:cubicBezTo>
                      <a:pt x="11810" y="53493"/>
                      <a:pt x="5264" y="65203"/>
                      <a:pt x="245" y="77132"/>
                    </a:cubicBezTo>
                    <a:cubicBezTo>
                      <a:pt x="1" y="77865"/>
                      <a:pt x="629" y="78599"/>
                      <a:pt x="1354" y="78599"/>
                    </a:cubicBezTo>
                    <a:cubicBezTo>
                      <a:pt x="1492" y="78599"/>
                      <a:pt x="1633" y="78572"/>
                      <a:pt x="1773" y="78514"/>
                    </a:cubicBezTo>
                    <a:cubicBezTo>
                      <a:pt x="6064" y="77059"/>
                      <a:pt x="9846" y="74441"/>
                      <a:pt x="14210" y="73350"/>
                    </a:cubicBezTo>
                    <a:cubicBezTo>
                      <a:pt x="14362" y="73312"/>
                      <a:pt x="14512" y="73295"/>
                      <a:pt x="14661" y="73295"/>
                    </a:cubicBezTo>
                    <a:cubicBezTo>
                      <a:pt x="17995" y="73295"/>
                      <a:pt x="20436" y="82329"/>
                      <a:pt x="21411" y="84696"/>
                    </a:cubicBezTo>
                    <a:cubicBezTo>
                      <a:pt x="21659" y="85192"/>
                      <a:pt x="22165" y="85453"/>
                      <a:pt x="22662" y="85453"/>
                    </a:cubicBezTo>
                    <a:cubicBezTo>
                      <a:pt x="23041" y="85453"/>
                      <a:pt x="23414" y="85302"/>
                      <a:pt x="23666" y="84987"/>
                    </a:cubicBezTo>
                    <a:cubicBezTo>
                      <a:pt x="26793" y="80841"/>
                      <a:pt x="29412" y="76405"/>
                      <a:pt x="31521" y="71677"/>
                    </a:cubicBezTo>
                    <a:lnTo>
                      <a:pt x="31521" y="71677"/>
                    </a:lnTo>
                    <a:cubicBezTo>
                      <a:pt x="31158" y="77205"/>
                      <a:pt x="31885" y="82951"/>
                      <a:pt x="34067" y="87533"/>
                    </a:cubicBezTo>
                    <a:cubicBezTo>
                      <a:pt x="34265" y="88009"/>
                      <a:pt x="34702" y="88247"/>
                      <a:pt x="35152" y="88247"/>
                    </a:cubicBezTo>
                    <a:cubicBezTo>
                      <a:pt x="35527" y="88247"/>
                      <a:pt x="35912" y="88082"/>
                      <a:pt x="36176" y="87751"/>
                    </a:cubicBezTo>
                    <a:cubicBezTo>
                      <a:pt x="38431" y="84260"/>
                      <a:pt x="40831" y="80841"/>
                      <a:pt x="42795" y="77132"/>
                    </a:cubicBezTo>
                    <a:cubicBezTo>
                      <a:pt x="45268" y="78587"/>
                      <a:pt x="47450" y="80550"/>
                      <a:pt x="49850" y="82005"/>
                    </a:cubicBezTo>
                    <a:cubicBezTo>
                      <a:pt x="50098" y="82177"/>
                      <a:pt x="50361" y="82253"/>
                      <a:pt x="50612" y="82253"/>
                    </a:cubicBezTo>
                    <a:cubicBezTo>
                      <a:pt x="51316" y="82253"/>
                      <a:pt x="51922" y="81646"/>
                      <a:pt x="51814" y="80841"/>
                    </a:cubicBezTo>
                    <a:cubicBezTo>
                      <a:pt x="50796" y="71022"/>
                      <a:pt x="50432" y="61203"/>
                      <a:pt x="50287" y="51311"/>
                    </a:cubicBezTo>
                    <a:lnTo>
                      <a:pt x="50287" y="51311"/>
                    </a:lnTo>
                    <a:cubicBezTo>
                      <a:pt x="51051" y="51475"/>
                      <a:pt x="51814" y="51556"/>
                      <a:pt x="52609" y="51556"/>
                    </a:cubicBezTo>
                    <a:cubicBezTo>
                      <a:pt x="52873" y="51556"/>
                      <a:pt x="53142" y="51547"/>
                      <a:pt x="53414" y="51529"/>
                    </a:cubicBezTo>
                    <a:cubicBezTo>
                      <a:pt x="54578" y="51529"/>
                      <a:pt x="54869" y="50002"/>
                      <a:pt x="54360" y="49274"/>
                    </a:cubicBezTo>
                    <a:cubicBezTo>
                      <a:pt x="53633" y="48329"/>
                      <a:pt x="52978" y="47310"/>
                      <a:pt x="52323" y="46438"/>
                    </a:cubicBezTo>
                    <a:lnTo>
                      <a:pt x="52323" y="46438"/>
                    </a:lnTo>
                    <a:cubicBezTo>
                      <a:pt x="54604" y="46964"/>
                      <a:pt x="56931" y="47208"/>
                      <a:pt x="59267" y="47208"/>
                    </a:cubicBezTo>
                    <a:cubicBezTo>
                      <a:pt x="59838" y="47208"/>
                      <a:pt x="60408" y="47194"/>
                      <a:pt x="60979" y="47165"/>
                    </a:cubicBezTo>
                    <a:cubicBezTo>
                      <a:pt x="62070" y="46947"/>
                      <a:pt x="62579" y="45710"/>
                      <a:pt x="61924" y="44837"/>
                    </a:cubicBezTo>
                    <a:cubicBezTo>
                      <a:pt x="60470" y="43383"/>
                      <a:pt x="59161" y="41855"/>
                      <a:pt x="57997" y="40255"/>
                    </a:cubicBezTo>
                    <a:cubicBezTo>
                      <a:pt x="59961" y="40182"/>
                      <a:pt x="61924" y="40037"/>
                      <a:pt x="63816" y="39746"/>
                    </a:cubicBezTo>
                    <a:cubicBezTo>
                      <a:pt x="64761" y="39528"/>
                      <a:pt x="65270" y="38582"/>
                      <a:pt x="64907" y="37709"/>
                    </a:cubicBezTo>
                    <a:cubicBezTo>
                      <a:pt x="63961" y="35382"/>
                      <a:pt x="62652" y="33127"/>
                      <a:pt x="61052" y="31163"/>
                    </a:cubicBezTo>
                    <a:lnTo>
                      <a:pt x="61124" y="31091"/>
                    </a:lnTo>
                    <a:cubicBezTo>
                      <a:pt x="62797" y="29854"/>
                      <a:pt x="64470" y="28618"/>
                      <a:pt x="66216" y="27454"/>
                    </a:cubicBezTo>
                    <a:cubicBezTo>
                      <a:pt x="66798" y="26945"/>
                      <a:pt x="66943" y="26072"/>
                      <a:pt x="66434" y="25417"/>
                    </a:cubicBezTo>
                    <a:cubicBezTo>
                      <a:pt x="65052" y="24108"/>
                      <a:pt x="63670" y="22871"/>
                      <a:pt x="62143" y="21708"/>
                    </a:cubicBezTo>
                    <a:cubicBezTo>
                      <a:pt x="62943" y="20617"/>
                      <a:pt x="63525" y="19453"/>
                      <a:pt x="64470" y="18362"/>
                    </a:cubicBezTo>
                    <a:cubicBezTo>
                      <a:pt x="64979" y="17635"/>
                      <a:pt x="64688" y="16616"/>
                      <a:pt x="63816" y="16253"/>
                    </a:cubicBezTo>
                    <a:cubicBezTo>
                      <a:pt x="62215" y="15598"/>
                      <a:pt x="60761" y="14943"/>
                      <a:pt x="59161" y="14434"/>
                    </a:cubicBezTo>
                    <a:cubicBezTo>
                      <a:pt x="59379" y="13052"/>
                      <a:pt x="59742" y="11598"/>
                      <a:pt x="60179" y="10288"/>
                    </a:cubicBezTo>
                    <a:cubicBezTo>
                      <a:pt x="60517" y="9408"/>
                      <a:pt x="59847" y="8528"/>
                      <a:pt x="58990" y="8528"/>
                    </a:cubicBezTo>
                    <a:cubicBezTo>
                      <a:pt x="58927" y="8528"/>
                      <a:pt x="58862" y="8533"/>
                      <a:pt x="58797" y="8543"/>
                    </a:cubicBezTo>
                    <a:cubicBezTo>
                      <a:pt x="57342" y="8761"/>
                      <a:pt x="55960" y="8615"/>
                      <a:pt x="54505" y="8761"/>
                    </a:cubicBezTo>
                    <a:cubicBezTo>
                      <a:pt x="54433" y="7815"/>
                      <a:pt x="54360" y="6797"/>
                      <a:pt x="54287" y="5851"/>
                    </a:cubicBezTo>
                    <a:cubicBezTo>
                      <a:pt x="54360" y="5415"/>
                      <a:pt x="54069" y="4979"/>
                      <a:pt x="53560" y="4906"/>
                    </a:cubicBezTo>
                    <a:cubicBezTo>
                      <a:pt x="53507" y="4799"/>
                      <a:pt x="53375" y="4732"/>
                      <a:pt x="53223" y="4732"/>
                    </a:cubicBezTo>
                    <a:cubicBezTo>
                      <a:pt x="53168" y="4732"/>
                      <a:pt x="53109" y="4741"/>
                      <a:pt x="53051" y="4760"/>
                    </a:cubicBezTo>
                    <a:cubicBezTo>
                      <a:pt x="51669" y="5197"/>
                      <a:pt x="50287" y="5633"/>
                      <a:pt x="48905" y="6070"/>
                    </a:cubicBezTo>
                    <a:cubicBezTo>
                      <a:pt x="48396" y="4615"/>
                      <a:pt x="47596" y="3233"/>
                      <a:pt x="46941" y="1778"/>
                    </a:cubicBezTo>
                    <a:cubicBezTo>
                      <a:pt x="46756" y="1269"/>
                      <a:pt x="46276" y="995"/>
                      <a:pt x="45782" y="995"/>
                    </a:cubicBezTo>
                    <a:cubicBezTo>
                      <a:pt x="45501" y="995"/>
                      <a:pt x="45215" y="1084"/>
                      <a:pt x="44977" y="1269"/>
                    </a:cubicBezTo>
                    <a:cubicBezTo>
                      <a:pt x="43959" y="2287"/>
                      <a:pt x="42868" y="3160"/>
                      <a:pt x="41850" y="4179"/>
                    </a:cubicBezTo>
                    <a:cubicBezTo>
                      <a:pt x="40249" y="2942"/>
                      <a:pt x="38722" y="1633"/>
                      <a:pt x="37195" y="251"/>
                    </a:cubicBezTo>
                    <a:cubicBezTo>
                      <a:pt x="36952" y="81"/>
                      <a:pt x="36677" y="0"/>
                      <a:pt x="36405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088996" y="3703092"/>
                <a:ext cx="296050" cy="431350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7254" extrusionOk="0">
                    <a:moveTo>
                      <a:pt x="9516" y="1"/>
                    </a:moveTo>
                    <a:cubicBezTo>
                      <a:pt x="9253" y="1"/>
                      <a:pt x="8980" y="88"/>
                      <a:pt x="8728" y="285"/>
                    </a:cubicBezTo>
                    <a:cubicBezTo>
                      <a:pt x="6474" y="2103"/>
                      <a:pt x="4146" y="3704"/>
                      <a:pt x="1964" y="5667"/>
                    </a:cubicBezTo>
                    <a:cubicBezTo>
                      <a:pt x="1600" y="5958"/>
                      <a:pt x="0" y="7559"/>
                      <a:pt x="1091" y="7995"/>
                    </a:cubicBezTo>
                    <a:cubicBezTo>
                      <a:pt x="1223" y="8036"/>
                      <a:pt x="1358" y="8055"/>
                      <a:pt x="1493" y="8055"/>
                    </a:cubicBezTo>
                    <a:cubicBezTo>
                      <a:pt x="2547" y="8055"/>
                      <a:pt x="3663" y="6911"/>
                      <a:pt x="4437" y="6395"/>
                    </a:cubicBezTo>
                    <a:cubicBezTo>
                      <a:pt x="5383" y="5813"/>
                      <a:pt x="6328" y="5158"/>
                      <a:pt x="7274" y="4504"/>
                    </a:cubicBezTo>
                    <a:lnTo>
                      <a:pt x="7274" y="4504"/>
                    </a:lnTo>
                    <a:cubicBezTo>
                      <a:pt x="6474" y="7486"/>
                      <a:pt x="5892" y="10541"/>
                      <a:pt x="5674" y="13668"/>
                    </a:cubicBezTo>
                    <a:cubicBezTo>
                      <a:pt x="4655" y="13523"/>
                      <a:pt x="3637" y="13377"/>
                      <a:pt x="2619" y="13377"/>
                    </a:cubicBezTo>
                    <a:cubicBezTo>
                      <a:pt x="2594" y="13375"/>
                      <a:pt x="2569" y="13374"/>
                      <a:pt x="2545" y="13374"/>
                    </a:cubicBezTo>
                    <a:cubicBezTo>
                      <a:pt x="1863" y="13374"/>
                      <a:pt x="1477" y="14340"/>
                      <a:pt x="2110" y="14832"/>
                    </a:cubicBezTo>
                    <a:cubicBezTo>
                      <a:pt x="4219" y="16287"/>
                      <a:pt x="7347" y="16796"/>
                      <a:pt x="9892" y="17232"/>
                    </a:cubicBezTo>
                    <a:cubicBezTo>
                      <a:pt x="9983" y="17247"/>
                      <a:pt x="10070" y="17254"/>
                      <a:pt x="10152" y="17254"/>
                    </a:cubicBezTo>
                    <a:cubicBezTo>
                      <a:pt x="11727" y="17254"/>
                      <a:pt x="11842" y="14741"/>
                      <a:pt x="10183" y="14396"/>
                    </a:cubicBezTo>
                    <a:lnTo>
                      <a:pt x="8292" y="14032"/>
                    </a:lnTo>
                    <a:cubicBezTo>
                      <a:pt x="9383" y="10032"/>
                      <a:pt x="9529" y="5740"/>
                      <a:pt x="10692" y="1740"/>
                    </a:cubicBezTo>
                    <a:cubicBezTo>
                      <a:pt x="11021" y="808"/>
                      <a:pt x="10318" y="1"/>
                      <a:pt x="951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2"/>
            <p:cNvSpPr/>
            <p:nvPr/>
          </p:nvSpPr>
          <p:spPr>
            <a:xfrm rot="-1550640">
              <a:off x="379500" y="462853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 rot="1882907">
              <a:off x="8221030" y="1381433"/>
              <a:ext cx="537260" cy="480691"/>
              <a:chOff x="1949642" y="2454226"/>
              <a:chExt cx="705425" cy="63115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029642" y="2729601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949642" y="2604151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166017" y="2454226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371517" y="2484126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487892" y="2672726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 rot="-1882907" flipH="1">
              <a:off x="783455" y="2559245"/>
              <a:ext cx="537260" cy="480691"/>
              <a:chOff x="1765141" y="3262282"/>
              <a:chExt cx="705425" cy="63115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1845141" y="3537657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765141" y="3412207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981516" y="3262282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187016" y="3292182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303391" y="3480782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44;p2"/>
            <p:cNvSpPr/>
            <p:nvPr/>
          </p:nvSpPr>
          <p:spPr>
            <a:xfrm rot="1076189">
              <a:off x="4342386" y="4519074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1550640">
              <a:off x="1007900" y="8078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42659" y="75527"/>
            <a:ext cx="9051492" cy="4677161"/>
            <a:chOff x="50436" y="-319265"/>
            <a:chExt cx="9051492" cy="4677161"/>
          </a:xfrm>
        </p:grpSpPr>
        <p:sp>
          <p:nvSpPr>
            <p:cNvPr id="47" name="Google Shape;47;p2"/>
            <p:cNvSpPr/>
            <p:nvPr/>
          </p:nvSpPr>
          <p:spPr>
            <a:xfrm>
              <a:off x="1711756" y="-259608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71824" y="2624884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134333" y="42746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4317" y="2392881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74075" y="66596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5800" y="334577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0436" y="-14792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43562" y="-108452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003051" y="-31926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434130" y="3598553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350174" y="2728988"/>
              <a:ext cx="57303" cy="56326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2"/>
            <p:cNvGrpSpPr/>
            <p:nvPr/>
          </p:nvGrpSpPr>
          <p:grpSpPr>
            <a:xfrm>
              <a:off x="1251177" y="856329"/>
              <a:ext cx="5720049" cy="3501566"/>
              <a:chOff x="1090527" y="1035417"/>
              <a:chExt cx="5720049" cy="3501566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2273465" y="1347105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882935" y="1035417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6769181" y="407946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090527" y="4480145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>
              <a:off x="8040139" y="106597"/>
              <a:ext cx="1061789" cy="629687"/>
              <a:chOff x="4784639" y="1400472"/>
              <a:chExt cx="1061789" cy="629687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760386" y="140047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784639" y="1989706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419903" y="17213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227161" y="15984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FFE782">
                  <a:alpha val="7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6737556" y="-23364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553999" y="30717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368594" y="3448561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913049" y="3922740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FFE782">
                <a:alpha val="7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2"/>
          <p:cNvGrpSpPr/>
          <p:nvPr/>
        </p:nvGrpSpPr>
        <p:grpSpPr>
          <a:xfrm rot="-1543230">
            <a:off x="7638421" y="3906530"/>
            <a:ext cx="537219" cy="480654"/>
            <a:chOff x="1949642" y="2454226"/>
            <a:chExt cx="705425" cy="631150"/>
          </a:xfrm>
        </p:grpSpPr>
        <p:sp>
          <p:nvSpPr>
            <p:cNvPr id="74" name="Google Shape;74;p2"/>
            <p:cNvSpPr/>
            <p:nvPr/>
          </p:nvSpPr>
          <p:spPr>
            <a:xfrm>
              <a:off x="2029642" y="2729601"/>
              <a:ext cx="496450" cy="355775"/>
            </a:xfrm>
            <a:custGeom>
              <a:avLst/>
              <a:gdLst/>
              <a:ahLst/>
              <a:cxnLst/>
              <a:rect l="l" t="t" r="r" b="b"/>
              <a:pathLst>
                <a:path w="19858" h="14231" extrusionOk="0">
                  <a:moveTo>
                    <a:pt x="9446" y="1"/>
                  </a:moveTo>
                  <a:cubicBezTo>
                    <a:pt x="6797" y="1"/>
                    <a:pt x="4281" y="1112"/>
                    <a:pt x="2910" y="3565"/>
                  </a:cubicBezTo>
                  <a:cubicBezTo>
                    <a:pt x="1456" y="5092"/>
                    <a:pt x="510" y="7056"/>
                    <a:pt x="292" y="9166"/>
                  </a:cubicBezTo>
                  <a:cubicBezTo>
                    <a:pt x="1" y="11420"/>
                    <a:pt x="1601" y="13457"/>
                    <a:pt x="3856" y="13675"/>
                  </a:cubicBezTo>
                  <a:cubicBezTo>
                    <a:pt x="4071" y="13710"/>
                    <a:pt x="4280" y="13726"/>
                    <a:pt x="4482" y="13726"/>
                  </a:cubicBezTo>
                  <a:cubicBezTo>
                    <a:pt x="5986" y="13726"/>
                    <a:pt x="7147" y="12836"/>
                    <a:pt x="8365" y="12002"/>
                  </a:cubicBezTo>
                  <a:cubicBezTo>
                    <a:pt x="8917" y="11597"/>
                    <a:pt x="9396" y="11434"/>
                    <a:pt x="9829" y="11434"/>
                  </a:cubicBezTo>
                  <a:cubicBezTo>
                    <a:pt x="11339" y="11434"/>
                    <a:pt x="12294" y="13417"/>
                    <a:pt x="13821" y="14039"/>
                  </a:cubicBezTo>
                  <a:cubicBezTo>
                    <a:pt x="14131" y="14171"/>
                    <a:pt x="14449" y="14231"/>
                    <a:pt x="14768" y="14231"/>
                  </a:cubicBezTo>
                  <a:cubicBezTo>
                    <a:pt x="16914" y="14231"/>
                    <a:pt x="19104" y="11520"/>
                    <a:pt x="19421" y="9747"/>
                  </a:cubicBezTo>
                  <a:cubicBezTo>
                    <a:pt x="19858" y="7347"/>
                    <a:pt x="18476" y="4874"/>
                    <a:pt x="16875" y="3201"/>
                  </a:cubicBezTo>
                  <a:cubicBezTo>
                    <a:pt x="14969" y="1148"/>
                    <a:pt x="12139" y="1"/>
                    <a:pt x="9446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49642" y="2604151"/>
              <a:ext cx="189125" cy="170100"/>
            </a:xfrm>
            <a:custGeom>
              <a:avLst/>
              <a:gdLst/>
              <a:ahLst/>
              <a:cxnLst/>
              <a:rect l="l" t="t" r="r" b="b"/>
              <a:pathLst>
                <a:path w="7565" h="6804" extrusionOk="0">
                  <a:moveTo>
                    <a:pt x="4292" y="0"/>
                  </a:moveTo>
                  <a:cubicBezTo>
                    <a:pt x="1673" y="0"/>
                    <a:pt x="1" y="2910"/>
                    <a:pt x="1237" y="5237"/>
                  </a:cubicBezTo>
                  <a:cubicBezTo>
                    <a:pt x="1793" y="6269"/>
                    <a:pt x="2825" y="6803"/>
                    <a:pt x="3849" y="6803"/>
                  </a:cubicBezTo>
                  <a:cubicBezTo>
                    <a:pt x="4702" y="6803"/>
                    <a:pt x="5549" y="6433"/>
                    <a:pt x="6110" y="5674"/>
                  </a:cubicBezTo>
                  <a:cubicBezTo>
                    <a:pt x="7565" y="3710"/>
                    <a:pt x="7056" y="218"/>
                    <a:pt x="4292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66017" y="2454226"/>
              <a:ext cx="170975" cy="203825"/>
            </a:xfrm>
            <a:custGeom>
              <a:avLst/>
              <a:gdLst/>
              <a:ahLst/>
              <a:cxnLst/>
              <a:rect l="l" t="t" r="r" b="b"/>
              <a:pathLst>
                <a:path w="6839" h="8153" extrusionOk="0">
                  <a:moveTo>
                    <a:pt x="2882" y="1"/>
                  </a:moveTo>
                  <a:cubicBezTo>
                    <a:pt x="1275" y="1"/>
                    <a:pt x="16" y="1712"/>
                    <a:pt x="74" y="3379"/>
                  </a:cubicBezTo>
                  <a:cubicBezTo>
                    <a:pt x="1" y="4106"/>
                    <a:pt x="1" y="4906"/>
                    <a:pt x="74" y="5634"/>
                  </a:cubicBezTo>
                  <a:cubicBezTo>
                    <a:pt x="219" y="6725"/>
                    <a:pt x="874" y="7597"/>
                    <a:pt x="1892" y="8034"/>
                  </a:cubicBezTo>
                  <a:cubicBezTo>
                    <a:pt x="2104" y="8116"/>
                    <a:pt x="2315" y="8153"/>
                    <a:pt x="2524" y="8153"/>
                  </a:cubicBezTo>
                  <a:cubicBezTo>
                    <a:pt x="3609" y="8153"/>
                    <a:pt x="4628" y="7165"/>
                    <a:pt x="5238" y="6434"/>
                  </a:cubicBezTo>
                  <a:cubicBezTo>
                    <a:pt x="6838" y="4470"/>
                    <a:pt x="6329" y="1633"/>
                    <a:pt x="4220" y="397"/>
                  </a:cubicBezTo>
                  <a:cubicBezTo>
                    <a:pt x="3761" y="122"/>
                    <a:pt x="3310" y="1"/>
                    <a:pt x="2882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371517" y="2484126"/>
              <a:ext cx="163675" cy="195625"/>
            </a:xfrm>
            <a:custGeom>
              <a:avLst/>
              <a:gdLst/>
              <a:ahLst/>
              <a:cxnLst/>
              <a:rect l="l" t="t" r="r" b="b"/>
              <a:pathLst>
                <a:path w="6547" h="7825" extrusionOk="0">
                  <a:moveTo>
                    <a:pt x="2982" y="1"/>
                  </a:moveTo>
                  <a:cubicBezTo>
                    <a:pt x="1818" y="146"/>
                    <a:pt x="946" y="1092"/>
                    <a:pt x="946" y="2256"/>
                  </a:cubicBezTo>
                  <a:cubicBezTo>
                    <a:pt x="436" y="3128"/>
                    <a:pt x="146" y="4147"/>
                    <a:pt x="73" y="5165"/>
                  </a:cubicBezTo>
                  <a:cubicBezTo>
                    <a:pt x="0" y="6110"/>
                    <a:pt x="436" y="6983"/>
                    <a:pt x="1237" y="7565"/>
                  </a:cubicBezTo>
                  <a:cubicBezTo>
                    <a:pt x="1536" y="7750"/>
                    <a:pt x="1880" y="7824"/>
                    <a:pt x="2239" y="7824"/>
                  </a:cubicBezTo>
                  <a:cubicBezTo>
                    <a:pt x="3014" y="7824"/>
                    <a:pt x="3864" y="7477"/>
                    <a:pt x="4510" y="7129"/>
                  </a:cubicBezTo>
                  <a:cubicBezTo>
                    <a:pt x="6473" y="5892"/>
                    <a:pt x="6546" y="3056"/>
                    <a:pt x="5310" y="1310"/>
                  </a:cubicBezTo>
                  <a:cubicBezTo>
                    <a:pt x="4801" y="510"/>
                    <a:pt x="3928" y="1"/>
                    <a:pt x="2982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87892" y="2672726"/>
              <a:ext cx="167175" cy="158800"/>
            </a:xfrm>
            <a:custGeom>
              <a:avLst/>
              <a:gdLst/>
              <a:ahLst/>
              <a:cxnLst/>
              <a:rect l="l" t="t" r="r" b="b"/>
              <a:pathLst>
                <a:path w="6687" h="6352" extrusionOk="0">
                  <a:moveTo>
                    <a:pt x="3661" y="0"/>
                  </a:moveTo>
                  <a:cubicBezTo>
                    <a:pt x="2882" y="0"/>
                    <a:pt x="2029" y="306"/>
                    <a:pt x="1673" y="967"/>
                  </a:cubicBezTo>
                  <a:lnTo>
                    <a:pt x="1673" y="1112"/>
                  </a:lnTo>
                  <a:cubicBezTo>
                    <a:pt x="1091" y="1621"/>
                    <a:pt x="727" y="2276"/>
                    <a:pt x="509" y="2931"/>
                  </a:cubicBezTo>
                  <a:cubicBezTo>
                    <a:pt x="0" y="4531"/>
                    <a:pt x="1091" y="6131"/>
                    <a:pt x="2691" y="6349"/>
                  </a:cubicBezTo>
                  <a:cubicBezTo>
                    <a:pt x="2732" y="6350"/>
                    <a:pt x="2773" y="6351"/>
                    <a:pt x="2813" y="6351"/>
                  </a:cubicBezTo>
                  <a:cubicBezTo>
                    <a:pt x="4940" y="6351"/>
                    <a:pt x="6686" y="4490"/>
                    <a:pt x="6401" y="2349"/>
                  </a:cubicBezTo>
                  <a:cubicBezTo>
                    <a:pt x="6183" y="1330"/>
                    <a:pt x="5528" y="530"/>
                    <a:pt x="4582" y="167"/>
                  </a:cubicBezTo>
                  <a:cubicBezTo>
                    <a:pt x="4320" y="57"/>
                    <a:pt x="3997" y="0"/>
                    <a:pt x="3661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797CA-EF10-4961-BE34-0306C7D5F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635655">
            <a:off x="1848552" y="3058534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1903775">
            <a:off x="6763976" y="866659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29175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 hasCustomPrompt="1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4" hasCustomPrompt="1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5"/>
          </p:nvPr>
        </p:nvSpPr>
        <p:spPr>
          <a:xfrm>
            <a:off x="57413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6BDA5-CB9F-4973-9172-33A905C4E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4A5F9-488B-49D7-AE8C-BF37DBC65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85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3E9D-55BC-432F-956A-CF810FFD2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568B9-FECF-4B0D-AC83-5251DD5A3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E1B1A-3DD6-4B2A-A3DE-79629EA55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130B4-D19A-4E28-81CA-B95A09A6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AED69-F836-4EB6-98DA-CA84E7DF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42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785C-7F9A-4EFC-92C5-30424A93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5D703-ED43-47C8-9097-111DE68D4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0B7F6-56DB-4AA5-AD13-232EE4EB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8C9B2-EA09-46D0-B408-B1C092E9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B89B3-DC6F-4372-AE27-3F76824E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14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E940-7EBD-4AC2-A556-54DE6DF1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D8888-BE4D-421A-8991-FEE36AB1C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2B00-62A1-4C51-9030-E6EC1AD5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9DF38-56B3-4D8D-BFFE-303FE741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CAC09-DF54-4AFD-9FAE-47EB091E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61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5E19-95F9-4C41-BF6D-464F0321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3B6C8-7D55-4D04-BD80-18AF8B7D8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3F6EB-2271-4605-BAB0-834CCF82C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C35EF-D5CB-4DB2-A582-985D5DE5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978E9-2F45-4DA0-ABD4-63CC437D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94A1E-75F0-42A8-B41E-35305F71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81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1C0E-6E93-41C1-AF3C-68255DD0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CB315-2CC9-4ED2-B923-ECD410019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DB085-E83A-4CB4-B236-F8C8CC79B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5DEEA3-342B-4EFF-A2E7-B39390428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D9424-093B-49DE-97AF-AB1B16B4E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A3C56-69A2-417F-8EBB-F8FC7227E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3A00E5-8E1F-402C-97BB-28727B74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AEC06-8429-4E61-8818-F4FEC895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04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F2BA-4C8B-4432-B78C-E702E30B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081EB-B73D-474A-B471-9A2AF3FF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EF19-9CAF-4148-9B06-72266D5E5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D4397-FA4E-4232-AA5C-9398A06A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2B31F-AD89-4566-AB29-66032B1F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C5228-06E9-4051-8F04-E54D86E8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8106F-FE42-4E82-A785-151431B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1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22E5-FA1A-48C0-87E0-3D499700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5F34-4A1B-4837-BD9F-95BBB88DC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77E33-5E3D-4D74-BAF8-3255D5975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D206A-D2CF-4E8E-9916-8ACAB857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E35F1-BDDD-4B05-BAB1-7DE8DB39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D2D6E-5881-457C-A93D-3E68207A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39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2466-C539-412B-9CAD-11A6050A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3A2C3-8E8E-45D6-A065-68314727EF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1A2A3-D832-495C-AD75-7B4F4088E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EED1E-4755-4858-91EC-94B0BB910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660F7-A6EF-48BD-837C-179B1E32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ED9FA-0334-4AEA-BDA1-CDA1941C2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title"/>
          </p:nvPr>
        </p:nvSpPr>
        <p:spPr>
          <a:xfrm>
            <a:off x="720000" y="2254489"/>
            <a:ext cx="3282600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86652" y="55652"/>
            <a:ext cx="8943968" cy="4982335"/>
            <a:chOff x="-62673" y="67940"/>
            <a:chExt cx="8943968" cy="4982335"/>
          </a:xfrm>
        </p:grpSpPr>
        <p:sp>
          <p:nvSpPr>
            <p:cNvPr id="82" name="Google Shape;82;p3"/>
            <p:cNvSpPr/>
            <p:nvPr/>
          </p:nvSpPr>
          <p:spPr>
            <a:xfrm>
              <a:off x="2483168" y="232242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210874" y="47243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430983" y="137073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560942" y="1207206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077263" y="1546348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517850" y="3824501"/>
              <a:ext cx="162240" cy="212808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101916" y="489909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33"/>
                    <a:pt x="464" y="552"/>
                  </a:cubicBezTo>
                  <a:cubicBezTo>
                    <a:pt x="194" y="571"/>
                    <a:pt x="0" y="629"/>
                    <a:pt x="0" y="706"/>
                  </a:cubicBezTo>
                  <a:cubicBezTo>
                    <a:pt x="0" y="784"/>
                    <a:pt x="194" y="851"/>
                    <a:pt x="46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80"/>
                    <a:pt x="783" y="871"/>
                  </a:cubicBezTo>
                  <a:cubicBezTo>
                    <a:pt x="1054" y="851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8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95448" y="479463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98140" y="217417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889450" y="2517051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22455" y="135005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538101" y="23225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4933" y="1468762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-35945" y="1763293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194998" y="1979561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042055" y="4324015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044091" y="4573365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109437" y="4644976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grpSp>
          <p:nvGrpSpPr>
            <p:cNvPr id="100" name="Google Shape;100;p3"/>
            <p:cNvGrpSpPr/>
            <p:nvPr/>
          </p:nvGrpSpPr>
          <p:grpSpPr>
            <a:xfrm>
              <a:off x="202600" y="4539487"/>
              <a:ext cx="419855" cy="458070"/>
              <a:chOff x="2002810" y="3558267"/>
              <a:chExt cx="362694" cy="339613"/>
            </a:xfrm>
          </p:grpSpPr>
          <p:sp>
            <p:nvSpPr>
              <p:cNvPr id="101" name="Google Shape;101;p3"/>
              <p:cNvSpPr/>
              <p:nvPr/>
            </p:nvSpPr>
            <p:spPr>
              <a:xfrm>
                <a:off x="2291173" y="3686353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002810" y="359023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7769022" y="67940"/>
              <a:ext cx="273028" cy="860751"/>
              <a:chOff x="4893763" y="3307700"/>
              <a:chExt cx="240893" cy="638208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4893763" y="388304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5060325" y="3307700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FFE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</p:grpSp>
        <p:sp>
          <p:nvSpPr>
            <p:cNvPr id="109" name="Google Shape;109;p3"/>
            <p:cNvSpPr/>
            <p:nvPr/>
          </p:nvSpPr>
          <p:spPr>
            <a:xfrm>
              <a:off x="8770820" y="19499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6996015" y="4644990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62673" y="243018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57311" y="3389207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620965" y="722155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287160" y="592504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483417" y="549390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585281" y="966812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392540" y="843920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859336" y="51392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287156" y="3052671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21789" y="341156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93603" y="1441729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630911" y="635687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249680" y="4758553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 flipH="1">
              <a:off x="2867062" y="1719466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flipH="1">
              <a:off x="5701642" y="4837364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flipH="1">
              <a:off x="887587" y="3980403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</p:grpSp>
      <p:sp>
        <p:nvSpPr>
          <p:cNvPr id="127" name="Google Shape;12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785950"/>
            <a:ext cx="3282600" cy="15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8" name="Google Shape;128;p3"/>
          <p:cNvSpPr txBox="1">
            <a:spLocks noGrp="1"/>
          </p:cNvSpPr>
          <p:nvPr>
            <p:ph type="subTitle" idx="1"/>
          </p:nvPr>
        </p:nvSpPr>
        <p:spPr>
          <a:xfrm>
            <a:off x="944250" y="3511075"/>
            <a:ext cx="2834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129" name="Google Shape;129;p3"/>
          <p:cNvGrpSpPr/>
          <p:nvPr/>
        </p:nvGrpSpPr>
        <p:grpSpPr>
          <a:xfrm>
            <a:off x="314269" y="-328724"/>
            <a:ext cx="9300493" cy="5604385"/>
            <a:chOff x="314269" y="-342474"/>
            <a:chExt cx="9300493" cy="5604385"/>
          </a:xfrm>
        </p:grpSpPr>
        <p:sp>
          <p:nvSpPr>
            <p:cNvPr id="130" name="Google Shape;130;p3"/>
            <p:cNvSpPr/>
            <p:nvPr/>
          </p:nvSpPr>
          <p:spPr>
            <a:xfrm rot="-159001" flipH="1">
              <a:off x="2003616" y="4332953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rot="-1009874">
              <a:off x="8593441" y="-230306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Google Shape;132;p3"/>
            <p:cNvGrpSpPr/>
            <p:nvPr/>
          </p:nvGrpSpPr>
          <p:grpSpPr>
            <a:xfrm rot="572271">
              <a:off x="3580724" y="-140908"/>
              <a:ext cx="1064565" cy="1403349"/>
              <a:chOff x="9664928" y="380727"/>
              <a:chExt cx="1673600" cy="2206200"/>
            </a:xfrm>
          </p:grpSpPr>
          <p:sp>
            <p:nvSpPr>
              <p:cNvPr id="133" name="Google Shape;133;p3"/>
              <p:cNvSpPr/>
              <p:nvPr/>
            </p:nvSpPr>
            <p:spPr>
              <a:xfrm>
                <a:off x="10133778" y="631352"/>
                <a:ext cx="1079275" cy="810800"/>
              </a:xfrm>
              <a:custGeom>
                <a:avLst/>
                <a:gdLst/>
                <a:ahLst/>
                <a:cxnLst/>
                <a:rect l="l" t="t" r="r" b="b"/>
                <a:pathLst>
                  <a:path w="43171" h="32432" extrusionOk="0">
                    <a:moveTo>
                      <a:pt x="18236" y="2933"/>
                    </a:moveTo>
                    <a:cubicBezTo>
                      <a:pt x="21940" y="2933"/>
                      <a:pt x="25626" y="3920"/>
                      <a:pt x="28914" y="5791"/>
                    </a:cubicBezTo>
                    <a:cubicBezTo>
                      <a:pt x="33642" y="8482"/>
                      <a:pt x="35824" y="14228"/>
                      <a:pt x="34079" y="19393"/>
                    </a:cubicBezTo>
                    <a:cubicBezTo>
                      <a:pt x="32406" y="25066"/>
                      <a:pt x="26369" y="28485"/>
                      <a:pt x="20986" y="29648"/>
                    </a:cubicBezTo>
                    <a:cubicBezTo>
                      <a:pt x="19873" y="29897"/>
                      <a:pt x="18784" y="30014"/>
                      <a:pt x="17728" y="30014"/>
                    </a:cubicBezTo>
                    <a:cubicBezTo>
                      <a:pt x="9190" y="30014"/>
                      <a:pt x="2810" y="22320"/>
                      <a:pt x="3457" y="13647"/>
                    </a:cubicBezTo>
                    <a:cubicBezTo>
                      <a:pt x="3457" y="13065"/>
                      <a:pt x="3530" y="12483"/>
                      <a:pt x="3603" y="11974"/>
                    </a:cubicBezTo>
                    <a:cubicBezTo>
                      <a:pt x="6221" y="6809"/>
                      <a:pt x="9276" y="4118"/>
                      <a:pt x="15095" y="3173"/>
                    </a:cubicBezTo>
                    <a:cubicBezTo>
                      <a:pt x="16138" y="3012"/>
                      <a:pt x="17187" y="2933"/>
                      <a:pt x="18236" y="2933"/>
                    </a:cubicBezTo>
                    <a:close/>
                    <a:moveTo>
                      <a:pt x="18647" y="1"/>
                    </a:moveTo>
                    <a:cubicBezTo>
                      <a:pt x="17685" y="1"/>
                      <a:pt x="16717" y="63"/>
                      <a:pt x="15749" y="191"/>
                    </a:cubicBezTo>
                    <a:cubicBezTo>
                      <a:pt x="15107" y="74"/>
                      <a:pt x="14475" y="18"/>
                      <a:pt x="13856" y="18"/>
                    </a:cubicBezTo>
                    <a:cubicBezTo>
                      <a:pt x="8302" y="18"/>
                      <a:pt x="3755" y="4520"/>
                      <a:pt x="1857" y="10083"/>
                    </a:cubicBezTo>
                    <a:cubicBezTo>
                      <a:pt x="1784" y="10446"/>
                      <a:pt x="1639" y="10883"/>
                      <a:pt x="1493" y="11246"/>
                    </a:cubicBezTo>
                    <a:lnTo>
                      <a:pt x="1493" y="11464"/>
                    </a:lnTo>
                    <a:cubicBezTo>
                      <a:pt x="1275" y="12337"/>
                      <a:pt x="1130" y="13283"/>
                      <a:pt x="1057" y="14156"/>
                    </a:cubicBezTo>
                    <a:cubicBezTo>
                      <a:pt x="1" y="24965"/>
                      <a:pt x="8814" y="32432"/>
                      <a:pt x="18568" y="32432"/>
                    </a:cubicBezTo>
                    <a:cubicBezTo>
                      <a:pt x="20234" y="32432"/>
                      <a:pt x="21928" y="32214"/>
                      <a:pt x="23605" y="31758"/>
                    </a:cubicBezTo>
                    <a:cubicBezTo>
                      <a:pt x="36188" y="28339"/>
                      <a:pt x="43170" y="12701"/>
                      <a:pt x="31387" y="3973"/>
                    </a:cubicBezTo>
                    <a:cubicBezTo>
                      <a:pt x="27607" y="1393"/>
                      <a:pt x="23184" y="1"/>
                      <a:pt x="18647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9664928" y="380727"/>
                <a:ext cx="1673600" cy="2206200"/>
              </a:xfrm>
              <a:custGeom>
                <a:avLst/>
                <a:gdLst/>
                <a:ahLst/>
                <a:cxnLst/>
                <a:rect l="l" t="t" r="r" b="b"/>
                <a:pathLst>
                  <a:path w="66944" h="88248" extrusionOk="0">
                    <a:moveTo>
                      <a:pt x="37049" y="3815"/>
                    </a:moveTo>
                    <a:cubicBezTo>
                      <a:pt x="38358" y="4979"/>
                      <a:pt x="39740" y="5997"/>
                      <a:pt x="41195" y="7015"/>
                    </a:cubicBezTo>
                    <a:cubicBezTo>
                      <a:pt x="41425" y="7187"/>
                      <a:pt x="41699" y="7269"/>
                      <a:pt x="41975" y="7269"/>
                    </a:cubicBezTo>
                    <a:cubicBezTo>
                      <a:pt x="42398" y="7269"/>
                      <a:pt x="42822" y="7077"/>
                      <a:pt x="43086" y="6724"/>
                    </a:cubicBezTo>
                    <a:cubicBezTo>
                      <a:pt x="43813" y="5924"/>
                      <a:pt x="44614" y="5197"/>
                      <a:pt x="45414" y="4469"/>
                    </a:cubicBezTo>
                    <a:cubicBezTo>
                      <a:pt x="46068" y="5633"/>
                      <a:pt x="46650" y="6870"/>
                      <a:pt x="47087" y="8106"/>
                    </a:cubicBezTo>
                    <a:cubicBezTo>
                      <a:pt x="47299" y="8532"/>
                      <a:pt x="47707" y="8802"/>
                      <a:pt x="48167" y="8802"/>
                    </a:cubicBezTo>
                    <a:cubicBezTo>
                      <a:pt x="48336" y="8802"/>
                      <a:pt x="48511" y="8766"/>
                      <a:pt x="48687" y="8688"/>
                    </a:cubicBezTo>
                    <a:cubicBezTo>
                      <a:pt x="50069" y="8106"/>
                      <a:pt x="51378" y="7379"/>
                      <a:pt x="52542" y="6433"/>
                    </a:cubicBezTo>
                    <a:lnTo>
                      <a:pt x="52542" y="6433"/>
                    </a:lnTo>
                    <a:cubicBezTo>
                      <a:pt x="52396" y="7670"/>
                      <a:pt x="52323" y="8834"/>
                      <a:pt x="52323" y="9997"/>
                    </a:cubicBezTo>
                    <a:cubicBezTo>
                      <a:pt x="52258" y="10722"/>
                      <a:pt x="52788" y="11327"/>
                      <a:pt x="53483" y="11327"/>
                    </a:cubicBezTo>
                    <a:cubicBezTo>
                      <a:pt x="53555" y="11327"/>
                      <a:pt x="53630" y="11320"/>
                      <a:pt x="53705" y="11307"/>
                    </a:cubicBezTo>
                    <a:cubicBezTo>
                      <a:pt x="54869" y="11161"/>
                      <a:pt x="56033" y="11161"/>
                      <a:pt x="57197" y="11161"/>
                    </a:cubicBezTo>
                    <a:cubicBezTo>
                      <a:pt x="56906" y="12398"/>
                      <a:pt x="56688" y="13634"/>
                      <a:pt x="56324" y="14871"/>
                    </a:cubicBezTo>
                    <a:cubicBezTo>
                      <a:pt x="56033" y="15598"/>
                      <a:pt x="56397" y="16325"/>
                      <a:pt x="57124" y="16616"/>
                    </a:cubicBezTo>
                    <a:cubicBezTo>
                      <a:pt x="58506" y="16980"/>
                      <a:pt x="59815" y="17489"/>
                      <a:pt x="61124" y="18144"/>
                    </a:cubicBezTo>
                    <a:cubicBezTo>
                      <a:pt x="60470" y="19162"/>
                      <a:pt x="59815" y="20180"/>
                      <a:pt x="59015" y="21126"/>
                    </a:cubicBezTo>
                    <a:cubicBezTo>
                      <a:pt x="58579" y="21708"/>
                      <a:pt x="58651" y="22653"/>
                      <a:pt x="59306" y="23090"/>
                    </a:cubicBezTo>
                    <a:cubicBezTo>
                      <a:pt x="60615" y="24108"/>
                      <a:pt x="61852" y="25054"/>
                      <a:pt x="63015" y="26145"/>
                    </a:cubicBezTo>
                    <a:cubicBezTo>
                      <a:pt x="61779" y="27017"/>
                      <a:pt x="60542" y="27890"/>
                      <a:pt x="59306" y="28836"/>
                    </a:cubicBezTo>
                    <a:cubicBezTo>
                      <a:pt x="58942" y="29127"/>
                      <a:pt x="58724" y="29636"/>
                      <a:pt x="58797" y="30145"/>
                    </a:cubicBezTo>
                    <a:cubicBezTo>
                      <a:pt x="58069" y="30581"/>
                      <a:pt x="57851" y="31600"/>
                      <a:pt x="58360" y="32327"/>
                    </a:cubicBezTo>
                    <a:cubicBezTo>
                      <a:pt x="59524" y="33854"/>
                      <a:pt x="60542" y="35455"/>
                      <a:pt x="61488" y="37128"/>
                    </a:cubicBezTo>
                    <a:cubicBezTo>
                      <a:pt x="59379" y="37419"/>
                      <a:pt x="57269" y="37491"/>
                      <a:pt x="55087" y="37637"/>
                    </a:cubicBezTo>
                    <a:cubicBezTo>
                      <a:pt x="53924" y="37709"/>
                      <a:pt x="53633" y="39164"/>
                      <a:pt x="54142" y="39964"/>
                    </a:cubicBezTo>
                    <a:cubicBezTo>
                      <a:pt x="55233" y="41492"/>
                      <a:pt x="56324" y="42946"/>
                      <a:pt x="57488" y="44328"/>
                    </a:cubicBezTo>
                    <a:cubicBezTo>
                      <a:pt x="54796" y="44256"/>
                      <a:pt x="52105" y="43674"/>
                      <a:pt x="49560" y="42655"/>
                    </a:cubicBezTo>
                    <a:cubicBezTo>
                      <a:pt x="49405" y="42594"/>
                      <a:pt x="49245" y="42566"/>
                      <a:pt x="49086" y="42566"/>
                    </a:cubicBezTo>
                    <a:cubicBezTo>
                      <a:pt x="48119" y="42566"/>
                      <a:pt x="47179" y="43610"/>
                      <a:pt x="47741" y="44547"/>
                    </a:cubicBezTo>
                    <a:cubicBezTo>
                      <a:pt x="48541" y="45929"/>
                      <a:pt x="49414" y="47238"/>
                      <a:pt x="50287" y="48547"/>
                    </a:cubicBezTo>
                    <a:cubicBezTo>
                      <a:pt x="48832" y="48111"/>
                      <a:pt x="47523" y="47456"/>
                      <a:pt x="46286" y="46583"/>
                    </a:cubicBezTo>
                    <a:cubicBezTo>
                      <a:pt x="46035" y="46423"/>
                      <a:pt x="45713" y="46342"/>
                      <a:pt x="45391" y="46342"/>
                    </a:cubicBezTo>
                    <a:cubicBezTo>
                      <a:pt x="44685" y="46342"/>
                      <a:pt x="43982" y="46730"/>
                      <a:pt x="44032" y="47529"/>
                    </a:cubicBezTo>
                    <a:cubicBezTo>
                      <a:pt x="44032" y="48038"/>
                      <a:pt x="44032" y="48620"/>
                      <a:pt x="43959" y="49129"/>
                    </a:cubicBezTo>
                    <a:cubicBezTo>
                      <a:pt x="42868" y="48256"/>
                      <a:pt x="41850" y="47310"/>
                      <a:pt x="40831" y="46365"/>
                    </a:cubicBezTo>
                    <a:cubicBezTo>
                      <a:pt x="40558" y="46031"/>
                      <a:pt x="40170" y="45874"/>
                      <a:pt x="39785" y="45874"/>
                    </a:cubicBezTo>
                    <a:cubicBezTo>
                      <a:pt x="39248" y="45874"/>
                      <a:pt x="38716" y="46178"/>
                      <a:pt x="38504" y="46729"/>
                    </a:cubicBezTo>
                    <a:cubicBezTo>
                      <a:pt x="37995" y="47820"/>
                      <a:pt x="37485" y="48765"/>
                      <a:pt x="36976" y="49783"/>
                    </a:cubicBezTo>
                    <a:cubicBezTo>
                      <a:pt x="35813" y="48183"/>
                      <a:pt x="34722" y="46510"/>
                      <a:pt x="33776" y="44765"/>
                    </a:cubicBezTo>
                    <a:cubicBezTo>
                      <a:pt x="33588" y="44342"/>
                      <a:pt x="33158" y="44101"/>
                      <a:pt x="32700" y="44101"/>
                    </a:cubicBezTo>
                    <a:cubicBezTo>
                      <a:pt x="32449" y="44101"/>
                      <a:pt x="32190" y="44174"/>
                      <a:pt x="31958" y="44328"/>
                    </a:cubicBezTo>
                    <a:cubicBezTo>
                      <a:pt x="30648" y="45565"/>
                      <a:pt x="29266" y="46729"/>
                      <a:pt x="27812" y="47747"/>
                    </a:cubicBezTo>
                    <a:cubicBezTo>
                      <a:pt x="27303" y="46074"/>
                      <a:pt x="26721" y="44401"/>
                      <a:pt x="25993" y="42801"/>
                    </a:cubicBezTo>
                    <a:cubicBezTo>
                      <a:pt x="25725" y="42318"/>
                      <a:pt x="25220" y="42034"/>
                      <a:pt x="24711" y="42034"/>
                    </a:cubicBezTo>
                    <a:cubicBezTo>
                      <a:pt x="24529" y="42034"/>
                      <a:pt x="24347" y="42070"/>
                      <a:pt x="24175" y="42146"/>
                    </a:cubicBezTo>
                    <a:cubicBezTo>
                      <a:pt x="23302" y="42510"/>
                      <a:pt x="22429" y="42874"/>
                      <a:pt x="21557" y="43237"/>
                    </a:cubicBezTo>
                    <a:cubicBezTo>
                      <a:pt x="21287" y="39661"/>
                      <a:pt x="19702" y="37525"/>
                      <a:pt x="16397" y="37525"/>
                    </a:cubicBezTo>
                    <a:cubicBezTo>
                      <a:pt x="16139" y="37525"/>
                      <a:pt x="15871" y="37538"/>
                      <a:pt x="15592" y="37564"/>
                    </a:cubicBezTo>
                    <a:cubicBezTo>
                      <a:pt x="16029" y="36255"/>
                      <a:pt x="16465" y="34946"/>
                      <a:pt x="16974" y="33636"/>
                    </a:cubicBezTo>
                    <a:cubicBezTo>
                      <a:pt x="17192" y="32982"/>
                      <a:pt x="16902" y="32182"/>
                      <a:pt x="16247" y="31963"/>
                    </a:cubicBezTo>
                    <a:cubicBezTo>
                      <a:pt x="15083" y="31309"/>
                      <a:pt x="14138" y="30581"/>
                      <a:pt x="13119" y="30000"/>
                    </a:cubicBezTo>
                    <a:cubicBezTo>
                      <a:pt x="13701" y="28908"/>
                      <a:pt x="14429" y="27890"/>
                      <a:pt x="15156" y="26945"/>
                    </a:cubicBezTo>
                    <a:cubicBezTo>
                      <a:pt x="15190" y="26947"/>
                      <a:pt x="15224" y="26949"/>
                      <a:pt x="15258" y="26949"/>
                    </a:cubicBezTo>
                    <a:cubicBezTo>
                      <a:pt x="16079" y="26949"/>
                      <a:pt x="16672" y="26113"/>
                      <a:pt x="16392" y="25344"/>
                    </a:cubicBezTo>
                    <a:cubicBezTo>
                      <a:pt x="16101" y="24108"/>
                      <a:pt x="15738" y="22871"/>
                      <a:pt x="15374" y="21708"/>
                    </a:cubicBezTo>
                    <a:cubicBezTo>
                      <a:pt x="14574" y="18653"/>
                      <a:pt x="16756" y="17925"/>
                      <a:pt x="19084" y="16980"/>
                    </a:cubicBezTo>
                    <a:cubicBezTo>
                      <a:pt x="19956" y="16616"/>
                      <a:pt x="20247" y="15525"/>
                      <a:pt x="19665" y="14798"/>
                    </a:cubicBezTo>
                    <a:cubicBezTo>
                      <a:pt x="19229" y="14289"/>
                      <a:pt x="18938" y="13780"/>
                      <a:pt x="18647" y="13270"/>
                    </a:cubicBezTo>
                    <a:cubicBezTo>
                      <a:pt x="20102" y="12834"/>
                      <a:pt x="21557" y="12470"/>
                      <a:pt x="23084" y="12179"/>
                    </a:cubicBezTo>
                    <a:cubicBezTo>
                      <a:pt x="23884" y="12034"/>
                      <a:pt x="24393" y="11307"/>
                      <a:pt x="24248" y="10506"/>
                    </a:cubicBezTo>
                    <a:cubicBezTo>
                      <a:pt x="23884" y="8906"/>
                      <a:pt x="23520" y="7379"/>
                      <a:pt x="23157" y="5779"/>
                    </a:cubicBezTo>
                    <a:lnTo>
                      <a:pt x="23157" y="5779"/>
                    </a:lnTo>
                    <a:cubicBezTo>
                      <a:pt x="24466" y="6215"/>
                      <a:pt x="25702" y="6942"/>
                      <a:pt x="26721" y="7888"/>
                    </a:cubicBezTo>
                    <a:cubicBezTo>
                      <a:pt x="26970" y="8054"/>
                      <a:pt x="27249" y="8131"/>
                      <a:pt x="27524" y="8131"/>
                    </a:cubicBezTo>
                    <a:cubicBezTo>
                      <a:pt x="28211" y="8131"/>
                      <a:pt x="28872" y="7649"/>
                      <a:pt x="28976" y="6870"/>
                    </a:cubicBezTo>
                    <a:cubicBezTo>
                      <a:pt x="29194" y="5997"/>
                      <a:pt x="29485" y="5124"/>
                      <a:pt x="29848" y="4251"/>
                    </a:cubicBezTo>
                    <a:cubicBezTo>
                      <a:pt x="31303" y="5124"/>
                      <a:pt x="32758" y="5997"/>
                      <a:pt x="34140" y="7015"/>
                    </a:cubicBezTo>
                    <a:cubicBezTo>
                      <a:pt x="34395" y="7207"/>
                      <a:pt x="34675" y="7292"/>
                      <a:pt x="34947" y="7292"/>
                    </a:cubicBezTo>
                    <a:cubicBezTo>
                      <a:pt x="35606" y="7292"/>
                      <a:pt x="36219" y="6790"/>
                      <a:pt x="36322" y="6070"/>
                    </a:cubicBezTo>
                    <a:cubicBezTo>
                      <a:pt x="36467" y="5270"/>
                      <a:pt x="36685" y="4542"/>
                      <a:pt x="37049" y="3815"/>
                    </a:cubicBezTo>
                    <a:close/>
                    <a:moveTo>
                      <a:pt x="23957" y="45274"/>
                    </a:moveTo>
                    <a:cubicBezTo>
                      <a:pt x="24393" y="46292"/>
                      <a:pt x="24757" y="47383"/>
                      <a:pt x="25048" y="48474"/>
                    </a:cubicBezTo>
                    <a:cubicBezTo>
                      <a:pt x="25269" y="49137"/>
                      <a:pt x="25868" y="49548"/>
                      <a:pt x="26493" y="49548"/>
                    </a:cubicBezTo>
                    <a:cubicBezTo>
                      <a:pt x="26691" y="49548"/>
                      <a:pt x="26892" y="49507"/>
                      <a:pt x="27084" y="49420"/>
                    </a:cubicBezTo>
                    <a:cubicBezTo>
                      <a:pt x="27212" y="49505"/>
                      <a:pt x="27340" y="49540"/>
                      <a:pt x="27468" y="49540"/>
                    </a:cubicBezTo>
                    <a:cubicBezTo>
                      <a:pt x="27558" y="49540"/>
                      <a:pt x="27649" y="49523"/>
                      <a:pt x="27739" y="49493"/>
                    </a:cubicBezTo>
                    <a:cubicBezTo>
                      <a:pt x="29339" y="48838"/>
                      <a:pt x="30867" y="47965"/>
                      <a:pt x="32249" y="47020"/>
                    </a:cubicBezTo>
                    <a:cubicBezTo>
                      <a:pt x="33267" y="49056"/>
                      <a:pt x="34431" y="50947"/>
                      <a:pt x="35885" y="52693"/>
                    </a:cubicBezTo>
                    <a:cubicBezTo>
                      <a:pt x="32540" y="62585"/>
                      <a:pt x="29048" y="72986"/>
                      <a:pt x="23011" y="81569"/>
                    </a:cubicBezTo>
                    <a:cubicBezTo>
                      <a:pt x="21629" y="77641"/>
                      <a:pt x="19447" y="71459"/>
                      <a:pt x="15956" y="70949"/>
                    </a:cubicBezTo>
                    <a:cubicBezTo>
                      <a:pt x="15631" y="70910"/>
                      <a:pt x="15305" y="70891"/>
                      <a:pt x="14977" y="70891"/>
                    </a:cubicBezTo>
                    <a:cubicBezTo>
                      <a:pt x="11129" y="70891"/>
                      <a:pt x="7138" y="73504"/>
                      <a:pt x="3518" y="75314"/>
                    </a:cubicBezTo>
                    <a:cubicBezTo>
                      <a:pt x="8101" y="65203"/>
                      <a:pt x="14647" y="55820"/>
                      <a:pt x="18793" y="45419"/>
                    </a:cubicBezTo>
                    <a:lnTo>
                      <a:pt x="18793" y="45419"/>
                    </a:lnTo>
                    <a:cubicBezTo>
                      <a:pt x="18740" y="46316"/>
                      <a:pt x="19453" y="46946"/>
                      <a:pt x="20209" y="46946"/>
                    </a:cubicBezTo>
                    <a:cubicBezTo>
                      <a:pt x="20495" y="46946"/>
                      <a:pt x="20788" y="46856"/>
                      <a:pt x="21047" y="46656"/>
                    </a:cubicBezTo>
                    <a:cubicBezTo>
                      <a:pt x="21920" y="46074"/>
                      <a:pt x="22939" y="45638"/>
                      <a:pt x="23957" y="45274"/>
                    </a:cubicBezTo>
                    <a:close/>
                    <a:moveTo>
                      <a:pt x="40177" y="49565"/>
                    </a:moveTo>
                    <a:cubicBezTo>
                      <a:pt x="41413" y="50729"/>
                      <a:pt x="42795" y="51893"/>
                      <a:pt x="44250" y="52911"/>
                    </a:cubicBezTo>
                    <a:cubicBezTo>
                      <a:pt x="44499" y="53077"/>
                      <a:pt x="44778" y="53155"/>
                      <a:pt x="45053" y="53155"/>
                    </a:cubicBezTo>
                    <a:cubicBezTo>
                      <a:pt x="45740" y="53155"/>
                      <a:pt x="46401" y="52672"/>
                      <a:pt x="46505" y="51893"/>
                    </a:cubicBezTo>
                    <a:cubicBezTo>
                      <a:pt x="46505" y="51238"/>
                      <a:pt x="46650" y="50656"/>
                      <a:pt x="46723" y="50074"/>
                    </a:cubicBezTo>
                    <a:cubicBezTo>
                      <a:pt x="47087" y="50293"/>
                      <a:pt x="47450" y="50438"/>
                      <a:pt x="47814" y="50584"/>
                    </a:cubicBezTo>
                    <a:cubicBezTo>
                      <a:pt x="47814" y="59966"/>
                      <a:pt x="48323" y="69349"/>
                      <a:pt x="49196" y="78659"/>
                    </a:cubicBezTo>
                    <a:cubicBezTo>
                      <a:pt x="47159" y="77059"/>
                      <a:pt x="44977" y="75677"/>
                      <a:pt x="42795" y="74368"/>
                    </a:cubicBezTo>
                    <a:cubicBezTo>
                      <a:pt x="42650" y="74320"/>
                      <a:pt x="42502" y="74296"/>
                      <a:pt x="42356" y="74296"/>
                    </a:cubicBezTo>
                    <a:cubicBezTo>
                      <a:pt x="41844" y="74296"/>
                      <a:pt x="41365" y="74586"/>
                      <a:pt x="41195" y="75095"/>
                    </a:cubicBezTo>
                    <a:cubicBezTo>
                      <a:pt x="39522" y="78368"/>
                      <a:pt x="37631" y="81496"/>
                      <a:pt x="35449" y="84551"/>
                    </a:cubicBezTo>
                    <a:cubicBezTo>
                      <a:pt x="33412" y="78659"/>
                      <a:pt x="34503" y="72550"/>
                      <a:pt x="33776" y="66440"/>
                    </a:cubicBezTo>
                    <a:cubicBezTo>
                      <a:pt x="35594" y="62003"/>
                      <a:pt x="37049" y="57348"/>
                      <a:pt x="38577" y="52911"/>
                    </a:cubicBezTo>
                    <a:cubicBezTo>
                      <a:pt x="39013" y="51747"/>
                      <a:pt x="39522" y="50584"/>
                      <a:pt x="40177" y="49565"/>
                    </a:cubicBezTo>
                    <a:close/>
                    <a:moveTo>
                      <a:pt x="36405" y="0"/>
                    </a:moveTo>
                    <a:cubicBezTo>
                      <a:pt x="35861" y="0"/>
                      <a:pt x="35328" y="324"/>
                      <a:pt x="35085" y="905"/>
                    </a:cubicBezTo>
                    <a:cubicBezTo>
                      <a:pt x="34794" y="1778"/>
                      <a:pt x="34431" y="2724"/>
                      <a:pt x="34140" y="3597"/>
                    </a:cubicBezTo>
                    <a:cubicBezTo>
                      <a:pt x="32612" y="2651"/>
                      <a:pt x="31085" y="1706"/>
                      <a:pt x="29557" y="905"/>
                    </a:cubicBezTo>
                    <a:cubicBezTo>
                      <a:pt x="29387" y="837"/>
                      <a:pt x="29208" y="805"/>
                      <a:pt x="29032" y="805"/>
                    </a:cubicBezTo>
                    <a:cubicBezTo>
                      <a:pt x="28457" y="805"/>
                      <a:pt x="27906" y="1149"/>
                      <a:pt x="27739" y="1706"/>
                    </a:cubicBezTo>
                    <a:cubicBezTo>
                      <a:pt x="27448" y="2578"/>
                      <a:pt x="27084" y="3451"/>
                      <a:pt x="26793" y="4397"/>
                    </a:cubicBezTo>
                    <a:cubicBezTo>
                      <a:pt x="25193" y="3233"/>
                      <a:pt x="23302" y="2651"/>
                      <a:pt x="21411" y="2651"/>
                    </a:cubicBezTo>
                    <a:cubicBezTo>
                      <a:pt x="21371" y="2648"/>
                      <a:pt x="21331" y="2646"/>
                      <a:pt x="21292" y="2646"/>
                    </a:cubicBezTo>
                    <a:cubicBezTo>
                      <a:pt x="20405" y="2646"/>
                      <a:pt x="19744" y="3419"/>
                      <a:pt x="19884" y="4324"/>
                    </a:cubicBezTo>
                    <a:cubicBezTo>
                      <a:pt x="20247" y="6070"/>
                      <a:pt x="20684" y="7815"/>
                      <a:pt x="21120" y="9634"/>
                    </a:cubicBezTo>
                    <a:cubicBezTo>
                      <a:pt x="19229" y="10070"/>
                      <a:pt x="17483" y="10579"/>
                      <a:pt x="15738" y="11307"/>
                    </a:cubicBezTo>
                    <a:cubicBezTo>
                      <a:pt x="14719" y="11816"/>
                      <a:pt x="14574" y="13125"/>
                      <a:pt x="15447" y="13780"/>
                    </a:cubicBezTo>
                    <a:cubicBezTo>
                      <a:pt x="15810" y="14216"/>
                      <a:pt x="16101" y="14580"/>
                      <a:pt x="16320" y="15089"/>
                    </a:cubicBezTo>
                    <a:cubicBezTo>
                      <a:pt x="11592" y="17344"/>
                      <a:pt x="12101" y="20326"/>
                      <a:pt x="13556" y="25781"/>
                    </a:cubicBezTo>
                    <a:cubicBezTo>
                      <a:pt x="13556" y="25854"/>
                      <a:pt x="13628" y="25926"/>
                      <a:pt x="13628" y="25999"/>
                    </a:cubicBezTo>
                    <a:cubicBezTo>
                      <a:pt x="12319" y="27017"/>
                      <a:pt x="11228" y="28327"/>
                      <a:pt x="10355" y="29781"/>
                    </a:cubicBezTo>
                    <a:cubicBezTo>
                      <a:pt x="9919" y="30436"/>
                      <a:pt x="10210" y="31309"/>
                      <a:pt x="10937" y="31672"/>
                    </a:cubicBezTo>
                    <a:cubicBezTo>
                      <a:pt x="12028" y="32182"/>
                      <a:pt x="13119" y="32909"/>
                      <a:pt x="14138" y="33636"/>
                    </a:cubicBezTo>
                    <a:cubicBezTo>
                      <a:pt x="13410" y="35382"/>
                      <a:pt x="12828" y="37055"/>
                      <a:pt x="12319" y="38873"/>
                    </a:cubicBezTo>
                    <a:cubicBezTo>
                      <a:pt x="11950" y="39795"/>
                      <a:pt x="12673" y="40717"/>
                      <a:pt x="13608" y="40717"/>
                    </a:cubicBezTo>
                    <a:cubicBezTo>
                      <a:pt x="13779" y="40717"/>
                      <a:pt x="13957" y="40686"/>
                      <a:pt x="14138" y="40619"/>
                    </a:cubicBezTo>
                    <a:cubicBezTo>
                      <a:pt x="14932" y="40367"/>
                      <a:pt x="15597" y="40249"/>
                      <a:pt x="16153" y="40249"/>
                    </a:cubicBezTo>
                    <a:cubicBezTo>
                      <a:pt x="17683" y="40249"/>
                      <a:pt x="18380" y="41142"/>
                      <a:pt x="18647" y="42583"/>
                    </a:cubicBezTo>
                    <a:cubicBezTo>
                      <a:pt x="11810" y="53493"/>
                      <a:pt x="5264" y="65203"/>
                      <a:pt x="245" y="77132"/>
                    </a:cubicBezTo>
                    <a:cubicBezTo>
                      <a:pt x="1" y="77865"/>
                      <a:pt x="629" y="78599"/>
                      <a:pt x="1354" y="78599"/>
                    </a:cubicBezTo>
                    <a:cubicBezTo>
                      <a:pt x="1492" y="78599"/>
                      <a:pt x="1633" y="78572"/>
                      <a:pt x="1773" y="78514"/>
                    </a:cubicBezTo>
                    <a:cubicBezTo>
                      <a:pt x="6064" y="77059"/>
                      <a:pt x="9846" y="74441"/>
                      <a:pt x="14210" y="73350"/>
                    </a:cubicBezTo>
                    <a:cubicBezTo>
                      <a:pt x="14362" y="73312"/>
                      <a:pt x="14512" y="73295"/>
                      <a:pt x="14661" y="73295"/>
                    </a:cubicBezTo>
                    <a:cubicBezTo>
                      <a:pt x="17995" y="73295"/>
                      <a:pt x="20436" y="82329"/>
                      <a:pt x="21411" y="84696"/>
                    </a:cubicBezTo>
                    <a:cubicBezTo>
                      <a:pt x="21659" y="85192"/>
                      <a:pt x="22165" y="85453"/>
                      <a:pt x="22662" y="85453"/>
                    </a:cubicBezTo>
                    <a:cubicBezTo>
                      <a:pt x="23041" y="85453"/>
                      <a:pt x="23414" y="85302"/>
                      <a:pt x="23666" y="84987"/>
                    </a:cubicBezTo>
                    <a:cubicBezTo>
                      <a:pt x="26793" y="80841"/>
                      <a:pt x="29412" y="76405"/>
                      <a:pt x="31521" y="71677"/>
                    </a:cubicBezTo>
                    <a:lnTo>
                      <a:pt x="31521" y="71677"/>
                    </a:lnTo>
                    <a:cubicBezTo>
                      <a:pt x="31158" y="77205"/>
                      <a:pt x="31885" y="82951"/>
                      <a:pt x="34067" y="87533"/>
                    </a:cubicBezTo>
                    <a:cubicBezTo>
                      <a:pt x="34265" y="88009"/>
                      <a:pt x="34702" y="88247"/>
                      <a:pt x="35152" y="88247"/>
                    </a:cubicBezTo>
                    <a:cubicBezTo>
                      <a:pt x="35527" y="88247"/>
                      <a:pt x="35912" y="88082"/>
                      <a:pt x="36176" y="87751"/>
                    </a:cubicBezTo>
                    <a:cubicBezTo>
                      <a:pt x="38431" y="84260"/>
                      <a:pt x="40831" y="80841"/>
                      <a:pt x="42795" y="77132"/>
                    </a:cubicBezTo>
                    <a:cubicBezTo>
                      <a:pt x="45268" y="78587"/>
                      <a:pt x="47450" y="80550"/>
                      <a:pt x="49850" y="82005"/>
                    </a:cubicBezTo>
                    <a:cubicBezTo>
                      <a:pt x="50098" y="82177"/>
                      <a:pt x="50361" y="82253"/>
                      <a:pt x="50612" y="82253"/>
                    </a:cubicBezTo>
                    <a:cubicBezTo>
                      <a:pt x="51316" y="82253"/>
                      <a:pt x="51922" y="81646"/>
                      <a:pt x="51814" y="80841"/>
                    </a:cubicBezTo>
                    <a:cubicBezTo>
                      <a:pt x="50796" y="71022"/>
                      <a:pt x="50432" y="61203"/>
                      <a:pt x="50287" y="51311"/>
                    </a:cubicBezTo>
                    <a:lnTo>
                      <a:pt x="50287" y="51311"/>
                    </a:lnTo>
                    <a:cubicBezTo>
                      <a:pt x="51051" y="51475"/>
                      <a:pt x="51814" y="51556"/>
                      <a:pt x="52609" y="51556"/>
                    </a:cubicBezTo>
                    <a:cubicBezTo>
                      <a:pt x="52873" y="51556"/>
                      <a:pt x="53142" y="51547"/>
                      <a:pt x="53414" y="51529"/>
                    </a:cubicBezTo>
                    <a:cubicBezTo>
                      <a:pt x="54578" y="51529"/>
                      <a:pt x="54869" y="50002"/>
                      <a:pt x="54360" y="49274"/>
                    </a:cubicBezTo>
                    <a:cubicBezTo>
                      <a:pt x="53633" y="48329"/>
                      <a:pt x="52978" y="47310"/>
                      <a:pt x="52323" y="46438"/>
                    </a:cubicBezTo>
                    <a:lnTo>
                      <a:pt x="52323" y="46438"/>
                    </a:lnTo>
                    <a:cubicBezTo>
                      <a:pt x="54604" y="46964"/>
                      <a:pt x="56931" y="47208"/>
                      <a:pt x="59267" y="47208"/>
                    </a:cubicBezTo>
                    <a:cubicBezTo>
                      <a:pt x="59838" y="47208"/>
                      <a:pt x="60408" y="47194"/>
                      <a:pt x="60979" y="47165"/>
                    </a:cubicBezTo>
                    <a:cubicBezTo>
                      <a:pt x="62070" y="46947"/>
                      <a:pt x="62579" y="45710"/>
                      <a:pt x="61924" y="44837"/>
                    </a:cubicBezTo>
                    <a:cubicBezTo>
                      <a:pt x="60470" y="43383"/>
                      <a:pt x="59161" y="41855"/>
                      <a:pt x="57997" y="40255"/>
                    </a:cubicBezTo>
                    <a:cubicBezTo>
                      <a:pt x="59961" y="40182"/>
                      <a:pt x="61924" y="40037"/>
                      <a:pt x="63816" y="39746"/>
                    </a:cubicBezTo>
                    <a:cubicBezTo>
                      <a:pt x="64761" y="39528"/>
                      <a:pt x="65270" y="38582"/>
                      <a:pt x="64907" y="37709"/>
                    </a:cubicBezTo>
                    <a:cubicBezTo>
                      <a:pt x="63961" y="35382"/>
                      <a:pt x="62652" y="33127"/>
                      <a:pt x="61052" y="31163"/>
                    </a:cubicBezTo>
                    <a:lnTo>
                      <a:pt x="61124" y="31091"/>
                    </a:lnTo>
                    <a:cubicBezTo>
                      <a:pt x="62797" y="29854"/>
                      <a:pt x="64470" y="28618"/>
                      <a:pt x="66216" y="27454"/>
                    </a:cubicBezTo>
                    <a:cubicBezTo>
                      <a:pt x="66798" y="26945"/>
                      <a:pt x="66943" y="26072"/>
                      <a:pt x="66434" y="25417"/>
                    </a:cubicBezTo>
                    <a:cubicBezTo>
                      <a:pt x="65052" y="24108"/>
                      <a:pt x="63670" y="22871"/>
                      <a:pt x="62143" y="21708"/>
                    </a:cubicBezTo>
                    <a:cubicBezTo>
                      <a:pt x="62943" y="20617"/>
                      <a:pt x="63525" y="19453"/>
                      <a:pt x="64470" y="18362"/>
                    </a:cubicBezTo>
                    <a:cubicBezTo>
                      <a:pt x="64979" y="17635"/>
                      <a:pt x="64688" y="16616"/>
                      <a:pt x="63816" y="16253"/>
                    </a:cubicBezTo>
                    <a:cubicBezTo>
                      <a:pt x="62215" y="15598"/>
                      <a:pt x="60761" y="14943"/>
                      <a:pt x="59161" y="14434"/>
                    </a:cubicBezTo>
                    <a:cubicBezTo>
                      <a:pt x="59379" y="13052"/>
                      <a:pt x="59742" y="11598"/>
                      <a:pt x="60179" y="10288"/>
                    </a:cubicBezTo>
                    <a:cubicBezTo>
                      <a:pt x="60517" y="9408"/>
                      <a:pt x="59847" y="8528"/>
                      <a:pt x="58990" y="8528"/>
                    </a:cubicBezTo>
                    <a:cubicBezTo>
                      <a:pt x="58927" y="8528"/>
                      <a:pt x="58862" y="8533"/>
                      <a:pt x="58797" y="8543"/>
                    </a:cubicBezTo>
                    <a:cubicBezTo>
                      <a:pt x="57342" y="8761"/>
                      <a:pt x="55960" y="8615"/>
                      <a:pt x="54505" y="8761"/>
                    </a:cubicBezTo>
                    <a:cubicBezTo>
                      <a:pt x="54433" y="7815"/>
                      <a:pt x="54360" y="6797"/>
                      <a:pt x="54287" y="5851"/>
                    </a:cubicBezTo>
                    <a:cubicBezTo>
                      <a:pt x="54360" y="5415"/>
                      <a:pt x="54069" y="4979"/>
                      <a:pt x="53560" y="4906"/>
                    </a:cubicBezTo>
                    <a:cubicBezTo>
                      <a:pt x="53507" y="4799"/>
                      <a:pt x="53375" y="4732"/>
                      <a:pt x="53223" y="4732"/>
                    </a:cubicBezTo>
                    <a:cubicBezTo>
                      <a:pt x="53168" y="4732"/>
                      <a:pt x="53109" y="4741"/>
                      <a:pt x="53051" y="4760"/>
                    </a:cubicBezTo>
                    <a:cubicBezTo>
                      <a:pt x="51669" y="5197"/>
                      <a:pt x="50287" y="5633"/>
                      <a:pt x="48905" y="6070"/>
                    </a:cubicBezTo>
                    <a:cubicBezTo>
                      <a:pt x="48396" y="4615"/>
                      <a:pt x="47596" y="3233"/>
                      <a:pt x="46941" y="1778"/>
                    </a:cubicBezTo>
                    <a:cubicBezTo>
                      <a:pt x="46756" y="1269"/>
                      <a:pt x="46276" y="995"/>
                      <a:pt x="45782" y="995"/>
                    </a:cubicBezTo>
                    <a:cubicBezTo>
                      <a:pt x="45501" y="995"/>
                      <a:pt x="45215" y="1084"/>
                      <a:pt x="44977" y="1269"/>
                    </a:cubicBezTo>
                    <a:cubicBezTo>
                      <a:pt x="43959" y="2287"/>
                      <a:pt x="42868" y="3160"/>
                      <a:pt x="41850" y="4179"/>
                    </a:cubicBezTo>
                    <a:cubicBezTo>
                      <a:pt x="40249" y="2942"/>
                      <a:pt x="38722" y="1633"/>
                      <a:pt x="37195" y="251"/>
                    </a:cubicBezTo>
                    <a:cubicBezTo>
                      <a:pt x="36952" y="81"/>
                      <a:pt x="36677" y="0"/>
                      <a:pt x="36405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0445678" y="845377"/>
                <a:ext cx="296050" cy="431350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7254" extrusionOk="0">
                    <a:moveTo>
                      <a:pt x="9516" y="1"/>
                    </a:moveTo>
                    <a:cubicBezTo>
                      <a:pt x="9253" y="1"/>
                      <a:pt x="8980" y="88"/>
                      <a:pt x="8728" y="285"/>
                    </a:cubicBezTo>
                    <a:cubicBezTo>
                      <a:pt x="6474" y="2103"/>
                      <a:pt x="4146" y="3704"/>
                      <a:pt x="1964" y="5667"/>
                    </a:cubicBezTo>
                    <a:cubicBezTo>
                      <a:pt x="1600" y="5958"/>
                      <a:pt x="0" y="7559"/>
                      <a:pt x="1091" y="7995"/>
                    </a:cubicBezTo>
                    <a:cubicBezTo>
                      <a:pt x="1223" y="8036"/>
                      <a:pt x="1358" y="8055"/>
                      <a:pt x="1493" y="8055"/>
                    </a:cubicBezTo>
                    <a:cubicBezTo>
                      <a:pt x="2547" y="8055"/>
                      <a:pt x="3663" y="6911"/>
                      <a:pt x="4437" y="6395"/>
                    </a:cubicBezTo>
                    <a:cubicBezTo>
                      <a:pt x="5383" y="5813"/>
                      <a:pt x="6328" y="5158"/>
                      <a:pt x="7274" y="4504"/>
                    </a:cubicBezTo>
                    <a:lnTo>
                      <a:pt x="7274" y="4504"/>
                    </a:lnTo>
                    <a:cubicBezTo>
                      <a:pt x="6474" y="7486"/>
                      <a:pt x="5892" y="10541"/>
                      <a:pt x="5674" y="13668"/>
                    </a:cubicBezTo>
                    <a:cubicBezTo>
                      <a:pt x="4655" y="13523"/>
                      <a:pt x="3637" y="13377"/>
                      <a:pt x="2619" y="13377"/>
                    </a:cubicBezTo>
                    <a:cubicBezTo>
                      <a:pt x="2594" y="13375"/>
                      <a:pt x="2569" y="13374"/>
                      <a:pt x="2545" y="13374"/>
                    </a:cubicBezTo>
                    <a:cubicBezTo>
                      <a:pt x="1863" y="13374"/>
                      <a:pt x="1477" y="14340"/>
                      <a:pt x="2110" y="14832"/>
                    </a:cubicBezTo>
                    <a:cubicBezTo>
                      <a:pt x="4219" y="16287"/>
                      <a:pt x="7347" y="16796"/>
                      <a:pt x="9892" y="17232"/>
                    </a:cubicBezTo>
                    <a:cubicBezTo>
                      <a:pt x="9983" y="17247"/>
                      <a:pt x="10070" y="17254"/>
                      <a:pt x="10152" y="17254"/>
                    </a:cubicBezTo>
                    <a:cubicBezTo>
                      <a:pt x="11727" y="17254"/>
                      <a:pt x="11842" y="14741"/>
                      <a:pt x="10183" y="14396"/>
                    </a:cubicBezTo>
                    <a:lnTo>
                      <a:pt x="8292" y="14032"/>
                    </a:lnTo>
                    <a:cubicBezTo>
                      <a:pt x="9383" y="10032"/>
                      <a:pt x="9529" y="5740"/>
                      <a:pt x="10692" y="1740"/>
                    </a:cubicBezTo>
                    <a:cubicBezTo>
                      <a:pt x="11021" y="808"/>
                      <a:pt x="10318" y="1"/>
                      <a:pt x="951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1882907">
              <a:off x="8393805" y="2728958"/>
              <a:ext cx="537260" cy="480691"/>
              <a:chOff x="3064658" y="3846582"/>
              <a:chExt cx="705425" cy="631150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144658" y="4121957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064658" y="3996507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281033" y="3846582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486533" y="3876482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602908" y="4065082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3"/>
            <p:cNvGrpSpPr/>
            <p:nvPr/>
          </p:nvGrpSpPr>
          <p:grpSpPr>
            <a:xfrm rot="-1882907" flipH="1">
              <a:off x="400130" y="2649370"/>
              <a:ext cx="537260" cy="480691"/>
              <a:chOff x="2256445" y="3101215"/>
              <a:chExt cx="705425" cy="631150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2336445" y="3376590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2256445" y="3251140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2472820" y="3101215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2678320" y="3131115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2794695" y="3319715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FFE782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3"/>
            <p:cNvSpPr/>
            <p:nvPr/>
          </p:nvSpPr>
          <p:spPr>
            <a:xfrm rot="1076189">
              <a:off x="5021811" y="437374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-1550640">
              <a:off x="582300" y="268360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FFE782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F77BB-D945-4962-A135-99C078515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99AE-7AE8-4471-97F0-946A3ACF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B6AE0-4446-4F36-98C2-A43F552A9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84F29-31DC-4347-B06D-6EE098EF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D3C-4CDB-4128-A201-3E3E3A18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C5223-ABF8-4F98-9318-26625C68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38370A-8A68-46B9-9948-6D35378647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A3B20-EE59-40EE-879D-377E9005F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071CE-2043-4AED-B0C2-5F36D0F4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61F63-E367-4AB9-83F5-F3FD5D3E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D62DE-2F5A-493A-BC0C-85D7B0FB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68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8AF1C0-8452-48F8-92F3-F5256560F6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None/>
              <a:defRPr sz="4800" b="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5A1A38-A12F-4256-A129-0683F6E8B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398275" y="1249425"/>
            <a:ext cx="6963300" cy="28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892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1pPr>
            <a:lvl2pPr marL="914400" lvl="1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2pPr>
            <a:lvl3pPr marL="1371600" lvl="2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3pPr>
            <a:lvl4pPr marL="1828800" lvl="3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4pPr>
            <a:lvl5pPr marL="2286000" lvl="4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5pPr>
            <a:lvl6pPr marL="2743200" lvl="5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6pPr>
            <a:lvl7pPr marL="3200400" lvl="6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7pPr>
            <a:lvl8pPr marL="3657600" lvl="7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8pPr>
            <a:lvl9pPr marL="4114800" lvl="8" indent="-288925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0C5EFC-4246-44D1-89AB-03A7AD08A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744675" y="1551725"/>
            <a:ext cx="3593400" cy="28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05925" y="1551725"/>
            <a:ext cx="3593400" cy="28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A6826-B94C-47A7-ADF2-93B6DD9725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02325" y="711175"/>
            <a:ext cx="20721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4263C-8EC5-4E71-972A-32EA20F51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92774-8C49-4EC9-B4BE-AEC7628C2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6489">
            <a:off x="6092370" y="-1056710"/>
            <a:ext cx="2878009" cy="3364796"/>
          </a:xfrm>
          <a:prstGeom prst="rect">
            <a:avLst/>
          </a:prstGeom>
          <a:noFill/>
          <a:ln>
            <a:noFill/>
          </a:ln>
          <a:effectLst>
            <a:outerShdw blurRad="85725" dist="57150" dir="5400000" algn="bl" rotWithShape="0">
              <a:srgbClr val="000000">
                <a:alpha val="39000"/>
              </a:srgbClr>
            </a:outerShdw>
          </a:effectLst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 rot="877333">
            <a:off x="6289345" y="436639"/>
            <a:ext cx="2155721" cy="1510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63437-4730-4094-B85A-5ABE3701D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629950" y="3828100"/>
            <a:ext cx="2332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1600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5044725" y="539500"/>
            <a:ext cx="32244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5F8AB-51C5-41FE-A7F7-E3F52CE00E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4"/>
          <p:cNvGrpSpPr/>
          <p:nvPr/>
        </p:nvGrpSpPr>
        <p:grpSpPr>
          <a:xfrm>
            <a:off x="-1" y="44148"/>
            <a:ext cx="9047276" cy="5100177"/>
            <a:chOff x="-4983" y="367409"/>
            <a:chExt cx="9047276" cy="5100177"/>
          </a:xfrm>
        </p:grpSpPr>
        <p:sp>
          <p:nvSpPr>
            <p:cNvPr id="152" name="Google Shape;152;p4"/>
            <p:cNvSpPr/>
            <p:nvPr/>
          </p:nvSpPr>
          <p:spPr>
            <a:xfrm>
              <a:off x="7017469" y="1829044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539064" y="5295975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8495690" y="1499146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617481" y="367409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4356" y="1539277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2948472" y="487044"/>
              <a:ext cx="152378" cy="171529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3676727" y="3420659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237763" y="5016353"/>
              <a:ext cx="103842" cy="116554"/>
            </a:xfrm>
            <a:custGeom>
              <a:avLst/>
              <a:gdLst/>
              <a:ahLst/>
              <a:cxnLst/>
              <a:rect l="l" t="t" r="r" b="b"/>
              <a:pathLst>
                <a:path w="1258" h="1412" extrusionOk="0">
                  <a:moveTo>
                    <a:pt x="629" y="1"/>
                  </a:moveTo>
                  <a:cubicBezTo>
                    <a:pt x="552" y="1"/>
                    <a:pt x="484" y="233"/>
                    <a:pt x="474" y="552"/>
                  </a:cubicBezTo>
                  <a:cubicBezTo>
                    <a:pt x="204" y="571"/>
                    <a:pt x="1" y="629"/>
                    <a:pt x="1" y="706"/>
                  </a:cubicBezTo>
                  <a:cubicBezTo>
                    <a:pt x="1" y="784"/>
                    <a:pt x="204" y="842"/>
                    <a:pt x="474" y="861"/>
                  </a:cubicBezTo>
                  <a:cubicBezTo>
                    <a:pt x="484" y="1180"/>
                    <a:pt x="552" y="1412"/>
                    <a:pt x="629" y="1412"/>
                  </a:cubicBezTo>
                  <a:cubicBezTo>
                    <a:pt x="706" y="1412"/>
                    <a:pt x="774" y="1180"/>
                    <a:pt x="793" y="861"/>
                  </a:cubicBezTo>
                  <a:cubicBezTo>
                    <a:pt x="1054" y="842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93" y="552"/>
                  </a:cubicBezTo>
                  <a:cubicBezTo>
                    <a:pt x="774" y="233"/>
                    <a:pt x="706" y="1"/>
                    <a:pt x="629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46478" y="719265"/>
              <a:ext cx="103759" cy="117379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5387128" y="1494804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807276" y="262346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632805" y="188366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113654" y="4859099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7702736" y="5215015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7819042" y="461914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5949499" y="384871"/>
              <a:ext cx="38218" cy="32358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563672" y="5226729"/>
              <a:ext cx="53819" cy="45400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" name="Google Shape;169;p4"/>
            <p:cNvGrpSpPr/>
            <p:nvPr/>
          </p:nvGrpSpPr>
          <p:grpSpPr>
            <a:xfrm>
              <a:off x="-4983" y="3878936"/>
              <a:ext cx="394321" cy="369227"/>
              <a:chOff x="1644895" y="2966265"/>
              <a:chExt cx="362694" cy="339613"/>
            </a:xfrm>
          </p:grpSpPr>
          <p:sp>
            <p:nvSpPr>
              <p:cNvPr id="170" name="Google Shape;170;p4"/>
              <p:cNvSpPr/>
              <p:nvPr/>
            </p:nvSpPr>
            <p:spPr>
              <a:xfrm>
                <a:off x="1933259" y="3094351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84B0AA">
                  <a:alpha val="5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1644895" y="2998229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84B0AA">
                  <a:alpha val="5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1814436" y="2966265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84B0AA">
                  <a:alpha val="5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1902433" y="3275736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84B0AA">
                  <a:alpha val="5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1735929" y="3184626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84B0AA">
                  <a:alpha val="5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" name="Google Shape;175;p4"/>
            <p:cNvSpPr/>
            <p:nvPr/>
          </p:nvSpPr>
          <p:spPr>
            <a:xfrm>
              <a:off x="8938535" y="2089738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542360" y="34481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77035" y="289572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97476" y="219486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19492" y="208972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2259017" y="16259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1897487" y="15813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183065" y="16347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372026" y="374391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6919542" y="66441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706504" y="1026286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7314937" y="110551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04875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48927" y="3486234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flipH="1">
              <a:off x="647171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flipH="1">
              <a:off x="5719493" y="4899146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84B0AA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4"/>
          <p:cNvSpPr txBox="1">
            <a:spLocks noGrp="1"/>
          </p:cNvSpPr>
          <p:nvPr>
            <p:ph type="title"/>
          </p:nvPr>
        </p:nvSpPr>
        <p:spPr>
          <a:xfrm>
            <a:off x="622530" y="4842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E79DB-FC69-4E89-8756-C5F0D69FD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002325" y="711173"/>
            <a:ext cx="24039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C9BD30-A20F-47A9-A07F-0979D693B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2DFA53-C489-4E89-A150-A83C1FB77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4748475" y="48065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5339025" y="5954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/>
          <a:stretch/>
        </p:blipFill>
        <p:spPr>
          <a:xfrm>
            <a:off x="1974100" y="324738"/>
            <a:ext cx="5195775" cy="4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335675" y="3062950"/>
            <a:ext cx="30069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D0736-4567-4C6D-B25D-4EE0B2270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AA97B5-5C74-4705-8A86-41455B01C1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6013614" y="838400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6013614" y="1199352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6013603" y="2104924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6013601" y="2465876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"/>
          </p:nvPr>
        </p:nvSpPr>
        <p:spPr>
          <a:xfrm>
            <a:off x="6013618" y="3371448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5"/>
          </p:nvPr>
        </p:nvSpPr>
        <p:spPr>
          <a:xfrm>
            <a:off x="6013615" y="3732400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B8DD9-FCDB-4949-92EE-A2314C7582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39B45-261F-47B0-B8E5-0AC450FED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602672" y="2010025"/>
            <a:ext cx="2695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839201" y="2389868"/>
            <a:ext cx="24594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/>
          </p:nvPr>
        </p:nvSpPr>
        <p:spPr>
          <a:xfrm>
            <a:off x="5845528" y="2010025"/>
            <a:ext cx="2695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3"/>
          </p:nvPr>
        </p:nvSpPr>
        <p:spPr>
          <a:xfrm>
            <a:off x="5845522" y="2389875"/>
            <a:ext cx="24594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4"/>
          </p:nvPr>
        </p:nvSpPr>
        <p:spPr>
          <a:xfrm>
            <a:off x="602672" y="3449699"/>
            <a:ext cx="2695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5"/>
          </p:nvPr>
        </p:nvSpPr>
        <p:spPr>
          <a:xfrm>
            <a:off x="839201" y="3838273"/>
            <a:ext cx="24594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6"/>
          </p:nvPr>
        </p:nvSpPr>
        <p:spPr>
          <a:xfrm>
            <a:off x="5845528" y="3449695"/>
            <a:ext cx="2695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7"/>
          </p:nvPr>
        </p:nvSpPr>
        <p:spPr>
          <a:xfrm>
            <a:off x="5845522" y="3838276"/>
            <a:ext cx="24594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062CD-1F83-4D68-9B33-92C3A3FA1F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635655">
            <a:off x="1848552" y="3058534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1903775">
            <a:off x="6763976" y="866659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29175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 hasCustomPrompt="1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4" hasCustomPrompt="1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5"/>
          </p:nvPr>
        </p:nvSpPr>
        <p:spPr>
          <a:xfrm>
            <a:off x="57413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375BA-6742-4E17-9E38-CB7B74954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6166050" y="118321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6166050" y="1620375"/>
            <a:ext cx="21402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 idx="2"/>
          </p:nvPr>
        </p:nvSpPr>
        <p:spPr>
          <a:xfrm>
            <a:off x="6166040" y="2678335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6166050" y="3115508"/>
            <a:ext cx="21402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4"/>
          </p:nvPr>
        </p:nvSpPr>
        <p:spPr>
          <a:xfrm>
            <a:off x="1002325" y="711175"/>
            <a:ext cx="26667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5E3DE-B887-4BAA-81BD-ED9FA8578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907470" y="2765032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1"/>
          </p:nvPr>
        </p:nvSpPr>
        <p:spPr>
          <a:xfrm>
            <a:off x="1137850" y="3229817"/>
            <a:ext cx="2457000" cy="11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 idx="2"/>
          </p:nvPr>
        </p:nvSpPr>
        <p:spPr>
          <a:xfrm>
            <a:off x="5318730" y="2765032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3"/>
          </p:nvPr>
        </p:nvSpPr>
        <p:spPr>
          <a:xfrm>
            <a:off x="5549120" y="3229817"/>
            <a:ext cx="2457000" cy="11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5"/>
          <p:cNvGrpSpPr/>
          <p:nvPr/>
        </p:nvGrpSpPr>
        <p:grpSpPr>
          <a:xfrm>
            <a:off x="89338" y="138653"/>
            <a:ext cx="8957938" cy="4821944"/>
            <a:chOff x="84356" y="461914"/>
            <a:chExt cx="8957938" cy="4821944"/>
          </a:xfrm>
        </p:grpSpPr>
        <p:sp>
          <p:nvSpPr>
            <p:cNvPr id="195" name="Google Shape;195;p5"/>
            <p:cNvSpPr/>
            <p:nvPr/>
          </p:nvSpPr>
          <p:spPr>
            <a:xfrm>
              <a:off x="5206794" y="3351369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4462864" y="4914975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8495690" y="1499146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404335" y="533238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1437431" y="461921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84356" y="1539277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948472" y="487044"/>
              <a:ext cx="152378" cy="171529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864531" y="3565614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33"/>
                    <a:pt x="464" y="552"/>
                  </a:cubicBezTo>
                  <a:cubicBezTo>
                    <a:pt x="194" y="571"/>
                    <a:pt x="0" y="629"/>
                    <a:pt x="0" y="706"/>
                  </a:cubicBezTo>
                  <a:cubicBezTo>
                    <a:pt x="0" y="784"/>
                    <a:pt x="194" y="851"/>
                    <a:pt x="46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80"/>
                    <a:pt x="783" y="871"/>
                  </a:cubicBezTo>
                  <a:cubicBezTo>
                    <a:pt x="1054" y="851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8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211215" y="4610184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2524138" y="4637703"/>
              <a:ext cx="103842" cy="116554"/>
            </a:xfrm>
            <a:custGeom>
              <a:avLst/>
              <a:gdLst/>
              <a:ahLst/>
              <a:cxnLst/>
              <a:rect l="l" t="t" r="r" b="b"/>
              <a:pathLst>
                <a:path w="1258" h="1412" extrusionOk="0">
                  <a:moveTo>
                    <a:pt x="629" y="1"/>
                  </a:moveTo>
                  <a:cubicBezTo>
                    <a:pt x="552" y="1"/>
                    <a:pt x="484" y="233"/>
                    <a:pt x="474" y="552"/>
                  </a:cubicBezTo>
                  <a:cubicBezTo>
                    <a:pt x="204" y="571"/>
                    <a:pt x="1" y="629"/>
                    <a:pt x="1" y="706"/>
                  </a:cubicBezTo>
                  <a:cubicBezTo>
                    <a:pt x="1" y="784"/>
                    <a:pt x="204" y="842"/>
                    <a:pt x="474" y="861"/>
                  </a:cubicBezTo>
                  <a:cubicBezTo>
                    <a:pt x="484" y="1180"/>
                    <a:pt x="552" y="1412"/>
                    <a:pt x="629" y="1412"/>
                  </a:cubicBezTo>
                  <a:cubicBezTo>
                    <a:pt x="706" y="1412"/>
                    <a:pt x="774" y="1180"/>
                    <a:pt x="793" y="861"/>
                  </a:cubicBezTo>
                  <a:cubicBezTo>
                    <a:pt x="1054" y="842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93" y="552"/>
                  </a:cubicBezTo>
                  <a:cubicBezTo>
                    <a:pt x="774" y="233"/>
                    <a:pt x="706" y="1"/>
                    <a:pt x="629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46478" y="719265"/>
              <a:ext cx="103759" cy="117379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786603" y="984304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8215060" y="2913813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567030" y="3069351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2113654" y="4859099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3173140" y="20358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7353808" y="4805793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702736" y="5215015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819042" y="461914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3968299" y="2747071"/>
              <a:ext cx="38218" cy="32358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563672" y="5226729"/>
              <a:ext cx="53819" cy="45400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5"/>
            <p:cNvGrpSpPr/>
            <p:nvPr/>
          </p:nvGrpSpPr>
          <p:grpSpPr>
            <a:xfrm>
              <a:off x="384142" y="4522561"/>
              <a:ext cx="394321" cy="369227"/>
              <a:chOff x="2002810" y="3558267"/>
              <a:chExt cx="362694" cy="339613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2291173" y="3686353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2002810" y="359023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5"/>
            <p:cNvGrpSpPr/>
            <p:nvPr/>
          </p:nvGrpSpPr>
          <p:grpSpPr>
            <a:xfrm>
              <a:off x="8251792" y="4522561"/>
              <a:ext cx="394321" cy="369227"/>
              <a:chOff x="2002810" y="3558267"/>
              <a:chExt cx="362694" cy="339613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2291173" y="3686353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2002810" y="359023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C6E4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5"/>
            <p:cNvSpPr/>
            <p:nvPr/>
          </p:nvSpPr>
          <p:spPr>
            <a:xfrm>
              <a:off x="8938535" y="2089738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8542360" y="34481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529435" y="274332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650260" y="3533900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778476" y="234726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111017" y="108772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268417" y="10925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897487" y="7431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725865" y="13299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4219626" y="602991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6919542" y="66441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956554" y="10925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7314937" y="110551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6098365" y="755038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04875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3359915" y="4240721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flipH="1">
              <a:off x="647171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flipH="1">
              <a:off x="5719493" y="4899146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5"/>
          <p:cNvSpPr txBox="1">
            <a:spLocks noGrp="1"/>
          </p:cNvSpPr>
          <p:nvPr>
            <p:ph type="title"/>
          </p:nvPr>
        </p:nvSpPr>
        <p:spPr>
          <a:xfrm>
            <a:off x="311700" y="5168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"/>
          <p:cNvSpPr txBox="1">
            <a:spLocks noGrp="1"/>
          </p:cNvSpPr>
          <p:nvPr>
            <p:ph type="body" idx="1"/>
          </p:nvPr>
        </p:nvSpPr>
        <p:spPr>
          <a:xfrm>
            <a:off x="3573300" y="3642460"/>
            <a:ext cx="19974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8" name="Google Shape;248;p5"/>
          <p:cNvSpPr txBox="1">
            <a:spLocks noGrp="1"/>
          </p:cNvSpPr>
          <p:nvPr>
            <p:ph type="body" idx="2"/>
          </p:nvPr>
        </p:nvSpPr>
        <p:spPr>
          <a:xfrm>
            <a:off x="3573300" y="1714236"/>
            <a:ext cx="19974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9" name="Google Shape;249;p5"/>
          <p:cNvSpPr txBox="1">
            <a:spLocks noGrp="1"/>
          </p:cNvSpPr>
          <p:nvPr>
            <p:ph type="subTitle" idx="3"/>
          </p:nvPr>
        </p:nvSpPr>
        <p:spPr>
          <a:xfrm>
            <a:off x="6041875" y="1296275"/>
            <a:ext cx="1469700" cy="2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oogaloo"/>
              <a:buNone/>
              <a:defRPr>
                <a:latin typeface="Boogaloo"/>
                <a:ea typeface="Boogaloo"/>
                <a:cs typeface="Boogaloo"/>
                <a:sym typeface="Boogalo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endParaRPr/>
          </a:p>
        </p:txBody>
      </p:sp>
      <p:sp>
        <p:nvSpPr>
          <p:cNvPr id="250" name="Google Shape;250;p5"/>
          <p:cNvSpPr txBox="1">
            <a:spLocks noGrp="1"/>
          </p:cNvSpPr>
          <p:nvPr>
            <p:ph type="subTitle" idx="4"/>
          </p:nvPr>
        </p:nvSpPr>
        <p:spPr>
          <a:xfrm>
            <a:off x="2929450" y="3362000"/>
            <a:ext cx="1997400" cy="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oogaloo"/>
              <a:buNone/>
              <a:defRPr>
                <a:latin typeface="Boogaloo"/>
                <a:ea typeface="Boogaloo"/>
                <a:cs typeface="Boogaloo"/>
                <a:sym typeface="Boogalo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Boogaloo"/>
              <a:buNone/>
              <a:defRPr sz="18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963C12-6813-40DB-B854-3633E4761E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08474-3A80-41A5-9B76-EB221A541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068E0-A417-421A-BEE8-B0FDB87BE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2"/>
          </p:nvPr>
        </p:nvSpPr>
        <p:spPr>
          <a:xfrm>
            <a:off x="1664325" y="17872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1664334" y="21481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3"/>
          </p:nvPr>
        </p:nvSpPr>
        <p:spPr>
          <a:xfrm>
            <a:off x="3817459" y="17872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"/>
          </p:nvPr>
        </p:nvSpPr>
        <p:spPr>
          <a:xfrm>
            <a:off x="3817468" y="21481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5"/>
          </p:nvPr>
        </p:nvSpPr>
        <p:spPr>
          <a:xfrm>
            <a:off x="5970592" y="17872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6"/>
          </p:nvPr>
        </p:nvSpPr>
        <p:spPr>
          <a:xfrm>
            <a:off x="5970602" y="21481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 idx="7"/>
          </p:nvPr>
        </p:nvSpPr>
        <p:spPr>
          <a:xfrm>
            <a:off x="1664325" y="32010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8"/>
          </p:nvPr>
        </p:nvSpPr>
        <p:spPr>
          <a:xfrm>
            <a:off x="1664334" y="35619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 idx="9"/>
          </p:nvPr>
        </p:nvSpPr>
        <p:spPr>
          <a:xfrm>
            <a:off x="3817459" y="32010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3"/>
          </p:nvPr>
        </p:nvSpPr>
        <p:spPr>
          <a:xfrm>
            <a:off x="3817468" y="35619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14"/>
          </p:nvPr>
        </p:nvSpPr>
        <p:spPr>
          <a:xfrm>
            <a:off x="5970592" y="3201025"/>
            <a:ext cx="1908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5"/>
          </p:nvPr>
        </p:nvSpPr>
        <p:spPr>
          <a:xfrm>
            <a:off x="5970602" y="3561998"/>
            <a:ext cx="190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D7EE3-B70D-4F6A-B0C2-E900C133C1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1041650" y="1003422"/>
            <a:ext cx="28026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1058450" y="1757352"/>
            <a:ext cx="27690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5240">
            <a:off x="6284102" y="2385388"/>
            <a:ext cx="1961516" cy="229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7625">
            <a:off x="4378962" y="1324630"/>
            <a:ext cx="2803901" cy="2815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 rot="420963">
            <a:off x="4549033" y="2333911"/>
            <a:ext cx="2308687" cy="149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D6DB93-35B0-47E3-86DE-C62870F6B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D3FFC-66D1-4363-92A9-0B2054735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2CFF6D-3164-4E9D-A57A-F8C056B24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7F29-4677-4B52-87D6-7847CC353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B0A8C-E065-48BF-ABE6-21840B1DE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9"/>
          <p:cNvGrpSpPr/>
          <p:nvPr/>
        </p:nvGrpSpPr>
        <p:grpSpPr>
          <a:xfrm>
            <a:off x="265548" y="130994"/>
            <a:ext cx="8781721" cy="4762697"/>
            <a:chOff x="125874" y="-172173"/>
            <a:chExt cx="8781721" cy="4762697"/>
          </a:xfrm>
        </p:grpSpPr>
        <p:sp>
          <p:nvSpPr>
            <p:cNvPr id="360" name="Google Shape;360;p9"/>
            <p:cNvSpPr/>
            <p:nvPr/>
          </p:nvSpPr>
          <p:spPr>
            <a:xfrm>
              <a:off x="2683256" y="217692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125874" y="30043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804808" y="59335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7258167" y="3471281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2585525" y="3471285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46050" y="444602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635586" y="-5337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 flipH="1">
              <a:off x="8403352" y="1198758"/>
              <a:ext cx="110475" cy="144599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6330862" y="4262423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087051" y="394848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4087405" y="25103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3036224" y="1189313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9"/>
            <p:cNvGrpSpPr/>
            <p:nvPr/>
          </p:nvGrpSpPr>
          <p:grpSpPr>
            <a:xfrm>
              <a:off x="316135" y="-172173"/>
              <a:ext cx="5880496" cy="3809468"/>
              <a:chOff x="155485" y="6915"/>
              <a:chExt cx="5880496" cy="3809468"/>
            </a:xfrm>
          </p:grpSpPr>
          <p:sp>
            <p:nvSpPr>
              <p:cNvPr id="374" name="Google Shape;374;p9"/>
              <p:cNvSpPr/>
              <p:nvPr/>
            </p:nvSpPr>
            <p:spPr>
              <a:xfrm>
                <a:off x="5949940" y="911243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155485" y="112794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1440505" y="6915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1611581" y="147501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994415" y="3759545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9"/>
            <p:cNvGrpSpPr/>
            <p:nvPr/>
          </p:nvGrpSpPr>
          <p:grpSpPr>
            <a:xfrm>
              <a:off x="4566031" y="-132194"/>
              <a:ext cx="4231096" cy="1200510"/>
              <a:chOff x="1310531" y="1161681"/>
              <a:chExt cx="4231096" cy="1200510"/>
            </a:xfrm>
          </p:grpSpPr>
          <p:sp>
            <p:nvSpPr>
              <p:cNvPr id="380" name="Google Shape;380;p9"/>
              <p:cNvSpPr/>
              <p:nvPr/>
            </p:nvSpPr>
            <p:spPr>
              <a:xfrm>
                <a:off x="5455586" y="170527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310531" y="2277396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396589" y="1161681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5419903" y="19499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5227161" y="18270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9"/>
            <p:cNvSpPr/>
            <p:nvPr/>
          </p:nvSpPr>
          <p:spPr>
            <a:xfrm>
              <a:off x="6505631" y="2321198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5925599" y="30717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 rot="-1241947">
              <a:off x="7824158" y="2487746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 rot="-1241947">
              <a:off x="5696265" y="2226039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9"/>
          <p:cNvGrpSpPr/>
          <p:nvPr/>
        </p:nvGrpSpPr>
        <p:grpSpPr>
          <a:xfrm>
            <a:off x="-8" y="13741"/>
            <a:ext cx="9047281" cy="5137623"/>
            <a:chOff x="-8" y="-9"/>
            <a:chExt cx="9047281" cy="5137623"/>
          </a:xfrm>
        </p:grpSpPr>
        <p:sp>
          <p:nvSpPr>
            <p:cNvPr id="390" name="Google Shape;390;p9"/>
            <p:cNvSpPr/>
            <p:nvPr/>
          </p:nvSpPr>
          <p:spPr>
            <a:xfrm>
              <a:off x="8138127" y="-9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 rot="422608">
              <a:off x="7935855" y="4092511"/>
              <a:ext cx="1071098" cy="723469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 rot="-1550640">
              <a:off x="61225" y="467053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3" name="Google Shape;393;p9"/>
            <p:cNvGrpSpPr/>
            <p:nvPr/>
          </p:nvGrpSpPr>
          <p:grpSpPr>
            <a:xfrm rot="1882907">
              <a:off x="883455" y="2433883"/>
              <a:ext cx="537260" cy="480691"/>
              <a:chOff x="-5628415" y="5781406"/>
              <a:chExt cx="705425" cy="631150"/>
            </a:xfrm>
          </p:grpSpPr>
          <p:sp>
            <p:nvSpPr>
              <p:cNvPr id="394" name="Google Shape;394;p9"/>
              <p:cNvSpPr/>
              <p:nvPr/>
            </p:nvSpPr>
            <p:spPr>
              <a:xfrm>
                <a:off x="-5548415" y="6056781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-5628415" y="5931331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-5412040" y="5781406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-5206540" y="5811306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-5090165" y="5999906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 rot="1882907">
              <a:off x="2214569" y="4299367"/>
              <a:ext cx="497534" cy="541159"/>
              <a:chOff x="-2763636" y="9839624"/>
              <a:chExt cx="653266" cy="710545"/>
            </a:xfrm>
          </p:grpSpPr>
          <p:sp>
            <p:nvSpPr>
              <p:cNvPr id="400" name="Google Shape;400;p9"/>
              <p:cNvSpPr/>
              <p:nvPr/>
            </p:nvSpPr>
            <p:spPr>
              <a:xfrm rot="-5176049">
                <a:off x="-2552274" y="10053413"/>
                <a:ext cx="496461" cy="355783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 rot="-5176049">
                <a:off x="-2631643" y="10365217"/>
                <a:ext cx="189129" cy="170104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 rot="-5176049">
                <a:off x="-2741861" y="10132837"/>
                <a:ext cx="170979" cy="203829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 rot="-5176049">
                <a:off x="-2699333" y="9937194"/>
                <a:ext cx="163678" cy="195629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 rot="-5176049">
                <a:off x="-2523571" y="9848804"/>
                <a:ext cx="167179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9"/>
            <p:cNvGrpSpPr/>
            <p:nvPr/>
          </p:nvGrpSpPr>
          <p:grpSpPr>
            <a:xfrm rot="-1882907" flipH="1">
              <a:off x="6954855" y="1461020"/>
              <a:ext cx="537260" cy="480691"/>
              <a:chOff x="-5903487" y="6250829"/>
              <a:chExt cx="705425" cy="631150"/>
            </a:xfrm>
          </p:grpSpPr>
          <p:sp>
            <p:nvSpPr>
              <p:cNvPr id="406" name="Google Shape;406;p9"/>
              <p:cNvSpPr/>
              <p:nvPr/>
            </p:nvSpPr>
            <p:spPr>
              <a:xfrm>
                <a:off x="-5823487" y="6526204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-5903487" y="6400754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-5687112" y="6250829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-5481612" y="6280729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-5365237" y="6469329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1" name="Google Shape;411;p9"/>
            <p:cNvSpPr/>
            <p:nvPr/>
          </p:nvSpPr>
          <p:spPr>
            <a:xfrm rot="1076189">
              <a:off x="6951161" y="2819524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 rot="-1550640">
              <a:off x="1187950" y="102968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9"/>
          <p:cNvSpPr txBox="1">
            <a:spLocks noGrp="1"/>
          </p:cNvSpPr>
          <p:nvPr>
            <p:ph type="subTitle" idx="1"/>
          </p:nvPr>
        </p:nvSpPr>
        <p:spPr>
          <a:xfrm>
            <a:off x="4768525" y="2167325"/>
            <a:ext cx="38370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ogaloo"/>
              <a:buNone/>
              <a:defRPr>
                <a:latin typeface="Boogaloo"/>
                <a:ea typeface="Boogaloo"/>
                <a:cs typeface="Boogaloo"/>
                <a:sym typeface="Boogalo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5" name="Google Shape;415;p9"/>
          <p:cNvSpPr txBox="1">
            <a:spLocks noGrp="1"/>
          </p:cNvSpPr>
          <p:nvPr>
            <p:ph type="body" idx="2"/>
          </p:nvPr>
        </p:nvSpPr>
        <p:spPr>
          <a:xfrm>
            <a:off x="4768525" y="2886725"/>
            <a:ext cx="38370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9"/>
          <p:cNvSpPr txBox="1">
            <a:spLocks noGrp="1"/>
          </p:cNvSpPr>
          <p:nvPr>
            <p:ph type="title"/>
          </p:nvPr>
        </p:nvSpPr>
        <p:spPr>
          <a:xfrm>
            <a:off x="895525" y="543000"/>
            <a:ext cx="77100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757F08-86EE-499C-8A61-5407B4B7DA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3D235-1FD9-4348-9130-611B67AF38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9">
          <p15:clr>
            <a:srgbClr val="FA7B17"/>
          </p15:clr>
        </p15:guide>
        <p15:guide id="2" orient="horz" pos="449">
          <p15:clr>
            <a:srgbClr val="FA7B17"/>
          </p15:clr>
        </p15:guide>
        <p15:guide id="3" orient="horz" pos="2791">
          <p15:clr>
            <a:srgbClr val="FA7B17"/>
          </p15:clr>
        </p15:guide>
        <p15:guide id="4" pos="5421">
          <p15:clr>
            <a:srgbClr val="FA7B17"/>
          </p15:clr>
        </p15:guide>
        <p15:guide id="5" pos="285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F93ED-39BC-48F0-BF00-202874D3C7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915295-DD2D-482E-9B59-6D3394A34D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solidFill>
          <a:schemeClr val="l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>
            <a:spLocks noGrp="1"/>
          </p:cNvSpPr>
          <p:nvPr>
            <p:ph type="title"/>
          </p:nvPr>
        </p:nvSpPr>
        <p:spPr>
          <a:xfrm>
            <a:off x="713500" y="543000"/>
            <a:ext cx="7710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3" name="Google Shape;593;p14"/>
          <p:cNvSpPr txBox="1">
            <a:spLocks noGrp="1"/>
          </p:cNvSpPr>
          <p:nvPr>
            <p:ph type="title" idx="2" hasCustomPrompt="1"/>
          </p:nvPr>
        </p:nvSpPr>
        <p:spPr>
          <a:xfrm>
            <a:off x="742649" y="1474356"/>
            <a:ext cx="17454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1"/>
          </p:nvPr>
        </p:nvSpPr>
        <p:spPr>
          <a:xfrm>
            <a:off x="742649" y="2039120"/>
            <a:ext cx="17454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subTitle" idx="3"/>
          </p:nvPr>
        </p:nvSpPr>
        <p:spPr>
          <a:xfrm>
            <a:off x="749581" y="2402650"/>
            <a:ext cx="17454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title" idx="4" hasCustomPrompt="1"/>
          </p:nvPr>
        </p:nvSpPr>
        <p:spPr>
          <a:xfrm>
            <a:off x="2695727" y="1484956"/>
            <a:ext cx="1794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5"/>
          </p:nvPr>
        </p:nvSpPr>
        <p:spPr>
          <a:xfrm>
            <a:off x="2642090" y="2039120"/>
            <a:ext cx="18177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6"/>
          </p:nvPr>
        </p:nvSpPr>
        <p:spPr>
          <a:xfrm>
            <a:off x="2668022" y="2402650"/>
            <a:ext cx="1794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title" idx="7" hasCustomPrompt="1"/>
          </p:nvPr>
        </p:nvSpPr>
        <p:spPr>
          <a:xfrm>
            <a:off x="4649444" y="1479656"/>
            <a:ext cx="1794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0" name="Google Shape;600;p14"/>
          <p:cNvSpPr txBox="1">
            <a:spLocks noGrp="1"/>
          </p:cNvSpPr>
          <p:nvPr>
            <p:ph type="subTitle" idx="8"/>
          </p:nvPr>
        </p:nvSpPr>
        <p:spPr>
          <a:xfrm>
            <a:off x="4613832" y="2039120"/>
            <a:ext cx="18177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14"/>
          <p:cNvSpPr txBox="1">
            <a:spLocks noGrp="1"/>
          </p:cNvSpPr>
          <p:nvPr>
            <p:ph type="subTitle" idx="9"/>
          </p:nvPr>
        </p:nvSpPr>
        <p:spPr>
          <a:xfrm>
            <a:off x="4635964" y="2402650"/>
            <a:ext cx="1794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14"/>
          <p:cNvSpPr txBox="1">
            <a:spLocks noGrp="1"/>
          </p:cNvSpPr>
          <p:nvPr>
            <p:ph type="title" idx="13" hasCustomPrompt="1"/>
          </p:nvPr>
        </p:nvSpPr>
        <p:spPr>
          <a:xfrm>
            <a:off x="6592505" y="1483056"/>
            <a:ext cx="181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3" name="Google Shape;603;p14"/>
          <p:cNvSpPr txBox="1">
            <a:spLocks noGrp="1"/>
          </p:cNvSpPr>
          <p:nvPr>
            <p:ph type="subTitle" idx="14"/>
          </p:nvPr>
        </p:nvSpPr>
        <p:spPr>
          <a:xfrm>
            <a:off x="6592505" y="2039120"/>
            <a:ext cx="18177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14"/>
          <p:cNvSpPr txBox="1">
            <a:spLocks noGrp="1"/>
          </p:cNvSpPr>
          <p:nvPr>
            <p:ph type="subTitle" idx="15"/>
          </p:nvPr>
        </p:nvSpPr>
        <p:spPr>
          <a:xfrm>
            <a:off x="6610837" y="2402650"/>
            <a:ext cx="1794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14"/>
          <p:cNvSpPr/>
          <p:nvPr/>
        </p:nvSpPr>
        <p:spPr>
          <a:xfrm>
            <a:off x="-3500" y="4608300"/>
            <a:ext cx="9144000" cy="611400"/>
          </a:xfrm>
          <a:prstGeom prst="rect">
            <a:avLst/>
          </a:prstGeom>
          <a:solidFill>
            <a:srgbClr val="FFFF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CD"/>
              </a:solidFill>
            </a:endParaRPr>
          </a:p>
        </p:txBody>
      </p:sp>
      <p:grpSp>
        <p:nvGrpSpPr>
          <p:cNvPr id="606" name="Google Shape;606;p14"/>
          <p:cNvGrpSpPr/>
          <p:nvPr/>
        </p:nvGrpSpPr>
        <p:grpSpPr>
          <a:xfrm>
            <a:off x="198024" y="57740"/>
            <a:ext cx="8747940" cy="4299937"/>
            <a:chOff x="205800" y="-337052"/>
            <a:chExt cx="8747940" cy="4299937"/>
          </a:xfrm>
        </p:grpSpPr>
        <p:sp>
          <p:nvSpPr>
            <p:cNvPr id="607" name="Google Shape;607;p14"/>
            <p:cNvSpPr/>
            <p:nvPr/>
          </p:nvSpPr>
          <p:spPr>
            <a:xfrm>
              <a:off x="371824" y="2624884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6675333" y="69761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 rot="2022055">
              <a:off x="799540" y="610444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355475" y="147981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205800" y="374797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431436" y="30927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5838615" y="100742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3643562" y="-337052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5545851" y="-9066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2434130" y="3598553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1816774" y="3186188"/>
              <a:ext cx="57303" cy="56326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9" name="Google Shape;619;p14"/>
            <p:cNvGrpSpPr/>
            <p:nvPr/>
          </p:nvGrpSpPr>
          <p:grpSpPr>
            <a:xfrm>
              <a:off x="2281585" y="322929"/>
              <a:ext cx="6359974" cy="3465702"/>
              <a:chOff x="2120935" y="502017"/>
              <a:chExt cx="6359974" cy="3465702"/>
            </a:xfrm>
          </p:grpSpPr>
          <p:sp>
            <p:nvSpPr>
              <p:cNvPr id="620" name="Google Shape;620;p14"/>
              <p:cNvSpPr/>
              <p:nvPr/>
            </p:nvSpPr>
            <p:spPr>
              <a:xfrm>
                <a:off x="2273465" y="1347105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>
                <a:off x="2120935" y="502017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>
                <a:off x="8440392" y="1170665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>
                <a:off x="6997781" y="392706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4" name="Google Shape;624;p14"/>
            <p:cNvGrpSpPr/>
            <p:nvPr/>
          </p:nvGrpSpPr>
          <p:grpSpPr>
            <a:xfrm>
              <a:off x="4501311" y="427454"/>
              <a:ext cx="4215487" cy="801163"/>
              <a:chOff x="1245811" y="1721329"/>
              <a:chExt cx="4215487" cy="801163"/>
            </a:xfrm>
          </p:grpSpPr>
          <p:sp>
            <p:nvSpPr>
              <p:cNvPr id="625" name="Google Shape;625;p14"/>
              <p:cNvSpPr/>
              <p:nvPr/>
            </p:nvSpPr>
            <p:spPr>
              <a:xfrm>
                <a:off x="1245811" y="2437697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4"/>
              <p:cNvSpPr/>
              <p:nvPr/>
            </p:nvSpPr>
            <p:spPr>
              <a:xfrm>
                <a:off x="4332181" y="2090471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4"/>
              <p:cNvSpPr/>
              <p:nvPr/>
            </p:nvSpPr>
            <p:spPr>
              <a:xfrm>
                <a:off x="5419903" y="17213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>
                <a:off x="4922361" y="19032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9" name="Google Shape;629;p14"/>
            <p:cNvSpPr/>
            <p:nvPr/>
          </p:nvSpPr>
          <p:spPr>
            <a:xfrm>
              <a:off x="6966156" y="-175764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553999" y="30717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8368594" y="3448561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8913049" y="3922740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14"/>
          <p:cNvGrpSpPr/>
          <p:nvPr/>
        </p:nvGrpSpPr>
        <p:grpSpPr>
          <a:xfrm>
            <a:off x="56042" y="-296683"/>
            <a:ext cx="9274133" cy="4007036"/>
            <a:chOff x="76142" y="-310434"/>
            <a:chExt cx="9274133" cy="4007036"/>
          </a:xfrm>
        </p:grpSpPr>
        <p:sp>
          <p:nvSpPr>
            <p:cNvPr id="634" name="Google Shape;634;p14"/>
            <p:cNvSpPr/>
            <p:nvPr/>
          </p:nvSpPr>
          <p:spPr>
            <a:xfrm rot="-159001" flipH="1">
              <a:off x="1408616" y="-289910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 rot="-1009874">
              <a:off x="8202578" y="-198256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6" name="Google Shape;636;p14"/>
            <p:cNvGrpSpPr/>
            <p:nvPr/>
          </p:nvGrpSpPr>
          <p:grpSpPr>
            <a:xfrm rot="1882907">
              <a:off x="8727155" y="1640583"/>
              <a:ext cx="537260" cy="480691"/>
              <a:chOff x="2694164" y="2398663"/>
              <a:chExt cx="705425" cy="631150"/>
            </a:xfrm>
          </p:grpSpPr>
          <p:sp>
            <p:nvSpPr>
              <p:cNvPr id="637" name="Google Shape;637;p14"/>
              <p:cNvSpPr/>
              <p:nvPr/>
            </p:nvSpPr>
            <p:spPr>
              <a:xfrm>
                <a:off x="2774164" y="2674038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4"/>
              <p:cNvSpPr/>
              <p:nvPr/>
            </p:nvSpPr>
            <p:spPr>
              <a:xfrm>
                <a:off x="2694164" y="2548588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4"/>
              <p:cNvSpPr/>
              <p:nvPr/>
            </p:nvSpPr>
            <p:spPr>
              <a:xfrm>
                <a:off x="2910539" y="2398663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4"/>
              <p:cNvSpPr/>
              <p:nvPr/>
            </p:nvSpPr>
            <p:spPr>
              <a:xfrm>
                <a:off x="3116039" y="2428563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4"/>
              <p:cNvSpPr/>
              <p:nvPr/>
            </p:nvSpPr>
            <p:spPr>
              <a:xfrm>
                <a:off x="3232414" y="2617163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14"/>
            <p:cNvGrpSpPr/>
            <p:nvPr/>
          </p:nvGrpSpPr>
          <p:grpSpPr>
            <a:xfrm rot="-1882907" flipH="1">
              <a:off x="2311033" y="3098358"/>
              <a:ext cx="537260" cy="494530"/>
              <a:chOff x="426166" y="4909718"/>
              <a:chExt cx="705425" cy="649320"/>
            </a:xfrm>
          </p:grpSpPr>
          <p:sp>
            <p:nvSpPr>
              <p:cNvPr id="643" name="Google Shape;643;p14"/>
              <p:cNvSpPr/>
              <p:nvPr/>
            </p:nvSpPr>
            <p:spPr>
              <a:xfrm>
                <a:off x="476377" y="520326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426166" y="505964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4"/>
              <p:cNvSpPr/>
              <p:nvPr/>
            </p:nvSpPr>
            <p:spPr>
              <a:xfrm>
                <a:off x="642541" y="490971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4"/>
              <p:cNvSpPr/>
              <p:nvPr/>
            </p:nvSpPr>
            <p:spPr>
              <a:xfrm>
                <a:off x="818252" y="495778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4"/>
              <p:cNvSpPr/>
              <p:nvPr/>
            </p:nvSpPr>
            <p:spPr>
              <a:xfrm>
                <a:off x="964416" y="512821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8" name="Google Shape;648;p14"/>
            <p:cNvSpPr/>
            <p:nvPr/>
          </p:nvSpPr>
          <p:spPr>
            <a:xfrm rot="1076189">
              <a:off x="6289486" y="304379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 rot="-1550640">
              <a:off x="137375" y="120210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5D2528-8CE8-4779-9A22-70924D9E57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DF5DC-9530-4CE7-82F3-BB592E41B8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8"/>
          <p:cNvSpPr txBox="1">
            <a:spLocks noGrp="1"/>
          </p:cNvSpPr>
          <p:nvPr>
            <p:ph type="title"/>
          </p:nvPr>
        </p:nvSpPr>
        <p:spPr>
          <a:xfrm>
            <a:off x="612527" y="1470175"/>
            <a:ext cx="1964700" cy="5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1497" name="Google Shape;1497;p28"/>
          <p:cNvGrpSpPr/>
          <p:nvPr/>
        </p:nvGrpSpPr>
        <p:grpSpPr>
          <a:xfrm>
            <a:off x="189660" y="62639"/>
            <a:ext cx="8864121" cy="4831066"/>
            <a:chOff x="43474" y="-240527"/>
            <a:chExt cx="8864121" cy="4831066"/>
          </a:xfrm>
        </p:grpSpPr>
        <p:sp>
          <p:nvSpPr>
            <p:cNvPr id="1498" name="Google Shape;1498;p28"/>
            <p:cNvSpPr/>
            <p:nvPr/>
          </p:nvSpPr>
          <p:spPr>
            <a:xfrm>
              <a:off x="2396668" y="451667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43474" y="26027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5497083" y="-240527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2609980" y="3526543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856525" y="321726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746050" y="444602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635586" y="-5337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7250452" y="4389701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7912637" y="4475573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3454238" y="394058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2844992" y="30358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2860612" y="4534213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1" name="Google Shape;1511;p28"/>
            <p:cNvGrpSpPr/>
            <p:nvPr/>
          </p:nvGrpSpPr>
          <p:grpSpPr>
            <a:xfrm>
              <a:off x="316135" y="43050"/>
              <a:ext cx="2563071" cy="3594333"/>
              <a:chOff x="155485" y="222137"/>
              <a:chExt cx="2563071" cy="3594333"/>
            </a:xfrm>
          </p:grpSpPr>
          <p:sp>
            <p:nvSpPr>
              <p:cNvPr id="1512" name="Google Shape;1512;p28"/>
              <p:cNvSpPr/>
              <p:nvPr/>
            </p:nvSpPr>
            <p:spPr>
              <a:xfrm>
                <a:off x="2632515" y="1564055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8"/>
              <p:cNvSpPr/>
              <p:nvPr/>
            </p:nvSpPr>
            <p:spPr>
              <a:xfrm>
                <a:off x="155485" y="112794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8"/>
              <p:cNvSpPr/>
              <p:nvPr/>
            </p:nvSpPr>
            <p:spPr>
              <a:xfrm>
                <a:off x="2006956" y="222137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8"/>
              <p:cNvSpPr/>
              <p:nvPr/>
            </p:nvSpPr>
            <p:spPr>
              <a:xfrm>
                <a:off x="1738877" y="3759633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28"/>
            <p:cNvGrpSpPr/>
            <p:nvPr/>
          </p:nvGrpSpPr>
          <p:grpSpPr>
            <a:xfrm>
              <a:off x="8377281" y="238631"/>
              <a:ext cx="419846" cy="458079"/>
              <a:chOff x="5121781" y="1532506"/>
              <a:chExt cx="419846" cy="458079"/>
            </a:xfrm>
          </p:grpSpPr>
          <p:sp>
            <p:nvSpPr>
              <p:cNvPr id="1517" name="Google Shape;1517;p28"/>
              <p:cNvSpPr/>
              <p:nvPr/>
            </p:nvSpPr>
            <p:spPr>
              <a:xfrm>
                <a:off x="5455586" y="170527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8"/>
              <p:cNvSpPr/>
              <p:nvPr/>
            </p:nvSpPr>
            <p:spPr>
              <a:xfrm>
                <a:off x="5121781" y="1575621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8"/>
              <p:cNvSpPr/>
              <p:nvPr/>
            </p:nvSpPr>
            <p:spPr>
              <a:xfrm>
                <a:off x="5318039" y="1532506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8"/>
              <p:cNvSpPr/>
              <p:nvPr/>
            </p:nvSpPr>
            <p:spPr>
              <a:xfrm>
                <a:off x="5419903" y="19499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8"/>
              <p:cNvSpPr/>
              <p:nvPr/>
            </p:nvSpPr>
            <p:spPr>
              <a:xfrm>
                <a:off x="5227161" y="18270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28"/>
            <p:cNvSpPr/>
            <p:nvPr/>
          </p:nvSpPr>
          <p:spPr>
            <a:xfrm>
              <a:off x="4711206" y="4190598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7209774" y="339572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8"/>
            <p:cNvSpPr/>
            <p:nvPr/>
          </p:nvSpPr>
          <p:spPr>
            <a:xfrm rot="-1241947">
              <a:off x="8327908" y="3229596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8"/>
            <p:cNvSpPr/>
            <p:nvPr/>
          </p:nvSpPr>
          <p:spPr>
            <a:xfrm rot="-1241947">
              <a:off x="8478552" y="3444389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28"/>
          <p:cNvGrpSpPr/>
          <p:nvPr/>
        </p:nvGrpSpPr>
        <p:grpSpPr>
          <a:xfrm>
            <a:off x="39194" y="163071"/>
            <a:ext cx="9049981" cy="4692616"/>
            <a:chOff x="809219" y="163071"/>
            <a:chExt cx="9049981" cy="4692616"/>
          </a:xfrm>
        </p:grpSpPr>
        <p:sp>
          <p:nvSpPr>
            <p:cNvPr id="1527" name="Google Shape;1527;p28"/>
            <p:cNvSpPr/>
            <p:nvPr/>
          </p:nvSpPr>
          <p:spPr>
            <a:xfrm>
              <a:off x="4081339" y="243166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8"/>
            <p:cNvSpPr/>
            <p:nvPr/>
          </p:nvSpPr>
          <p:spPr>
            <a:xfrm rot="422590">
              <a:off x="9080184" y="4339141"/>
              <a:ext cx="745679" cy="472616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8"/>
            <p:cNvSpPr/>
            <p:nvPr/>
          </p:nvSpPr>
          <p:spPr>
            <a:xfrm rot="-1550640">
              <a:off x="7476625" y="243848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0" name="Google Shape;1530;p28"/>
            <p:cNvGrpSpPr/>
            <p:nvPr/>
          </p:nvGrpSpPr>
          <p:grpSpPr>
            <a:xfrm rot="1882907">
              <a:off x="895080" y="4239858"/>
              <a:ext cx="537260" cy="480691"/>
              <a:chOff x="-4380581" y="7797838"/>
              <a:chExt cx="705425" cy="631150"/>
            </a:xfrm>
          </p:grpSpPr>
          <p:sp>
            <p:nvSpPr>
              <p:cNvPr id="1531" name="Google Shape;1531;p28"/>
              <p:cNvSpPr/>
              <p:nvPr/>
            </p:nvSpPr>
            <p:spPr>
              <a:xfrm>
                <a:off x="-4300581" y="807321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8"/>
              <p:cNvSpPr/>
              <p:nvPr/>
            </p:nvSpPr>
            <p:spPr>
              <a:xfrm>
                <a:off x="-4380581" y="794776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8"/>
              <p:cNvSpPr/>
              <p:nvPr/>
            </p:nvSpPr>
            <p:spPr>
              <a:xfrm>
                <a:off x="-4164206" y="779783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8"/>
              <p:cNvSpPr/>
              <p:nvPr/>
            </p:nvSpPr>
            <p:spPr>
              <a:xfrm>
                <a:off x="-3958706" y="782773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8"/>
              <p:cNvSpPr/>
              <p:nvPr/>
            </p:nvSpPr>
            <p:spPr>
              <a:xfrm>
                <a:off x="-3842331" y="801633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6" name="Google Shape;1536;p28"/>
            <p:cNvGrpSpPr/>
            <p:nvPr/>
          </p:nvGrpSpPr>
          <p:grpSpPr>
            <a:xfrm rot="1882907">
              <a:off x="3970016" y="2349003"/>
              <a:ext cx="553792" cy="574477"/>
              <a:chOff x="-2123434" y="6430706"/>
              <a:chExt cx="727133" cy="754292"/>
            </a:xfrm>
          </p:grpSpPr>
          <p:sp>
            <p:nvSpPr>
              <p:cNvPr id="1537" name="Google Shape;1537;p28"/>
              <p:cNvSpPr/>
              <p:nvPr/>
            </p:nvSpPr>
            <p:spPr>
              <a:xfrm rot="-3804252">
                <a:off x="-1914727" y="6705505"/>
                <a:ext cx="496457" cy="355780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8"/>
              <p:cNvSpPr/>
              <p:nvPr/>
            </p:nvSpPr>
            <p:spPr>
              <a:xfrm rot="-3804252">
                <a:off x="-2060862" y="6909566"/>
                <a:ext cx="189128" cy="170102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8"/>
              <p:cNvSpPr/>
              <p:nvPr/>
            </p:nvSpPr>
            <p:spPr>
              <a:xfrm rot="-3804252">
                <a:off x="-2079519" y="6637478"/>
                <a:ext cx="170977" cy="203828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8"/>
              <p:cNvSpPr/>
              <p:nvPr/>
            </p:nvSpPr>
            <p:spPr>
              <a:xfrm rot="-3804252">
                <a:off x="-1960900" y="6482921"/>
                <a:ext cx="163677" cy="195628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8"/>
              <p:cNvSpPr/>
              <p:nvPr/>
            </p:nvSpPr>
            <p:spPr>
              <a:xfrm rot="-3804252">
                <a:off x="-1759130" y="6461597"/>
                <a:ext cx="167177" cy="158802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28"/>
            <p:cNvGrpSpPr/>
            <p:nvPr/>
          </p:nvGrpSpPr>
          <p:grpSpPr>
            <a:xfrm rot="-1882907" flipH="1">
              <a:off x="9236080" y="2070933"/>
              <a:ext cx="537260" cy="480691"/>
              <a:chOff x="-8043575" y="8494248"/>
              <a:chExt cx="705425" cy="631150"/>
            </a:xfrm>
          </p:grpSpPr>
          <p:sp>
            <p:nvSpPr>
              <p:cNvPr id="1543" name="Google Shape;1543;p28"/>
              <p:cNvSpPr/>
              <p:nvPr/>
            </p:nvSpPr>
            <p:spPr>
              <a:xfrm>
                <a:off x="-7963575" y="876962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8"/>
              <p:cNvSpPr/>
              <p:nvPr/>
            </p:nvSpPr>
            <p:spPr>
              <a:xfrm>
                <a:off x="-8043575" y="864417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8"/>
              <p:cNvSpPr/>
              <p:nvPr/>
            </p:nvSpPr>
            <p:spPr>
              <a:xfrm>
                <a:off x="-7827200" y="849424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8"/>
              <p:cNvSpPr/>
              <p:nvPr/>
            </p:nvSpPr>
            <p:spPr>
              <a:xfrm>
                <a:off x="-7621700" y="852414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8"/>
              <p:cNvSpPr/>
              <p:nvPr/>
            </p:nvSpPr>
            <p:spPr>
              <a:xfrm>
                <a:off x="-7505325" y="871274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8" name="Google Shape;1548;p28"/>
            <p:cNvSpPr/>
            <p:nvPr/>
          </p:nvSpPr>
          <p:spPr>
            <a:xfrm rot="1076189">
              <a:off x="5861336" y="200459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 rot="-1550640">
              <a:off x="1828475" y="620773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3F8696-5C85-42E6-BB96-85AC1E654D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18D7F-FA1A-4B76-83FA-34FA9EE76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1" name="Google Shape;1551;p29"/>
          <p:cNvGrpSpPr/>
          <p:nvPr/>
        </p:nvGrpSpPr>
        <p:grpSpPr>
          <a:xfrm>
            <a:off x="105809" y="39877"/>
            <a:ext cx="8932368" cy="5002935"/>
            <a:chOff x="95815" y="363138"/>
            <a:chExt cx="8932368" cy="5002935"/>
          </a:xfrm>
        </p:grpSpPr>
        <p:sp>
          <p:nvSpPr>
            <p:cNvPr id="1552" name="Google Shape;1552;p29"/>
            <p:cNvSpPr/>
            <p:nvPr/>
          </p:nvSpPr>
          <p:spPr>
            <a:xfrm>
              <a:off x="4414581" y="947869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8831065" y="1022459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5871935" y="441463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1158931" y="1784346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7666672" y="3966857"/>
              <a:ext cx="152378" cy="171529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1309340" y="4931571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546478" y="719265"/>
              <a:ext cx="103759" cy="117379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6568810" y="2743338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1963092" y="33986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058762" y="37350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1877740" y="36360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352908" y="2976143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4186336" y="2976140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5068242" y="3828664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5433149" y="4522684"/>
              <a:ext cx="38218" cy="32358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3615122" y="3861429"/>
              <a:ext cx="53819" cy="45400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8" name="Google Shape;1568;p29"/>
            <p:cNvGrpSpPr/>
            <p:nvPr/>
          </p:nvGrpSpPr>
          <p:grpSpPr>
            <a:xfrm>
              <a:off x="5203467" y="791361"/>
              <a:ext cx="394321" cy="369227"/>
              <a:chOff x="6435596" y="126332"/>
              <a:chExt cx="362694" cy="339613"/>
            </a:xfrm>
          </p:grpSpPr>
          <p:sp>
            <p:nvSpPr>
              <p:cNvPr id="1569" name="Google Shape;1569;p29"/>
              <p:cNvSpPr/>
              <p:nvPr/>
            </p:nvSpPr>
            <p:spPr>
              <a:xfrm>
                <a:off x="6723960" y="254418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29"/>
              <p:cNvSpPr/>
              <p:nvPr/>
            </p:nvSpPr>
            <p:spPr>
              <a:xfrm>
                <a:off x="6435596" y="158297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29"/>
              <p:cNvSpPr/>
              <p:nvPr/>
            </p:nvSpPr>
            <p:spPr>
              <a:xfrm>
                <a:off x="6605137" y="126332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9"/>
              <p:cNvSpPr/>
              <p:nvPr/>
            </p:nvSpPr>
            <p:spPr>
              <a:xfrm>
                <a:off x="6693134" y="435803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>
                <a:off x="6526630" y="344693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4" name="Google Shape;1574;p29"/>
            <p:cNvGrpSpPr/>
            <p:nvPr/>
          </p:nvGrpSpPr>
          <p:grpSpPr>
            <a:xfrm>
              <a:off x="8350765" y="4089479"/>
              <a:ext cx="619274" cy="1104957"/>
              <a:chOff x="2093844" y="3159920"/>
              <a:chExt cx="569604" cy="1016333"/>
            </a:xfrm>
          </p:grpSpPr>
          <p:sp>
            <p:nvSpPr>
              <p:cNvPr id="1575" name="Google Shape;1575;p29"/>
              <p:cNvSpPr/>
              <p:nvPr/>
            </p:nvSpPr>
            <p:spPr>
              <a:xfrm>
                <a:off x="2589118" y="3159920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>
                <a:off x="2172351" y="4113388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9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9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0" name="Google Shape;1580;p29"/>
            <p:cNvSpPr/>
            <p:nvPr/>
          </p:nvSpPr>
          <p:spPr>
            <a:xfrm>
              <a:off x="8646135" y="2373813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8542360" y="34481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529435" y="274332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3083110" y="34481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3489826" y="1937779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1617492" y="44146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1801817" y="12449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1897487" y="15813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95815" y="1574838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3968526" y="1266791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3279117" y="68926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4827467" y="420946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6748562" y="15046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7992115" y="363138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2829006" y="52496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4385002" y="4308321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 flipH="1">
              <a:off x="647171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 flipH="1">
              <a:off x="5650818" y="5194446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29"/>
          <p:cNvGrpSpPr/>
          <p:nvPr/>
        </p:nvGrpSpPr>
        <p:grpSpPr>
          <a:xfrm>
            <a:off x="9994" y="-220034"/>
            <a:ext cx="8640556" cy="4902997"/>
            <a:chOff x="780019" y="-220034"/>
            <a:chExt cx="8640556" cy="4902997"/>
          </a:xfrm>
        </p:grpSpPr>
        <p:sp>
          <p:nvSpPr>
            <p:cNvPr id="1599" name="Google Shape;1599;p29"/>
            <p:cNvSpPr/>
            <p:nvPr/>
          </p:nvSpPr>
          <p:spPr>
            <a:xfrm>
              <a:off x="2506177" y="-220034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 rot="422590">
              <a:off x="7115634" y="3910578"/>
              <a:ext cx="745679" cy="472616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9"/>
            <p:cNvSpPr/>
            <p:nvPr/>
          </p:nvSpPr>
          <p:spPr>
            <a:xfrm rot="-1550640">
              <a:off x="4342375" y="148560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2" name="Google Shape;1602;p29"/>
            <p:cNvGrpSpPr/>
            <p:nvPr/>
          </p:nvGrpSpPr>
          <p:grpSpPr>
            <a:xfrm rot="1882907">
              <a:off x="865880" y="3329633"/>
              <a:ext cx="537260" cy="480691"/>
              <a:chOff x="-5035662" y="6797500"/>
              <a:chExt cx="705425" cy="631150"/>
            </a:xfrm>
          </p:grpSpPr>
          <p:sp>
            <p:nvSpPr>
              <p:cNvPr id="1603" name="Google Shape;1603;p29"/>
              <p:cNvSpPr/>
              <p:nvPr/>
            </p:nvSpPr>
            <p:spPr>
              <a:xfrm>
                <a:off x="-4955662" y="7072875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9"/>
              <p:cNvSpPr/>
              <p:nvPr/>
            </p:nvSpPr>
            <p:spPr>
              <a:xfrm>
                <a:off x="-5035662" y="6947425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9"/>
              <p:cNvSpPr/>
              <p:nvPr/>
            </p:nvSpPr>
            <p:spPr>
              <a:xfrm>
                <a:off x="-4819287" y="6797500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9"/>
              <p:cNvSpPr/>
              <p:nvPr/>
            </p:nvSpPr>
            <p:spPr>
              <a:xfrm>
                <a:off x="-4613787" y="6827400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9"/>
              <p:cNvSpPr/>
              <p:nvPr/>
            </p:nvSpPr>
            <p:spPr>
              <a:xfrm>
                <a:off x="-4497412" y="7016000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8" name="Google Shape;1608;p29"/>
            <p:cNvGrpSpPr/>
            <p:nvPr/>
          </p:nvGrpSpPr>
          <p:grpSpPr>
            <a:xfrm rot="1882907">
              <a:off x="4080944" y="4051842"/>
              <a:ext cx="497534" cy="541159"/>
              <a:chOff x="-840792" y="8286064"/>
              <a:chExt cx="653266" cy="710545"/>
            </a:xfrm>
          </p:grpSpPr>
          <p:sp>
            <p:nvSpPr>
              <p:cNvPr id="1609" name="Google Shape;1609;p29"/>
              <p:cNvSpPr/>
              <p:nvPr/>
            </p:nvSpPr>
            <p:spPr>
              <a:xfrm rot="-5176049">
                <a:off x="-629430" y="8499853"/>
                <a:ext cx="496461" cy="355783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9"/>
              <p:cNvSpPr/>
              <p:nvPr/>
            </p:nvSpPr>
            <p:spPr>
              <a:xfrm rot="-5176049">
                <a:off x="-708799" y="8811657"/>
                <a:ext cx="189129" cy="170104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9"/>
              <p:cNvSpPr/>
              <p:nvPr/>
            </p:nvSpPr>
            <p:spPr>
              <a:xfrm rot="-5176049">
                <a:off x="-819017" y="8579277"/>
                <a:ext cx="170979" cy="203829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9"/>
              <p:cNvSpPr/>
              <p:nvPr/>
            </p:nvSpPr>
            <p:spPr>
              <a:xfrm rot="-5176049">
                <a:off x="-776490" y="8383633"/>
                <a:ext cx="163678" cy="195629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9"/>
              <p:cNvSpPr/>
              <p:nvPr/>
            </p:nvSpPr>
            <p:spPr>
              <a:xfrm rot="-5176049">
                <a:off x="-600728" y="8295243"/>
                <a:ext cx="167179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29"/>
            <p:cNvGrpSpPr/>
            <p:nvPr/>
          </p:nvGrpSpPr>
          <p:grpSpPr>
            <a:xfrm rot="-1882907" flipH="1">
              <a:off x="8797455" y="2346183"/>
              <a:ext cx="537260" cy="480691"/>
              <a:chOff x="-7363708" y="8502884"/>
              <a:chExt cx="705425" cy="631150"/>
            </a:xfrm>
          </p:grpSpPr>
          <p:sp>
            <p:nvSpPr>
              <p:cNvPr id="1615" name="Google Shape;1615;p29"/>
              <p:cNvSpPr/>
              <p:nvPr/>
            </p:nvSpPr>
            <p:spPr>
              <a:xfrm>
                <a:off x="-7283708" y="8778259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9"/>
              <p:cNvSpPr/>
              <p:nvPr/>
            </p:nvSpPr>
            <p:spPr>
              <a:xfrm>
                <a:off x="-7363708" y="8652809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9"/>
              <p:cNvSpPr/>
              <p:nvPr/>
            </p:nvSpPr>
            <p:spPr>
              <a:xfrm>
                <a:off x="-7147333" y="8502884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9"/>
              <p:cNvSpPr/>
              <p:nvPr/>
            </p:nvSpPr>
            <p:spPr>
              <a:xfrm>
                <a:off x="-6941833" y="8532784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9"/>
              <p:cNvSpPr/>
              <p:nvPr/>
            </p:nvSpPr>
            <p:spPr>
              <a:xfrm>
                <a:off x="-6825458" y="8721384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rgbClr val="CEE8E6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0" name="Google Shape;1620;p29"/>
            <p:cNvSpPr/>
            <p:nvPr/>
          </p:nvSpPr>
          <p:spPr>
            <a:xfrm rot="1076189">
              <a:off x="5861336" y="200459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 rot="-1550640">
              <a:off x="1374725" y="1261873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rgbClr val="CEE8E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874762-5E1A-4981-9DE0-4F0B8144B9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E299D8-A668-4244-96A5-ACD7ABDD2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AA0A5-0CD9-4443-8DF7-83520C225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6984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568898C-C5B2-4DB3-BA56-EFE9D86B5E9C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4D862-E020-46CD-8684-94D72F065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81" r:id="rId6"/>
    <p:sldLayoutId id="2147483660" r:id="rId7"/>
    <p:sldLayoutId id="2147483674" r:id="rId8"/>
    <p:sldLayoutId id="2147483675" r:id="rId9"/>
    <p:sldLayoutId id="214748368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9D8F8-2AAC-42D7-A301-ED0B19DC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4E02B-9CEB-4462-9171-5ED09F436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7D693-B034-4CA2-902F-CCC315DFC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F2063-5CAA-44F0-9166-54A36259D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3264F-436B-405E-8519-D18200FC0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6AA93-6958-4571-AB71-8D119E97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1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Regular"/>
              <a:buChar char="●"/>
              <a:defRPr sz="1800"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●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●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DEA713-8369-4FC1-873D-FD236F133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3A2CE-5455-461F-8B0D-1BA54297BF8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58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26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0.svg"/><Relationship Id="rId4" Type="http://schemas.openxmlformats.org/officeDocument/2006/relationships/image" Target="../media/image26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2" name="Google Shape;1692;p33"/>
          <p:cNvGrpSpPr/>
          <p:nvPr/>
        </p:nvGrpSpPr>
        <p:grpSpPr>
          <a:xfrm>
            <a:off x="1978112" y="388544"/>
            <a:ext cx="5137844" cy="3038779"/>
            <a:chOff x="1736818" y="-533409"/>
            <a:chExt cx="5346495" cy="4367110"/>
          </a:xfrm>
        </p:grpSpPr>
        <p:sp>
          <p:nvSpPr>
            <p:cNvPr id="1693" name="Google Shape;1693;p33"/>
            <p:cNvSpPr/>
            <p:nvPr/>
          </p:nvSpPr>
          <p:spPr>
            <a:xfrm>
              <a:off x="1930963" y="-457908"/>
              <a:ext cx="5005955" cy="4291610"/>
            </a:xfrm>
            <a:custGeom>
              <a:avLst/>
              <a:gdLst/>
              <a:ahLst/>
              <a:cxnLst/>
              <a:rect l="l" t="t" r="r" b="b"/>
              <a:pathLst>
                <a:path w="226028" h="193774" extrusionOk="0">
                  <a:moveTo>
                    <a:pt x="101235" y="1"/>
                  </a:moveTo>
                  <a:cubicBezTo>
                    <a:pt x="98613" y="1"/>
                    <a:pt x="95991" y="70"/>
                    <a:pt x="93369" y="231"/>
                  </a:cubicBezTo>
                  <a:cubicBezTo>
                    <a:pt x="90253" y="442"/>
                    <a:pt x="87137" y="812"/>
                    <a:pt x="84021" y="1287"/>
                  </a:cubicBezTo>
                  <a:cubicBezTo>
                    <a:pt x="78951" y="2132"/>
                    <a:pt x="73935" y="3347"/>
                    <a:pt x="69023" y="4878"/>
                  </a:cubicBezTo>
                  <a:cubicBezTo>
                    <a:pt x="59940" y="7519"/>
                    <a:pt x="51173" y="11215"/>
                    <a:pt x="42935" y="15915"/>
                  </a:cubicBezTo>
                  <a:cubicBezTo>
                    <a:pt x="35859" y="20035"/>
                    <a:pt x="29152" y="24735"/>
                    <a:pt x="23290" y="30597"/>
                  </a:cubicBezTo>
                  <a:cubicBezTo>
                    <a:pt x="18273" y="35614"/>
                    <a:pt x="14101" y="41370"/>
                    <a:pt x="10932" y="47707"/>
                  </a:cubicBezTo>
                  <a:cubicBezTo>
                    <a:pt x="8186" y="53252"/>
                    <a:pt x="5968" y="59008"/>
                    <a:pt x="4225" y="64976"/>
                  </a:cubicBezTo>
                  <a:cubicBezTo>
                    <a:pt x="1691" y="73373"/>
                    <a:pt x="317" y="82139"/>
                    <a:pt x="159" y="90906"/>
                  </a:cubicBezTo>
                  <a:cubicBezTo>
                    <a:pt x="1" y="97982"/>
                    <a:pt x="634" y="105059"/>
                    <a:pt x="2060" y="111977"/>
                  </a:cubicBezTo>
                  <a:cubicBezTo>
                    <a:pt x="3011" y="117047"/>
                    <a:pt x="4437" y="122011"/>
                    <a:pt x="6232" y="126869"/>
                  </a:cubicBezTo>
                  <a:cubicBezTo>
                    <a:pt x="7077" y="129193"/>
                    <a:pt x="8186" y="131358"/>
                    <a:pt x="9137" y="133682"/>
                  </a:cubicBezTo>
                  <a:cubicBezTo>
                    <a:pt x="13045" y="143346"/>
                    <a:pt x="18537" y="152218"/>
                    <a:pt x="25455" y="159981"/>
                  </a:cubicBezTo>
                  <a:cubicBezTo>
                    <a:pt x="27515" y="162358"/>
                    <a:pt x="29838" y="164470"/>
                    <a:pt x="31581" y="167110"/>
                  </a:cubicBezTo>
                  <a:cubicBezTo>
                    <a:pt x="33060" y="169223"/>
                    <a:pt x="34855" y="171124"/>
                    <a:pt x="36862" y="172867"/>
                  </a:cubicBezTo>
                  <a:cubicBezTo>
                    <a:pt x="41456" y="177144"/>
                    <a:pt x="46632" y="180788"/>
                    <a:pt x="52230" y="183640"/>
                  </a:cubicBezTo>
                  <a:cubicBezTo>
                    <a:pt x="56507" y="185805"/>
                    <a:pt x="60890" y="187654"/>
                    <a:pt x="65432" y="189291"/>
                  </a:cubicBezTo>
                  <a:cubicBezTo>
                    <a:pt x="72878" y="192037"/>
                    <a:pt x="80747" y="193568"/>
                    <a:pt x="88668" y="193727"/>
                  </a:cubicBezTo>
                  <a:cubicBezTo>
                    <a:pt x="90038" y="193750"/>
                    <a:pt x="91398" y="193774"/>
                    <a:pt x="92751" y="193774"/>
                  </a:cubicBezTo>
                  <a:cubicBezTo>
                    <a:pt x="94424" y="193774"/>
                    <a:pt x="96088" y="193738"/>
                    <a:pt x="97752" y="193621"/>
                  </a:cubicBezTo>
                  <a:cubicBezTo>
                    <a:pt x="99547" y="193463"/>
                    <a:pt x="101343" y="193304"/>
                    <a:pt x="103138" y="193040"/>
                  </a:cubicBezTo>
                  <a:cubicBezTo>
                    <a:pt x="107046" y="192406"/>
                    <a:pt x="110901" y="191456"/>
                    <a:pt x="114651" y="190294"/>
                  </a:cubicBezTo>
                  <a:cubicBezTo>
                    <a:pt x="124262" y="187389"/>
                    <a:pt x="133398" y="182953"/>
                    <a:pt x="141584" y="177092"/>
                  </a:cubicBezTo>
                  <a:cubicBezTo>
                    <a:pt x="145492" y="174293"/>
                    <a:pt x="149189" y="171177"/>
                    <a:pt x="152674" y="167850"/>
                  </a:cubicBezTo>
                  <a:cubicBezTo>
                    <a:pt x="156476" y="164259"/>
                    <a:pt x="160226" y="160562"/>
                    <a:pt x="163711" y="156601"/>
                  </a:cubicBezTo>
                  <a:cubicBezTo>
                    <a:pt x="166722" y="153116"/>
                    <a:pt x="170049" y="149947"/>
                    <a:pt x="173692" y="147095"/>
                  </a:cubicBezTo>
                  <a:cubicBezTo>
                    <a:pt x="178076" y="143557"/>
                    <a:pt x="183409" y="141286"/>
                    <a:pt x="189007" y="140653"/>
                  </a:cubicBezTo>
                  <a:cubicBezTo>
                    <a:pt x="189438" y="140596"/>
                    <a:pt x="189869" y="140568"/>
                    <a:pt x="190299" y="140568"/>
                  </a:cubicBezTo>
                  <a:cubicBezTo>
                    <a:pt x="192665" y="140568"/>
                    <a:pt x="194983" y="141420"/>
                    <a:pt x="196770" y="143029"/>
                  </a:cubicBezTo>
                  <a:cubicBezTo>
                    <a:pt x="198936" y="144983"/>
                    <a:pt x="200520" y="147518"/>
                    <a:pt x="201259" y="150370"/>
                  </a:cubicBezTo>
                  <a:cubicBezTo>
                    <a:pt x="201946" y="152693"/>
                    <a:pt x="202315" y="155123"/>
                    <a:pt x="202368" y="157552"/>
                  </a:cubicBezTo>
                  <a:cubicBezTo>
                    <a:pt x="202474" y="160245"/>
                    <a:pt x="202368" y="162938"/>
                    <a:pt x="202051" y="165632"/>
                  </a:cubicBezTo>
                  <a:cubicBezTo>
                    <a:pt x="201787" y="168167"/>
                    <a:pt x="201206" y="170649"/>
                    <a:pt x="200414" y="173025"/>
                  </a:cubicBezTo>
                  <a:cubicBezTo>
                    <a:pt x="199305" y="176141"/>
                    <a:pt x="198196" y="179204"/>
                    <a:pt x="196823" y="182214"/>
                  </a:cubicBezTo>
                  <a:cubicBezTo>
                    <a:pt x="196612" y="182584"/>
                    <a:pt x="196506" y="182953"/>
                    <a:pt x="196454" y="183376"/>
                  </a:cubicBezTo>
                  <a:cubicBezTo>
                    <a:pt x="196348" y="183798"/>
                    <a:pt x="196506" y="184221"/>
                    <a:pt x="196823" y="184432"/>
                  </a:cubicBezTo>
                  <a:cubicBezTo>
                    <a:pt x="196990" y="184551"/>
                    <a:pt x="197178" y="184606"/>
                    <a:pt x="197368" y="184606"/>
                  </a:cubicBezTo>
                  <a:cubicBezTo>
                    <a:pt x="197600" y="184606"/>
                    <a:pt x="197835" y="184524"/>
                    <a:pt x="198038" y="184379"/>
                  </a:cubicBezTo>
                  <a:cubicBezTo>
                    <a:pt x="198196" y="184221"/>
                    <a:pt x="198407" y="184115"/>
                    <a:pt x="198566" y="183957"/>
                  </a:cubicBezTo>
                  <a:cubicBezTo>
                    <a:pt x="201259" y="181528"/>
                    <a:pt x="203636" y="178834"/>
                    <a:pt x="205695" y="175824"/>
                  </a:cubicBezTo>
                  <a:cubicBezTo>
                    <a:pt x="208653" y="171546"/>
                    <a:pt x="211452" y="167163"/>
                    <a:pt x="214039" y="162622"/>
                  </a:cubicBezTo>
                  <a:cubicBezTo>
                    <a:pt x="217472" y="156812"/>
                    <a:pt x="220165" y="150528"/>
                    <a:pt x="222119" y="144032"/>
                  </a:cubicBezTo>
                  <a:cubicBezTo>
                    <a:pt x="224760" y="134844"/>
                    <a:pt x="226027" y="125285"/>
                    <a:pt x="225921" y="115726"/>
                  </a:cubicBezTo>
                  <a:cubicBezTo>
                    <a:pt x="225816" y="112558"/>
                    <a:pt x="225710" y="109548"/>
                    <a:pt x="225499" y="106537"/>
                  </a:cubicBezTo>
                  <a:cubicBezTo>
                    <a:pt x="225129" y="102893"/>
                    <a:pt x="224707" y="99302"/>
                    <a:pt x="224126" y="95659"/>
                  </a:cubicBezTo>
                  <a:cubicBezTo>
                    <a:pt x="223281" y="91170"/>
                    <a:pt x="222278" y="86734"/>
                    <a:pt x="221010" y="82298"/>
                  </a:cubicBezTo>
                  <a:cubicBezTo>
                    <a:pt x="219162" y="75221"/>
                    <a:pt x="216521" y="68303"/>
                    <a:pt x="213141" y="61807"/>
                  </a:cubicBezTo>
                  <a:cubicBezTo>
                    <a:pt x="207491" y="51087"/>
                    <a:pt x="199886" y="41528"/>
                    <a:pt x="190803" y="33554"/>
                  </a:cubicBezTo>
                  <a:cubicBezTo>
                    <a:pt x="182934" y="26636"/>
                    <a:pt x="174326" y="20563"/>
                    <a:pt x="165084" y="15493"/>
                  </a:cubicBezTo>
                  <a:cubicBezTo>
                    <a:pt x="158061" y="11532"/>
                    <a:pt x="150562" y="8416"/>
                    <a:pt x="142746" y="6146"/>
                  </a:cubicBezTo>
                  <a:cubicBezTo>
                    <a:pt x="134032" y="3664"/>
                    <a:pt x="125107" y="1921"/>
                    <a:pt x="116130" y="865"/>
                  </a:cubicBezTo>
                  <a:cubicBezTo>
                    <a:pt x="111958" y="442"/>
                    <a:pt x="107838" y="72"/>
                    <a:pt x="103666" y="20"/>
                  </a:cubicBezTo>
                  <a:cubicBezTo>
                    <a:pt x="102856" y="7"/>
                    <a:pt x="102046" y="1"/>
                    <a:pt x="1012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2254937" y="-533409"/>
              <a:ext cx="946252" cy="661922"/>
            </a:xfrm>
            <a:custGeom>
              <a:avLst/>
              <a:gdLst/>
              <a:ahLst/>
              <a:cxnLst/>
              <a:rect l="l" t="t" r="r" b="b"/>
              <a:pathLst>
                <a:path w="42725" h="29887" extrusionOk="0">
                  <a:moveTo>
                    <a:pt x="40828" y="1"/>
                  </a:moveTo>
                  <a:cubicBezTo>
                    <a:pt x="40595" y="1"/>
                    <a:pt x="40359" y="50"/>
                    <a:pt x="40137" y="154"/>
                  </a:cubicBezTo>
                  <a:cubicBezTo>
                    <a:pt x="39767" y="260"/>
                    <a:pt x="39397" y="418"/>
                    <a:pt x="39028" y="577"/>
                  </a:cubicBezTo>
                  <a:cubicBezTo>
                    <a:pt x="35648" y="1792"/>
                    <a:pt x="32321" y="3323"/>
                    <a:pt x="29205" y="5119"/>
                  </a:cubicBezTo>
                  <a:cubicBezTo>
                    <a:pt x="24294" y="8023"/>
                    <a:pt x="19593" y="11192"/>
                    <a:pt x="15052" y="14624"/>
                  </a:cubicBezTo>
                  <a:cubicBezTo>
                    <a:pt x="10352" y="18215"/>
                    <a:pt x="5863" y="22071"/>
                    <a:pt x="1585" y="26137"/>
                  </a:cubicBezTo>
                  <a:cubicBezTo>
                    <a:pt x="1163" y="26507"/>
                    <a:pt x="793" y="26929"/>
                    <a:pt x="529" y="27404"/>
                  </a:cubicBezTo>
                  <a:cubicBezTo>
                    <a:pt x="1" y="28566"/>
                    <a:pt x="793" y="29886"/>
                    <a:pt x="2061" y="29886"/>
                  </a:cubicBezTo>
                  <a:cubicBezTo>
                    <a:pt x="2589" y="29834"/>
                    <a:pt x="3011" y="29622"/>
                    <a:pt x="3381" y="29253"/>
                  </a:cubicBezTo>
                  <a:cubicBezTo>
                    <a:pt x="3539" y="28989"/>
                    <a:pt x="3750" y="28725"/>
                    <a:pt x="4015" y="28513"/>
                  </a:cubicBezTo>
                  <a:cubicBezTo>
                    <a:pt x="10827" y="22018"/>
                    <a:pt x="18220" y="16156"/>
                    <a:pt x="26142" y="10980"/>
                  </a:cubicBezTo>
                  <a:cubicBezTo>
                    <a:pt x="30684" y="7917"/>
                    <a:pt x="35595" y="5435"/>
                    <a:pt x="40770" y="3534"/>
                  </a:cubicBezTo>
                  <a:cubicBezTo>
                    <a:pt x="41087" y="3429"/>
                    <a:pt x="41351" y="3323"/>
                    <a:pt x="41615" y="3165"/>
                  </a:cubicBezTo>
                  <a:cubicBezTo>
                    <a:pt x="42407" y="2689"/>
                    <a:pt x="42724" y="1686"/>
                    <a:pt x="42302" y="894"/>
                  </a:cubicBezTo>
                  <a:cubicBezTo>
                    <a:pt x="41998" y="325"/>
                    <a:pt x="41422" y="1"/>
                    <a:pt x="40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580141" y="-326596"/>
              <a:ext cx="706461" cy="510854"/>
            </a:xfrm>
            <a:custGeom>
              <a:avLst/>
              <a:gdLst/>
              <a:ahLst/>
              <a:cxnLst/>
              <a:rect l="l" t="t" r="r" b="b"/>
              <a:pathLst>
                <a:path w="31898" h="23066" extrusionOk="0">
                  <a:moveTo>
                    <a:pt x="1824" y="0"/>
                  </a:moveTo>
                  <a:cubicBezTo>
                    <a:pt x="1182" y="0"/>
                    <a:pt x="565" y="359"/>
                    <a:pt x="317" y="903"/>
                  </a:cubicBezTo>
                  <a:cubicBezTo>
                    <a:pt x="1" y="1537"/>
                    <a:pt x="106" y="2276"/>
                    <a:pt x="581" y="2751"/>
                  </a:cubicBezTo>
                  <a:cubicBezTo>
                    <a:pt x="951" y="3174"/>
                    <a:pt x="1426" y="3491"/>
                    <a:pt x="1955" y="3702"/>
                  </a:cubicBezTo>
                  <a:cubicBezTo>
                    <a:pt x="3380" y="4336"/>
                    <a:pt x="4753" y="5075"/>
                    <a:pt x="6074" y="5867"/>
                  </a:cubicBezTo>
                  <a:cubicBezTo>
                    <a:pt x="10774" y="8719"/>
                    <a:pt x="15368" y="11782"/>
                    <a:pt x="19804" y="15109"/>
                  </a:cubicBezTo>
                  <a:cubicBezTo>
                    <a:pt x="22973" y="17380"/>
                    <a:pt x="25983" y="19915"/>
                    <a:pt x="28888" y="22555"/>
                  </a:cubicBezTo>
                  <a:cubicBezTo>
                    <a:pt x="29197" y="22893"/>
                    <a:pt x="29611" y="23065"/>
                    <a:pt x="30035" y="23065"/>
                  </a:cubicBezTo>
                  <a:cubicBezTo>
                    <a:pt x="30406" y="23065"/>
                    <a:pt x="30785" y="22932"/>
                    <a:pt x="31106" y="22661"/>
                  </a:cubicBezTo>
                  <a:cubicBezTo>
                    <a:pt x="31739" y="22133"/>
                    <a:pt x="31898" y="21182"/>
                    <a:pt x="31422" y="20496"/>
                  </a:cubicBezTo>
                  <a:cubicBezTo>
                    <a:pt x="31264" y="20126"/>
                    <a:pt x="31000" y="19862"/>
                    <a:pt x="30736" y="19651"/>
                  </a:cubicBezTo>
                  <a:cubicBezTo>
                    <a:pt x="30155" y="19123"/>
                    <a:pt x="29574" y="18594"/>
                    <a:pt x="28940" y="18066"/>
                  </a:cubicBezTo>
                  <a:cubicBezTo>
                    <a:pt x="20808" y="11307"/>
                    <a:pt x="12200" y="5128"/>
                    <a:pt x="2747" y="269"/>
                  </a:cubicBezTo>
                  <a:cubicBezTo>
                    <a:pt x="2483" y="111"/>
                    <a:pt x="2219" y="5"/>
                    <a:pt x="1955" y="5"/>
                  </a:cubicBezTo>
                  <a:cubicBezTo>
                    <a:pt x="1911" y="2"/>
                    <a:pt x="1867" y="0"/>
                    <a:pt x="1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6790679" y="826691"/>
              <a:ext cx="292635" cy="724888"/>
            </a:xfrm>
            <a:custGeom>
              <a:avLst/>
              <a:gdLst/>
              <a:ahLst/>
              <a:cxnLst/>
              <a:rect l="l" t="t" r="r" b="b"/>
              <a:pathLst>
                <a:path w="13213" h="32730" extrusionOk="0">
                  <a:moveTo>
                    <a:pt x="1701" y="0"/>
                  </a:moveTo>
                  <a:cubicBezTo>
                    <a:pt x="793" y="0"/>
                    <a:pt x="52" y="722"/>
                    <a:pt x="1" y="1640"/>
                  </a:cubicBezTo>
                  <a:cubicBezTo>
                    <a:pt x="1" y="2010"/>
                    <a:pt x="106" y="2432"/>
                    <a:pt x="265" y="2749"/>
                  </a:cubicBezTo>
                  <a:cubicBezTo>
                    <a:pt x="1268" y="5020"/>
                    <a:pt x="2272" y="7238"/>
                    <a:pt x="3275" y="9456"/>
                  </a:cubicBezTo>
                  <a:cubicBezTo>
                    <a:pt x="4965" y="13100"/>
                    <a:pt x="6338" y="16902"/>
                    <a:pt x="7289" y="20810"/>
                  </a:cubicBezTo>
                  <a:cubicBezTo>
                    <a:pt x="8081" y="24084"/>
                    <a:pt x="8873" y="27359"/>
                    <a:pt x="9665" y="30633"/>
                  </a:cubicBezTo>
                  <a:cubicBezTo>
                    <a:pt x="9718" y="31002"/>
                    <a:pt x="9823" y="31319"/>
                    <a:pt x="9929" y="31689"/>
                  </a:cubicBezTo>
                  <a:cubicBezTo>
                    <a:pt x="10212" y="32406"/>
                    <a:pt x="10825" y="32730"/>
                    <a:pt x="11442" y="32730"/>
                  </a:cubicBezTo>
                  <a:cubicBezTo>
                    <a:pt x="12324" y="32730"/>
                    <a:pt x="13213" y="32068"/>
                    <a:pt x="13150" y="30950"/>
                  </a:cubicBezTo>
                  <a:cubicBezTo>
                    <a:pt x="13098" y="30686"/>
                    <a:pt x="13098" y="30422"/>
                    <a:pt x="12992" y="30105"/>
                  </a:cubicBezTo>
                  <a:cubicBezTo>
                    <a:pt x="12622" y="28415"/>
                    <a:pt x="12253" y="26725"/>
                    <a:pt x="11830" y="25088"/>
                  </a:cubicBezTo>
                  <a:cubicBezTo>
                    <a:pt x="11038" y="21761"/>
                    <a:pt x="10299" y="18487"/>
                    <a:pt x="9243" y="15212"/>
                  </a:cubicBezTo>
                  <a:cubicBezTo>
                    <a:pt x="7975" y="11463"/>
                    <a:pt x="6285" y="7872"/>
                    <a:pt x="4648" y="4228"/>
                  </a:cubicBezTo>
                  <a:cubicBezTo>
                    <a:pt x="4226" y="3224"/>
                    <a:pt x="3750" y="2168"/>
                    <a:pt x="3275" y="1165"/>
                  </a:cubicBezTo>
                  <a:cubicBezTo>
                    <a:pt x="3064" y="531"/>
                    <a:pt x="2483" y="56"/>
                    <a:pt x="1796" y="3"/>
                  </a:cubicBezTo>
                  <a:cubicBezTo>
                    <a:pt x="1764" y="1"/>
                    <a:pt x="1732" y="0"/>
                    <a:pt x="1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6433949" y="314463"/>
              <a:ext cx="279568" cy="340363"/>
            </a:xfrm>
            <a:custGeom>
              <a:avLst/>
              <a:gdLst/>
              <a:ahLst/>
              <a:cxnLst/>
              <a:rect l="l" t="t" r="r" b="b"/>
              <a:pathLst>
                <a:path w="12623" h="15368" extrusionOk="0">
                  <a:moveTo>
                    <a:pt x="1955" y="0"/>
                  </a:moveTo>
                  <a:cubicBezTo>
                    <a:pt x="1268" y="0"/>
                    <a:pt x="635" y="317"/>
                    <a:pt x="318" y="951"/>
                  </a:cubicBezTo>
                  <a:cubicBezTo>
                    <a:pt x="1" y="1585"/>
                    <a:pt x="159" y="2377"/>
                    <a:pt x="687" y="2905"/>
                  </a:cubicBezTo>
                  <a:cubicBezTo>
                    <a:pt x="2958" y="5334"/>
                    <a:pt x="5018" y="8027"/>
                    <a:pt x="6708" y="10879"/>
                  </a:cubicBezTo>
                  <a:cubicBezTo>
                    <a:pt x="7394" y="11882"/>
                    <a:pt x="8081" y="12939"/>
                    <a:pt x="8767" y="13942"/>
                  </a:cubicBezTo>
                  <a:cubicBezTo>
                    <a:pt x="9031" y="14365"/>
                    <a:pt x="9401" y="14734"/>
                    <a:pt x="9771" y="15051"/>
                  </a:cubicBezTo>
                  <a:cubicBezTo>
                    <a:pt x="10073" y="15260"/>
                    <a:pt x="10426" y="15367"/>
                    <a:pt x="10781" y="15367"/>
                  </a:cubicBezTo>
                  <a:cubicBezTo>
                    <a:pt x="11233" y="15367"/>
                    <a:pt x="11687" y="15195"/>
                    <a:pt x="12041" y="14840"/>
                  </a:cubicBezTo>
                  <a:cubicBezTo>
                    <a:pt x="12622" y="14206"/>
                    <a:pt x="12622" y="13256"/>
                    <a:pt x="12041" y="12622"/>
                  </a:cubicBezTo>
                  <a:cubicBezTo>
                    <a:pt x="11249" y="11618"/>
                    <a:pt x="10510" y="10562"/>
                    <a:pt x="9876" y="9453"/>
                  </a:cubicBezTo>
                  <a:cubicBezTo>
                    <a:pt x="8609" y="7499"/>
                    <a:pt x="7289" y="5598"/>
                    <a:pt x="5915" y="3750"/>
                  </a:cubicBezTo>
                  <a:cubicBezTo>
                    <a:pt x="5071" y="2694"/>
                    <a:pt x="4173" y="1690"/>
                    <a:pt x="3275" y="740"/>
                  </a:cubicBezTo>
                  <a:cubicBezTo>
                    <a:pt x="2905" y="317"/>
                    <a:pt x="2430" y="53"/>
                    <a:pt x="1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1736818" y="1837038"/>
              <a:ext cx="142763" cy="394358"/>
            </a:xfrm>
            <a:custGeom>
              <a:avLst/>
              <a:gdLst/>
              <a:ahLst/>
              <a:cxnLst/>
              <a:rect l="l" t="t" r="r" b="b"/>
              <a:pathLst>
                <a:path w="6446" h="17806" extrusionOk="0">
                  <a:moveTo>
                    <a:pt x="1728" y="0"/>
                  </a:moveTo>
                  <a:cubicBezTo>
                    <a:pt x="1663" y="0"/>
                    <a:pt x="1597" y="4"/>
                    <a:pt x="1532" y="12"/>
                  </a:cubicBezTo>
                  <a:cubicBezTo>
                    <a:pt x="634" y="117"/>
                    <a:pt x="0" y="962"/>
                    <a:pt x="53" y="1860"/>
                  </a:cubicBezTo>
                  <a:cubicBezTo>
                    <a:pt x="53" y="1913"/>
                    <a:pt x="106" y="2071"/>
                    <a:pt x="106" y="2230"/>
                  </a:cubicBezTo>
                  <a:cubicBezTo>
                    <a:pt x="528" y="6243"/>
                    <a:pt x="1215" y="10204"/>
                    <a:pt x="2165" y="14112"/>
                  </a:cubicBezTo>
                  <a:cubicBezTo>
                    <a:pt x="2377" y="14957"/>
                    <a:pt x="2535" y="15749"/>
                    <a:pt x="2852" y="16541"/>
                  </a:cubicBezTo>
                  <a:cubicBezTo>
                    <a:pt x="3010" y="17122"/>
                    <a:pt x="3433" y="17545"/>
                    <a:pt x="4014" y="17756"/>
                  </a:cubicBezTo>
                  <a:cubicBezTo>
                    <a:pt x="4153" y="17789"/>
                    <a:pt x="4290" y="17805"/>
                    <a:pt x="4424" y="17805"/>
                  </a:cubicBezTo>
                  <a:cubicBezTo>
                    <a:pt x="5561" y="17805"/>
                    <a:pt x="6446" y="16666"/>
                    <a:pt x="6021" y="15485"/>
                  </a:cubicBezTo>
                  <a:cubicBezTo>
                    <a:pt x="4964" y="11736"/>
                    <a:pt x="4172" y="7881"/>
                    <a:pt x="3750" y="4025"/>
                  </a:cubicBezTo>
                  <a:cubicBezTo>
                    <a:pt x="3644" y="3128"/>
                    <a:pt x="3538" y="2283"/>
                    <a:pt x="3380" y="1438"/>
                  </a:cubicBezTo>
                  <a:cubicBezTo>
                    <a:pt x="3282" y="606"/>
                    <a:pt x="2549" y="0"/>
                    <a:pt x="1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1" name="Google Shape;1691;p33"/>
          <p:cNvSpPr/>
          <p:nvPr/>
        </p:nvSpPr>
        <p:spPr>
          <a:xfrm rot="21599481">
            <a:off x="4585923" y="4588553"/>
            <a:ext cx="3958192" cy="523631"/>
          </a:xfrm>
          <a:custGeom>
            <a:avLst/>
            <a:gdLst/>
            <a:ahLst/>
            <a:cxnLst/>
            <a:rect l="l" t="t" r="r" b="b"/>
            <a:pathLst>
              <a:path w="85285" h="5648" extrusionOk="0">
                <a:moveTo>
                  <a:pt x="42648" y="0"/>
                </a:moveTo>
                <a:cubicBezTo>
                  <a:pt x="19096" y="0"/>
                  <a:pt x="0" y="1260"/>
                  <a:pt x="0" y="2818"/>
                </a:cubicBezTo>
                <a:cubicBezTo>
                  <a:pt x="0" y="4376"/>
                  <a:pt x="19096" y="5648"/>
                  <a:pt x="42648" y="5648"/>
                </a:cubicBezTo>
                <a:cubicBezTo>
                  <a:pt x="66200" y="5648"/>
                  <a:pt x="85284" y="4376"/>
                  <a:pt x="85284" y="2818"/>
                </a:cubicBezTo>
                <a:cubicBezTo>
                  <a:pt x="85284" y="1260"/>
                  <a:pt x="66200" y="0"/>
                  <a:pt x="42648" y="0"/>
                </a:cubicBezTo>
                <a:close/>
              </a:path>
            </a:pathLst>
          </a:custGeom>
          <a:solidFill>
            <a:srgbClr val="000000">
              <a:alpha val="10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33"/>
          <p:cNvSpPr txBox="1">
            <a:spLocks noGrp="1"/>
          </p:cNvSpPr>
          <p:nvPr>
            <p:ph type="ctrTitle"/>
          </p:nvPr>
        </p:nvSpPr>
        <p:spPr>
          <a:xfrm>
            <a:off x="2918257" y="1025146"/>
            <a:ext cx="3230700" cy="583936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Penhwang</a:t>
            </a:r>
            <a:endParaRPr lang="en-US" dirty="0"/>
          </a:p>
        </p:txBody>
      </p:sp>
      <p:sp>
        <p:nvSpPr>
          <p:cNvPr id="104" name="Google Shape;1788;p33">
            <a:extLst>
              <a:ext uri="{FF2B5EF4-FFF2-40B4-BE49-F238E27FC236}">
                <a16:creationId xmlns:a16="http://schemas.microsoft.com/office/drawing/2014/main" id="{4269F785-652D-45C0-9599-3E71EE6A6C73}"/>
              </a:ext>
            </a:extLst>
          </p:cNvPr>
          <p:cNvSpPr txBox="1">
            <a:spLocks/>
          </p:cNvSpPr>
          <p:nvPr/>
        </p:nvSpPr>
        <p:spPr>
          <a:xfrm>
            <a:off x="2599589" y="1775863"/>
            <a:ext cx="3944822" cy="75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oogaloo"/>
              <a:buNone/>
              <a:defRPr sz="5000" b="1" i="0" u="none" strike="noStrike" cap="none">
                <a:solidFill>
                  <a:srgbClr val="5B2018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endParaRPr lang="en-US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5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Managing employee attendance </a:t>
            </a:r>
          </a:p>
          <a:p>
            <a:r>
              <a:rPr lang="en-US" sz="25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using Line chatbot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B180D9-E523-4088-BC6F-06DB03CB22CF}"/>
              </a:ext>
            </a:extLst>
          </p:cNvPr>
          <p:cNvGrpSpPr/>
          <p:nvPr/>
        </p:nvGrpSpPr>
        <p:grpSpPr>
          <a:xfrm>
            <a:off x="7235599" y="3134982"/>
            <a:ext cx="869735" cy="1773848"/>
            <a:chOff x="7144683" y="3019396"/>
            <a:chExt cx="869735" cy="177384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488C5D2-12C4-4493-915D-D9F3256AE247}"/>
                </a:ext>
              </a:extLst>
            </p:cNvPr>
            <p:cNvSpPr/>
            <p:nvPr/>
          </p:nvSpPr>
          <p:spPr>
            <a:xfrm>
              <a:off x="7202138" y="3240272"/>
              <a:ext cx="759936" cy="1298233"/>
            </a:xfrm>
            <a:prstGeom prst="rect">
              <a:avLst/>
            </a:prstGeom>
            <a:solidFill>
              <a:srgbClr val="B7FF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08ECF48-205D-4CF9-A61B-7C464F8FF665}"/>
                </a:ext>
              </a:extLst>
            </p:cNvPr>
            <p:cNvGrpSpPr/>
            <p:nvPr/>
          </p:nvGrpSpPr>
          <p:grpSpPr>
            <a:xfrm>
              <a:off x="7144683" y="3019396"/>
              <a:ext cx="869735" cy="1773848"/>
              <a:chOff x="7144683" y="3019396"/>
              <a:chExt cx="869735" cy="1773848"/>
            </a:xfrm>
          </p:grpSpPr>
          <p:pic>
            <p:nvPicPr>
              <p:cNvPr id="5" name="Picture 2" descr="Line logo png 8 » PNG Image">
                <a:extLst>
                  <a:ext uri="{FF2B5EF4-FFF2-40B4-BE49-F238E27FC236}">
                    <a16:creationId xmlns:a16="http://schemas.microsoft.com/office/drawing/2014/main" id="{4CDF8BD3-C82B-43AA-A1CF-D962D91CD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7103" y="3581109"/>
                <a:ext cx="544894" cy="546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9" name="Google Shape;777;p59">
                <a:extLst>
                  <a:ext uri="{FF2B5EF4-FFF2-40B4-BE49-F238E27FC236}">
                    <a16:creationId xmlns:a16="http://schemas.microsoft.com/office/drawing/2014/main" id="{5545F746-66F6-415A-9F35-1DB144EAB32D}"/>
                  </a:ext>
                </a:extLst>
              </p:cNvPr>
              <p:cNvGrpSpPr/>
              <p:nvPr/>
            </p:nvGrpSpPr>
            <p:grpSpPr>
              <a:xfrm>
                <a:off x="7144683" y="3019396"/>
                <a:ext cx="869735" cy="1773848"/>
                <a:chOff x="5657063" y="984250"/>
                <a:chExt cx="1690567" cy="3447951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110" name="Google Shape;778;p59">
                  <a:extLst>
                    <a:ext uri="{FF2B5EF4-FFF2-40B4-BE49-F238E27FC236}">
                      <a16:creationId xmlns:a16="http://schemas.microsoft.com/office/drawing/2014/main" id="{E6FCC0D1-F1A8-4A33-9279-8143878E85FE}"/>
                    </a:ext>
                  </a:extLst>
                </p:cNvPr>
                <p:cNvSpPr/>
                <p:nvPr/>
              </p:nvSpPr>
              <p:spPr>
                <a:xfrm>
                  <a:off x="5657063" y="984250"/>
                  <a:ext cx="1690567" cy="344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0" h="29670" extrusionOk="0">
                      <a:moveTo>
                        <a:pt x="8161" y="2281"/>
                      </a:moveTo>
                      <a:cubicBezTo>
                        <a:pt x="8328" y="2281"/>
                        <a:pt x="8474" y="2427"/>
                        <a:pt x="8474" y="2595"/>
                      </a:cubicBezTo>
                      <a:lnTo>
                        <a:pt x="8474" y="2616"/>
                      </a:lnTo>
                      <a:cubicBezTo>
                        <a:pt x="8474" y="2804"/>
                        <a:pt x="8328" y="2929"/>
                        <a:pt x="8161" y="2929"/>
                      </a:cubicBezTo>
                      <a:lnTo>
                        <a:pt x="6026" y="2929"/>
                      </a:lnTo>
                      <a:cubicBezTo>
                        <a:pt x="5838" y="2929"/>
                        <a:pt x="5692" y="2804"/>
                        <a:pt x="5692" y="2616"/>
                      </a:cubicBezTo>
                      <a:lnTo>
                        <a:pt x="5692" y="2595"/>
                      </a:lnTo>
                      <a:cubicBezTo>
                        <a:pt x="5692" y="2427"/>
                        <a:pt x="5838" y="2281"/>
                        <a:pt x="6026" y="2281"/>
                      </a:cubicBezTo>
                      <a:close/>
                      <a:moveTo>
                        <a:pt x="13036" y="4248"/>
                      </a:moveTo>
                      <a:lnTo>
                        <a:pt x="13036" y="25422"/>
                      </a:lnTo>
                      <a:lnTo>
                        <a:pt x="1151" y="25422"/>
                      </a:lnTo>
                      <a:lnTo>
                        <a:pt x="1151" y="4248"/>
                      </a:lnTo>
                      <a:close/>
                      <a:moveTo>
                        <a:pt x="1988" y="0"/>
                      </a:moveTo>
                      <a:cubicBezTo>
                        <a:pt x="900" y="0"/>
                        <a:pt x="0" y="900"/>
                        <a:pt x="0" y="2009"/>
                      </a:cubicBezTo>
                      <a:lnTo>
                        <a:pt x="0" y="27661"/>
                      </a:lnTo>
                      <a:cubicBezTo>
                        <a:pt x="0" y="28770"/>
                        <a:pt x="900" y="29670"/>
                        <a:pt x="1988" y="29670"/>
                      </a:cubicBezTo>
                      <a:lnTo>
                        <a:pt x="12010" y="29670"/>
                      </a:lnTo>
                      <a:cubicBezTo>
                        <a:pt x="13119" y="29670"/>
                        <a:pt x="14019" y="28770"/>
                        <a:pt x="14019" y="27661"/>
                      </a:cubicBezTo>
                      <a:lnTo>
                        <a:pt x="14019" y="2009"/>
                      </a:lnTo>
                      <a:cubicBezTo>
                        <a:pt x="14019" y="900"/>
                        <a:pt x="13119" y="0"/>
                        <a:pt x="120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779;p59">
                  <a:extLst>
                    <a:ext uri="{FF2B5EF4-FFF2-40B4-BE49-F238E27FC236}">
                      <a16:creationId xmlns:a16="http://schemas.microsoft.com/office/drawing/2014/main" id="{5123AA35-7383-4E46-9983-7B9E3C5D1DEC}"/>
                    </a:ext>
                  </a:extLst>
                </p:cNvPr>
                <p:cNvSpPr/>
                <p:nvPr/>
              </p:nvSpPr>
              <p:spPr>
                <a:xfrm>
                  <a:off x="6376650" y="4058925"/>
                  <a:ext cx="251400" cy="2514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EB8EF-CDD2-42CC-BD48-D0FF9A050C63}"/>
              </a:ext>
            </a:extLst>
          </p:cNvPr>
          <p:cNvGrpSpPr/>
          <p:nvPr/>
        </p:nvGrpSpPr>
        <p:grpSpPr>
          <a:xfrm>
            <a:off x="4690290" y="2866890"/>
            <a:ext cx="2425666" cy="2016907"/>
            <a:chOff x="4676730" y="3019396"/>
            <a:chExt cx="2425666" cy="201690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BBFC5B-A5F9-4F8F-B9DD-17DE424564CD}"/>
                </a:ext>
              </a:extLst>
            </p:cNvPr>
            <p:cNvSpPr/>
            <p:nvPr/>
          </p:nvSpPr>
          <p:spPr>
            <a:xfrm>
              <a:off x="4789682" y="3109146"/>
              <a:ext cx="2214319" cy="1267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99" name="Google Shape;1699;p33"/>
            <p:cNvGrpSpPr/>
            <p:nvPr/>
          </p:nvGrpSpPr>
          <p:grpSpPr>
            <a:xfrm>
              <a:off x="5367952" y="3219654"/>
              <a:ext cx="1066077" cy="1570747"/>
              <a:chOff x="1982800" y="238550"/>
              <a:chExt cx="3509000" cy="5170125"/>
            </a:xfrm>
          </p:grpSpPr>
          <p:sp>
            <p:nvSpPr>
              <p:cNvPr id="1700" name="Google Shape;1700;p33"/>
              <p:cNvSpPr/>
              <p:nvPr/>
            </p:nvSpPr>
            <p:spPr>
              <a:xfrm>
                <a:off x="2054750" y="2643100"/>
                <a:ext cx="3437050" cy="2520475"/>
              </a:xfrm>
              <a:custGeom>
                <a:avLst/>
                <a:gdLst/>
                <a:ahLst/>
                <a:cxnLst/>
                <a:rect l="l" t="t" r="r" b="b"/>
                <a:pathLst>
                  <a:path w="137482" h="100819" extrusionOk="0">
                    <a:moveTo>
                      <a:pt x="83790" y="1"/>
                    </a:moveTo>
                    <a:cubicBezTo>
                      <a:pt x="36086" y="1"/>
                      <a:pt x="32377" y="44820"/>
                      <a:pt x="32377" y="44820"/>
                    </a:cubicBezTo>
                    <a:cubicBezTo>
                      <a:pt x="32377" y="44820"/>
                      <a:pt x="24574" y="36248"/>
                      <a:pt x="17277" y="36248"/>
                    </a:cubicBezTo>
                    <a:cubicBezTo>
                      <a:pt x="15461" y="36248"/>
                      <a:pt x="13677" y="36779"/>
                      <a:pt x="12052" y="38105"/>
                    </a:cubicBezTo>
                    <a:cubicBezTo>
                      <a:pt x="1" y="47938"/>
                      <a:pt x="22065" y="89188"/>
                      <a:pt x="22065" y="89188"/>
                    </a:cubicBezTo>
                    <a:cubicBezTo>
                      <a:pt x="22065" y="89188"/>
                      <a:pt x="10493" y="89488"/>
                      <a:pt x="14570" y="96743"/>
                    </a:cubicBezTo>
                    <a:cubicBezTo>
                      <a:pt x="16182" y="99630"/>
                      <a:pt x="35338" y="100818"/>
                      <a:pt x="57869" y="100818"/>
                    </a:cubicBezTo>
                    <a:cubicBezTo>
                      <a:pt x="91482" y="100818"/>
                      <a:pt x="132604" y="98174"/>
                      <a:pt x="134184" y="94584"/>
                    </a:cubicBezTo>
                    <a:cubicBezTo>
                      <a:pt x="137481" y="87210"/>
                      <a:pt x="126210" y="85591"/>
                      <a:pt x="126210" y="85591"/>
                    </a:cubicBezTo>
                    <a:cubicBezTo>
                      <a:pt x="135023" y="69223"/>
                      <a:pt x="136642" y="41163"/>
                      <a:pt x="125610" y="34867"/>
                    </a:cubicBezTo>
                    <a:cubicBezTo>
                      <a:pt x="124435" y="34205"/>
                      <a:pt x="123293" y="33922"/>
                      <a:pt x="122199" y="33922"/>
                    </a:cubicBezTo>
                    <a:cubicBezTo>
                      <a:pt x="115868" y="33922"/>
                      <a:pt x="111160" y="43381"/>
                      <a:pt x="111160" y="43381"/>
                    </a:cubicBezTo>
                    <a:cubicBezTo>
                      <a:pt x="109122" y="25094"/>
                      <a:pt x="93473" y="572"/>
                      <a:pt x="93473" y="572"/>
                    </a:cubicBezTo>
                    <a:cubicBezTo>
                      <a:pt x="90059" y="183"/>
                      <a:pt x="86835" y="1"/>
                      <a:pt x="837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3"/>
              <p:cNvSpPr/>
              <p:nvPr/>
            </p:nvSpPr>
            <p:spPr>
              <a:xfrm>
                <a:off x="2392000" y="4100325"/>
                <a:ext cx="3048825" cy="1063250"/>
              </a:xfrm>
              <a:custGeom>
                <a:avLst/>
                <a:gdLst/>
                <a:ahLst/>
                <a:cxnLst/>
                <a:rect l="l" t="t" r="r" b="b"/>
                <a:pathLst>
                  <a:path w="121953" h="42530" extrusionOk="0">
                    <a:moveTo>
                      <a:pt x="80911" y="0"/>
                    </a:moveTo>
                    <a:cubicBezTo>
                      <a:pt x="79378" y="0"/>
                      <a:pt x="78007" y="1458"/>
                      <a:pt x="76985" y="2480"/>
                    </a:cubicBezTo>
                    <a:cubicBezTo>
                      <a:pt x="73928" y="5478"/>
                      <a:pt x="71829" y="9255"/>
                      <a:pt x="68711" y="12193"/>
                    </a:cubicBezTo>
                    <a:cubicBezTo>
                      <a:pt x="66441" y="14413"/>
                      <a:pt x="63363" y="16846"/>
                      <a:pt x="60015" y="16846"/>
                    </a:cubicBezTo>
                    <a:cubicBezTo>
                      <a:pt x="59384" y="16846"/>
                      <a:pt x="58745" y="16759"/>
                      <a:pt x="58099" y="16570"/>
                    </a:cubicBezTo>
                    <a:cubicBezTo>
                      <a:pt x="56240" y="16090"/>
                      <a:pt x="53602" y="14111"/>
                      <a:pt x="53123" y="12193"/>
                    </a:cubicBezTo>
                    <a:lnTo>
                      <a:pt x="53123" y="12193"/>
                    </a:lnTo>
                    <a:cubicBezTo>
                      <a:pt x="52091" y="14371"/>
                      <a:pt x="54348" y="32998"/>
                      <a:pt x="49043" y="32998"/>
                    </a:cubicBezTo>
                    <a:cubicBezTo>
                      <a:pt x="48800" y="32998"/>
                      <a:pt x="48541" y="32959"/>
                      <a:pt x="48266" y="32878"/>
                    </a:cubicBezTo>
                    <a:cubicBezTo>
                      <a:pt x="42210" y="31079"/>
                      <a:pt x="44429" y="9914"/>
                      <a:pt x="44429" y="9914"/>
                    </a:cubicBezTo>
                    <a:lnTo>
                      <a:pt x="40891" y="7156"/>
                    </a:lnTo>
                    <a:lnTo>
                      <a:pt x="17988" y="29820"/>
                    </a:lnTo>
                    <a:cubicBezTo>
                      <a:pt x="17988" y="29820"/>
                      <a:pt x="20566" y="36176"/>
                      <a:pt x="12652" y="37255"/>
                    </a:cubicBezTo>
                    <a:cubicBezTo>
                      <a:pt x="11977" y="37340"/>
                      <a:pt x="11303" y="37379"/>
                      <a:pt x="10635" y="37379"/>
                    </a:cubicBezTo>
                    <a:cubicBezTo>
                      <a:pt x="6617" y="37379"/>
                      <a:pt x="2820" y="35962"/>
                      <a:pt x="301" y="34677"/>
                    </a:cubicBezTo>
                    <a:lnTo>
                      <a:pt x="301" y="34677"/>
                    </a:lnTo>
                    <a:cubicBezTo>
                      <a:pt x="1" y="35696"/>
                      <a:pt x="181" y="36955"/>
                      <a:pt x="1020" y="38454"/>
                    </a:cubicBezTo>
                    <a:cubicBezTo>
                      <a:pt x="2656" y="41341"/>
                      <a:pt x="21827" y="42529"/>
                      <a:pt x="44366" y="42529"/>
                    </a:cubicBezTo>
                    <a:cubicBezTo>
                      <a:pt x="77992" y="42529"/>
                      <a:pt x="119114" y="39885"/>
                      <a:pt x="120694" y="36295"/>
                    </a:cubicBezTo>
                    <a:cubicBezTo>
                      <a:pt x="121953" y="33477"/>
                      <a:pt x="121114" y="31499"/>
                      <a:pt x="119555" y="30120"/>
                    </a:cubicBezTo>
                    <a:cubicBezTo>
                      <a:pt x="119375" y="30899"/>
                      <a:pt x="119075" y="31739"/>
                      <a:pt x="118835" y="32638"/>
                    </a:cubicBezTo>
                    <a:cubicBezTo>
                      <a:pt x="117906" y="35531"/>
                      <a:pt x="108508" y="37042"/>
                      <a:pt x="99933" y="37042"/>
                    </a:cubicBezTo>
                    <a:cubicBezTo>
                      <a:pt x="94115" y="37042"/>
                      <a:pt x="88676" y="36346"/>
                      <a:pt x="86519" y="34916"/>
                    </a:cubicBezTo>
                    <a:cubicBezTo>
                      <a:pt x="83341" y="32818"/>
                      <a:pt x="83641" y="26043"/>
                      <a:pt x="83581" y="22745"/>
                    </a:cubicBezTo>
                    <a:cubicBezTo>
                      <a:pt x="83521" y="19448"/>
                      <a:pt x="83581" y="16150"/>
                      <a:pt x="83820" y="12852"/>
                    </a:cubicBezTo>
                    <a:cubicBezTo>
                      <a:pt x="83940" y="10094"/>
                      <a:pt x="84600" y="7096"/>
                      <a:pt x="84360" y="4338"/>
                    </a:cubicBezTo>
                    <a:cubicBezTo>
                      <a:pt x="84240" y="2719"/>
                      <a:pt x="83401" y="681"/>
                      <a:pt x="81722" y="141"/>
                    </a:cubicBezTo>
                    <a:cubicBezTo>
                      <a:pt x="81447" y="44"/>
                      <a:pt x="81177" y="0"/>
                      <a:pt x="80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/>
              <p:nvPr/>
            </p:nvSpPr>
            <p:spPr>
              <a:xfrm>
                <a:off x="3869950" y="2745825"/>
                <a:ext cx="1602350" cy="2117400"/>
              </a:xfrm>
              <a:custGeom>
                <a:avLst/>
                <a:gdLst/>
                <a:ahLst/>
                <a:cxnLst/>
                <a:rect l="l" t="t" r="r" b="b"/>
                <a:pathLst>
                  <a:path w="64094" h="84696" extrusionOk="0">
                    <a:moveTo>
                      <a:pt x="53664" y="81538"/>
                    </a:moveTo>
                    <a:cubicBezTo>
                      <a:pt x="53663" y="81539"/>
                      <a:pt x="53662" y="81541"/>
                      <a:pt x="53662" y="81542"/>
                    </a:cubicBezTo>
                    <a:lnTo>
                      <a:pt x="54021" y="81602"/>
                    </a:lnTo>
                    <a:cubicBezTo>
                      <a:pt x="53902" y="81579"/>
                      <a:pt x="53783" y="81558"/>
                      <a:pt x="53664" y="81538"/>
                    </a:cubicBezTo>
                    <a:close/>
                    <a:moveTo>
                      <a:pt x="23024" y="0"/>
                    </a:moveTo>
                    <a:cubicBezTo>
                      <a:pt x="20565" y="3058"/>
                      <a:pt x="16968" y="5097"/>
                      <a:pt x="13071" y="5636"/>
                    </a:cubicBezTo>
                    <a:cubicBezTo>
                      <a:pt x="2279" y="7495"/>
                      <a:pt x="8454" y="15649"/>
                      <a:pt x="4257" y="22964"/>
                    </a:cubicBezTo>
                    <a:cubicBezTo>
                      <a:pt x="2758" y="25602"/>
                      <a:pt x="480" y="27341"/>
                      <a:pt x="180" y="30458"/>
                    </a:cubicBezTo>
                    <a:cubicBezTo>
                      <a:pt x="0" y="31957"/>
                      <a:pt x="180" y="33396"/>
                      <a:pt x="720" y="34775"/>
                    </a:cubicBezTo>
                    <a:cubicBezTo>
                      <a:pt x="1319" y="36334"/>
                      <a:pt x="2099" y="37833"/>
                      <a:pt x="3058" y="39212"/>
                    </a:cubicBezTo>
                    <a:cubicBezTo>
                      <a:pt x="4437" y="41311"/>
                      <a:pt x="4377" y="43589"/>
                      <a:pt x="5336" y="45867"/>
                    </a:cubicBezTo>
                    <a:cubicBezTo>
                      <a:pt x="6356" y="48446"/>
                      <a:pt x="8394" y="50484"/>
                      <a:pt x="9533" y="53002"/>
                    </a:cubicBezTo>
                    <a:cubicBezTo>
                      <a:pt x="10751" y="55553"/>
                      <a:pt x="7821" y="75980"/>
                      <a:pt x="14614" y="75980"/>
                    </a:cubicBezTo>
                    <a:cubicBezTo>
                      <a:pt x="14847" y="75980"/>
                      <a:pt x="15092" y="75956"/>
                      <a:pt x="15349" y="75906"/>
                    </a:cubicBezTo>
                    <a:cubicBezTo>
                      <a:pt x="19726" y="75066"/>
                      <a:pt x="17987" y="65353"/>
                      <a:pt x="18227" y="62416"/>
                    </a:cubicBezTo>
                    <a:lnTo>
                      <a:pt x="18227" y="62416"/>
                    </a:lnTo>
                    <a:cubicBezTo>
                      <a:pt x="22364" y="65773"/>
                      <a:pt x="19246" y="72428"/>
                      <a:pt x="20446" y="76925"/>
                    </a:cubicBezTo>
                    <a:cubicBezTo>
                      <a:pt x="21345" y="80163"/>
                      <a:pt x="24643" y="83760"/>
                      <a:pt x="28000" y="84420"/>
                    </a:cubicBezTo>
                    <a:cubicBezTo>
                      <a:pt x="29033" y="84612"/>
                      <a:pt x="30064" y="84695"/>
                      <a:pt x="31092" y="84695"/>
                    </a:cubicBezTo>
                    <a:cubicBezTo>
                      <a:pt x="37659" y="84695"/>
                      <a:pt x="44155" y="81307"/>
                      <a:pt x="50790" y="81307"/>
                    </a:cubicBezTo>
                    <a:cubicBezTo>
                      <a:pt x="51745" y="81307"/>
                      <a:pt x="52703" y="81377"/>
                      <a:pt x="53664" y="81538"/>
                    </a:cubicBezTo>
                    <a:lnTo>
                      <a:pt x="53664" y="81538"/>
                    </a:lnTo>
                    <a:cubicBezTo>
                      <a:pt x="62475" y="65109"/>
                      <a:pt x="64093" y="37113"/>
                      <a:pt x="53062" y="30818"/>
                    </a:cubicBezTo>
                    <a:cubicBezTo>
                      <a:pt x="51874" y="30139"/>
                      <a:pt x="50719" y="29850"/>
                      <a:pt x="49613" y="29850"/>
                    </a:cubicBezTo>
                    <a:cubicBezTo>
                      <a:pt x="43302" y="29850"/>
                      <a:pt x="38612" y="39272"/>
                      <a:pt x="38612" y="39272"/>
                    </a:cubicBezTo>
                    <a:cubicBezTo>
                      <a:pt x="36994" y="25182"/>
                      <a:pt x="27401" y="7375"/>
                      <a:pt x="2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3"/>
              <p:cNvSpPr/>
              <p:nvPr/>
            </p:nvSpPr>
            <p:spPr>
              <a:xfrm>
                <a:off x="3869950" y="3253950"/>
                <a:ext cx="1510925" cy="1609275"/>
              </a:xfrm>
              <a:custGeom>
                <a:avLst/>
                <a:gdLst/>
                <a:ahLst/>
                <a:cxnLst/>
                <a:rect l="l" t="t" r="r" b="b"/>
                <a:pathLst>
                  <a:path w="60437" h="64371" extrusionOk="0">
                    <a:moveTo>
                      <a:pt x="18527" y="1"/>
                    </a:moveTo>
                    <a:lnTo>
                      <a:pt x="18527" y="1"/>
                    </a:lnTo>
                    <a:cubicBezTo>
                      <a:pt x="18524" y="7"/>
                      <a:pt x="18521" y="13"/>
                      <a:pt x="18519" y="19"/>
                    </a:cubicBezTo>
                    <a:lnTo>
                      <a:pt x="18519" y="19"/>
                    </a:lnTo>
                    <a:cubicBezTo>
                      <a:pt x="18521" y="13"/>
                      <a:pt x="18524" y="7"/>
                      <a:pt x="18527" y="1"/>
                    </a:cubicBezTo>
                    <a:close/>
                    <a:moveTo>
                      <a:pt x="53603" y="61155"/>
                    </a:moveTo>
                    <a:lnTo>
                      <a:pt x="53603" y="61155"/>
                    </a:lnTo>
                    <a:cubicBezTo>
                      <a:pt x="53602" y="61156"/>
                      <a:pt x="53602" y="61156"/>
                      <a:pt x="53602" y="61157"/>
                    </a:cubicBezTo>
                    <a:lnTo>
                      <a:pt x="53961" y="61217"/>
                    </a:lnTo>
                    <a:cubicBezTo>
                      <a:pt x="53842" y="61195"/>
                      <a:pt x="53722" y="61174"/>
                      <a:pt x="53603" y="61155"/>
                    </a:cubicBezTo>
                    <a:close/>
                    <a:moveTo>
                      <a:pt x="18519" y="19"/>
                    </a:moveTo>
                    <a:lnTo>
                      <a:pt x="18519" y="19"/>
                    </a:lnTo>
                    <a:cubicBezTo>
                      <a:pt x="17984" y="1213"/>
                      <a:pt x="17627" y="2526"/>
                      <a:pt x="17568" y="3898"/>
                    </a:cubicBezTo>
                    <a:cubicBezTo>
                      <a:pt x="17088" y="8814"/>
                      <a:pt x="17028" y="13731"/>
                      <a:pt x="16788" y="18707"/>
                    </a:cubicBezTo>
                    <a:cubicBezTo>
                      <a:pt x="16728" y="20866"/>
                      <a:pt x="15589" y="22904"/>
                      <a:pt x="15649" y="25063"/>
                    </a:cubicBezTo>
                    <a:cubicBezTo>
                      <a:pt x="15769" y="27341"/>
                      <a:pt x="16368" y="29440"/>
                      <a:pt x="15889" y="31778"/>
                    </a:cubicBezTo>
                    <a:cubicBezTo>
                      <a:pt x="15769" y="32318"/>
                      <a:pt x="15349" y="34236"/>
                      <a:pt x="14630" y="34356"/>
                    </a:cubicBezTo>
                    <a:cubicBezTo>
                      <a:pt x="14576" y="34364"/>
                      <a:pt x="14526" y="34368"/>
                      <a:pt x="14478" y="34368"/>
                    </a:cubicBezTo>
                    <a:cubicBezTo>
                      <a:pt x="13446" y="34368"/>
                      <a:pt x="13610" y="32591"/>
                      <a:pt x="13610" y="32018"/>
                    </a:cubicBezTo>
                    <a:cubicBezTo>
                      <a:pt x="13610" y="29799"/>
                      <a:pt x="11752" y="28600"/>
                      <a:pt x="11212" y="26442"/>
                    </a:cubicBezTo>
                    <a:cubicBezTo>
                      <a:pt x="10553" y="23864"/>
                      <a:pt x="9054" y="21525"/>
                      <a:pt x="7015" y="19786"/>
                    </a:cubicBezTo>
                    <a:cubicBezTo>
                      <a:pt x="5516" y="18647"/>
                      <a:pt x="4077" y="17868"/>
                      <a:pt x="2938" y="16309"/>
                    </a:cubicBezTo>
                    <a:cubicBezTo>
                      <a:pt x="1979" y="14930"/>
                      <a:pt x="840" y="13731"/>
                      <a:pt x="240" y="12172"/>
                    </a:cubicBezTo>
                    <a:lnTo>
                      <a:pt x="240" y="12172"/>
                    </a:lnTo>
                    <a:cubicBezTo>
                      <a:pt x="0" y="12891"/>
                      <a:pt x="480" y="13731"/>
                      <a:pt x="720" y="14450"/>
                    </a:cubicBezTo>
                    <a:cubicBezTo>
                      <a:pt x="1319" y="16009"/>
                      <a:pt x="2159" y="17508"/>
                      <a:pt x="3058" y="18887"/>
                    </a:cubicBezTo>
                    <a:cubicBezTo>
                      <a:pt x="4437" y="20986"/>
                      <a:pt x="4437" y="23264"/>
                      <a:pt x="5336" y="25542"/>
                    </a:cubicBezTo>
                    <a:cubicBezTo>
                      <a:pt x="6356" y="28121"/>
                      <a:pt x="8394" y="30159"/>
                      <a:pt x="9593" y="32677"/>
                    </a:cubicBezTo>
                    <a:cubicBezTo>
                      <a:pt x="10753" y="35228"/>
                      <a:pt x="7821" y="55655"/>
                      <a:pt x="14614" y="55655"/>
                    </a:cubicBezTo>
                    <a:cubicBezTo>
                      <a:pt x="14847" y="55655"/>
                      <a:pt x="15092" y="55631"/>
                      <a:pt x="15349" y="55581"/>
                    </a:cubicBezTo>
                    <a:cubicBezTo>
                      <a:pt x="19726" y="54741"/>
                      <a:pt x="17987" y="45028"/>
                      <a:pt x="18227" y="42091"/>
                    </a:cubicBezTo>
                    <a:lnTo>
                      <a:pt x="18227" y="42091"/>
                    </a:lnTo>
                    <a:cubicBezTo>
                      <a:pt x="22424" y="45448"/>
                      <a:pt x="19246" y="52103"/>
                      <a:pt x="20505" y="56600"/>
                    </a:cubicBezTo>
                    <a:cubicBezTo>
                      <a:pt x="21345" y="59838"/>
                      <a:pt x="24702" y="63435"/>
                      <a:pt x="28000" y="64095"/>
                    </a:cubicBezTo>
                    <a:cubicBezTo>
                      <a:pt x="29025" y="64287"/>
                      <a:pt x="30049" y="64370"/>
                      <a:pt x="31072" y="64370"/>
                    </a:cubicBezTo>
                    <a:cubicBezTo>
                      <a:pt x="37638" y="64370"/>
                      <a:pt x="44163" y="60941"/>
                      <a:pt x="50833" y="60941"/>
                    </a:cubicBezTo>
                    <a:cubicBezTo>
                      <a:pt x="51754" y="60941"/>
                      <a:pt x="52676" y="61007"/>
                      <a:pt x="53603" y="61155"/>
                    </a:cubicBezTo>
                    <a:lnTo>
                      <a:pt x="53603" y="61155"/>
                    </a:lnTo>
                    <a:cubicBezTo>
                      <a:pt x="57199" y="54440"/>
                      <a:pt x="59597" y="45747"/>
                      <a:pt x="60437" y="37414"/>
                    </a:cubicBezTo>
                    <a:lnTo>
                      <a:pt x="60437" y="37414"/>
                    </a:lnTo>
                    <a:cubicBezTo>
                      <a:pt x="57694" y="43886"/>
                      <a:pt x="52694" y="51160"/>
                      <a:pt x="44473" y="51160"/>
                    </a:cubicBezTo>
                    <a:cubicBezTo>
                      <a:pt x="43707" y="51160"/>
                      <a:pt x="42913" y="51097"/>
                      <a:pt x="42090" y="50964"/>
                    </a:cubicBezTo>
                    <a:cubicBezTo>
                      <a:pt x="30039" y="49046"/>
                      <a:pt x="38373" y="25123"/>
                      <a:pt x="44009" y="11872"/>
                    </a:cubicBezTo>
                    <a:lnTo>
                      <a:pt x="44009" y="11872"/>
                    </a:lnTo>
                    <a:cubicBezTo>
                      <a:pt x="41790" y="13851"/>
                      <a:pt x="39931" y="16249"/>
                      <a:pt x="38552" y="18947"/>
                    </a:cubicBezTo>
                    <a:cubicBezTo>
                      <a:pt x="38193" y="15949"/>
                      <a:pt x="37593" y="13011"/>
                      <a:pt x="36754" y="10073"/>
                    </a:cubicBezTo>
                    <a:cubicBezTo>
                      <a:pt x="34895" y="15949"/>
                      <a:pt x="31538" y="24403"/>
                      <a:pt x="27221" y="25602"/>
                    </a:cubicBezTo>
                    <a:cubicBezTo>
                      <a:pt x="26947" y="25682"/>
                      <a:pt x="26683" y="25720"/>
                      <a:pt x="26429" y="25720"/>
                    </a:cubicBezTo>
                    <a:cubicBezTo>
                      <a:pt x="23076" y="25720"/>
                      <a:pt x="21478" y="19134"/>
                      <a:pt x="20865" y="16849"/>
                    </a:cubicBezTo>
                    <a:cubicBezTo>
                      <a:pt x="20206" y="14210"/>
                      <a:pt x="19666" y="11512"/>
                      <a:pt x="19246" y="8814"/>
                    </a:cubicBezTo>
                    <a:cubicBezTo>
                      <a:pt x="19067" y="7615"/>
                      <a:pt x="19007" y="6356"/>
                      <a:pt x="19067" y="5157"/>
                    </a:cubicBezTo>
                    <a:cubicBezTo>
                      <a:pt x="19067" y="3966"/>
                      <a:pt x="18120" y="941"/>
                      <a:pt x="18519" y="19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3"/>
              <p:cNvSpPr/>
              <p:nvPr/>
            </p:nvSpPr>
            <p:spPr>
              <a:xfrm>
                <a:off x="2080186" y="3541494"/>
                <a:ext cx="1277253" cy="1397068"/>
              </a:xfrm>
              <a:custGeom>
                <a:avLst/>
                <a:gdLst/>
                <a:ahLst/>
                <a:cxnLst/>
                <a:rect l="l" t="t" r="r" b="b"/>
                <a:pathLst>
                  <a:path w="51085" h="55566" extrusionOk="0">
                    <a:moveTo>
                      <a:pt x="16239" y="1"/>
                    </a:moveTo>
                    <a:cubicBezTo>
                      <a:pt x="14430" y="1"/>
                      <a:pt x="12652" y="530"/>
                      <a:pt x="11033" y="1852"/>
                    </a:cubicBezTo>
                    <a:cubicBezTo>
                      <a:pt x="1" y="10905"/>
                      <a:pt x="17508" y="46160"/>
                      <a:pt x="20566" y="52096"/>
                    </a:cubicBezTo>
                    <a:cubicBezTo>
                      <a:pt x="20840" y="52104"/>
                      <a:pt x="21115" y="52108"/>
                      <a:pt x="21390" y="52108"/>
                    </a:cubicBezTo>
                    <a:cubicBezTo>
                      <a:pt x="23039" y="52108"/>
                      <a:pt x="24669" y="51976"/>
                      <a:pt x="25902" y="51976"/>
                    </a:cubicBezTo>
                    <a:cubicBezTo>
                      <a:pt x="30219" y="51976"/>
                      <a:pt x="33876" y="53355"/>
                      <a:pt x="38073" y="53895"/>
                    </a:cubicBezTo>
                    <a:cubicBezTo>
                      <a:pt x="40072" y="54219"/>
                      <a:pt x="40903" y="55565"/>
                      <a:pt x="42715" y="55565"/>
                    </a:cubicBezTo>
                    <a:cubicBezTo>
                      <a:pt x="42914" y="55565"/>
                      <a:pt x="43124" y="55549"/>
                      <a:pt x="43350" y="55513"/>
                    </a:cubicBezTo>
                    <a:cubicBezTo>
                      <a:pt x="44789" y="55334"/>
                      <a:pt x="47247" y="54194"/>
                      <a:pt x="48086" y="52935"/>
                    </a:cubicBezTo>
                    <a:cubicBezTo>
                      <a:pt x="51084" y="48439"/>
                      <a:pt x="47247" y="42743"/>
                      <a:pt x="45868" y="38666"/>
                    </a:cubicBezTo>
                    <a:cubicBezTo>
                      <a:pt x="45088" y="36267"/>
                      <a:pt x="45928" y="34528"/>
                      <a:pt x="45868" y="32190"/>
                    </a:cubicBezTo>
                    <a:cubicBezTo>
                      <a:pt x="45808" y="29612"/>
                      <a:pt x="44069" y="26134"/>
                      <a:pt x="43110" y="23676"/>
                    </a:cubicBezTo>
                    <a:cubicBezTo>
                      <a:pt x="41251" y="18760"/>
                      <a:pt x="37654" y="13843"/>
                      <a:pt x="34476" y="9646"/>
                    </a:cubicBezTo>
                    <a:cubicBezTo>
                      <a:pt x="33637" y="8507"/>
                      <a:pt x="32677" y="7188"/>
                      <a:pt x="31718" y="5929"/>
                    </a:cubicBezTo>
                    <a:cubicBezTo>
                      <a:pt x="31418" y="7608"/>
                      <a:pt x="31358" y="8627"/>
                      <a:pt x="31358" y="8627"/>
                    </a:cubicBezTo>
                    <a:cubicBezTo>
                      <a:pt x="31358" y="8627"/>
                      <a:pt x="23541" y="1"/>
                      <a:pt x="16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/>
              <p:nvPr/>
            </p:nvSpPr>
            <p:spPr>
              <a:xfrm>
                <a:off x="2423502" y="3644455"/>
                <a:ext cx="933850" cy="1319692"/>
              </a:xfrm>
              <a:custGeom>
                <a:avLst/>
                <a:gdLst/>
                <a:ahLst/>
                <a:cxnLst/>
                <a:rect l="l" t="t" r="r" b="b"/>
                <a:pathLst>
                  <a:path w="37354" h="51616" extrusionOk="0">
                    <a:moveTo>
                      <a:pt x="12291" y="0"/>
                    </a:moveTo>
                    <a:cubicBezTo>
                      <a:pt x="13790" y="8814"/>
                      <a:pt x="17747" y="35975"/>
                      <a:pt x="10253" y="38673"/>
                    </a:cubicBezTo>
                    <a:cubicBezTo>
                      <a:pt x="9700" y="38876"/>
                      <a:pt x="9142" y="38972"/>
                      <a:pt x="8580" y="38972"/>
                    </a:cubicBezTo>
                    <a:cubicBezTo>
                      <a:pt x="5665" y="38972"/>
                      <a:pt x="2664" y="36405"/>
                      <a:pt x="0" y="33037"/>
                    </a:cubicBezTo>
                    <a:lnTo>
                      <a:pt x="0" y="33037"/>
                    </a:lnTo>
                    <a:cubicBezTo>
                      <a:pt x="2818" y="40172"/>
                      <a:pt x="5756" y="46047"/>
                      <a:pt x="6835" y="48146"/>
                    </a:cubicBezTo>
                    <a:cubicBezTo>
                      <a:pt x="7315" y="48176"/>
                      <a:pt x="7798" y="48187"/>
                      <a:pt x="8276" y="48187"/>
                    </a:cubicBezTo>
                    <a:cubicBezTo>
                      <a:pt x="9709" y="48187"/>
                      <a:pt x="11092" y="48086"/>
                      <a:pt x="12171" y="48086"/>
                    </a:cubicBezTo>
                    <a:cubicBezTo>
                      <a:pt x="16488" y="48086"/>
                      <a:pt x="20145" y="49405"/>
                      <a:pt x="24342" y="50005"/>
                    </a:cubicBezTo>
                    <a:cubicBezTo>
                      <a:pt x="26341" y="50275"/>
                      <a:pt x="27172" y="51615"/>
                      <a:pt x="28983" y="51615"/>
                    </a:cubicBezTo>
                    <a:cubicBezTo>
                      <a:pt x="29182" y="51615"/>
                      <a:pt x="29393" y="51599"/>
                      <a:pt x="29619" y="51563"/>
                    </a:cubicBezTo>
                    <a:cubicBezTo>
                      <a:pt x="31058" y="51384"/>
                      <a:pt x="33516" y="50184"/>
                      <a:pt x="34355" y="48985"/>
                    </a:cubicBezTo>
                    <a:cubicBezTo>
                      <a:pt x="37353" y="44489"/>
                      <a:pt x="33516" y="38793"/>
                      <a:pt x="32137" y="34716"/>
                    </a:cubicBezTo>
                    <a:cubicBezTo>
                      <a:pt x="31357" y="32317"/>
                      <a:pt x="32197" y="30578"/>
                      <a:pt x="32137" y="28240"/>
                    </a:cubicBezTo>
                    <a:cubicBezTo>
                      <a:pt x="32077" y="25662"/>
                      <a:pt x="30278" y="22184"/>
                      <a:pt x="29379" y="19726"/>
                    </a:cubicBezTo>
                    <a:cubicBezTo>
                      <a:pt x="28479" y="17508"/>
                      <a:pt x="27400" y="15409"/>
                      <a:pt x="26081" y="13371"/>
                    </a:cubicBezTo>
                    <a:cubicBezTo>
                      <a:pt x="25602" y="16309"/>
                      <a:pt x="24822" y="19906"/>
                      <a:pt x="23563" y="21105"/>
                    </a:cubicBezTo>
                    <a:cubicBezTo>
                      <a:pt x="21524" y="23204"/>
                      <a:pt x="24762" y="32377"/>
                      <a:pt x="21884" y="33936"/>
                    </a:cubicBezTo>
                    <a:cubicBezTo>
                      <a:pt x="21830" y="33964"/>
                      <a:pt x="21778" y="33977"/>
                      <a:pt x="21726" y="33977"/>
                    </a:cubicBezTo>
                    <a:cubicBezTo>
                      <a:pt x="19758" y="33977"/>
                      <a:pt x="19242" y="14344"/>
                      <a:pt x="19066" y="3478"/>
                    </a:cubicBezTo>
                    <a:cubicBezTo>
                      <a:pt x="18707" y="2998"/>
                      <a:pt x="18287" y="2519"/>
                      <a:pt x="17987" y="1979"/>
                    </a:cubicBezTo>
                    <a:cubicBezTo>
                      <a:pt x="17687" y="3658"/>
                      <a:pt x="17567" y="4677"/>
                      <a:pt x="17567" y="4677"/>
                    </a:cubicBezTo>
                    <a:cubicBezTo>
                      <a:pt x="15949" y="2938"/>
                      <a:pt x="14210" y="1379"/>
                      <a:pt x="1229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3"/>
              <p:cNvSpPr/>
              <p:nvPr/>
            </p:nvSpPr>
            <p:spPr>
              <a:xfrm>
                <a:off x="4883225" y="4916275"/>
                <a:ext cx="290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11632" h="5936" extrusionOk="0">
                    <a:moveTo>
                      <a:pt x="3537" y="0"/>
                    </a:moveTo>
                    <a:cubicBezTo>
                      <a:pt x="2698" y="0"/>
                      <a:pt x="1859" y="60"/>
                      <a:pt x="1079" y="240"/>
                    </a:cubicBezTo>
                    <a:cubicBezTo>
                      <a:pt x="420" y="360"/>
                      <a:pt x="0" y="540"/>
                      <a:pt x="0" y="660"/>
                    </a:cubicBezTo>
                    <a:cubicBezTo>
                      <a:pt x="60" y="780"/>
                      <a:pt x="480" y="780"/>
                      <a:pt x="1139" y="780"/>
                    </a:cubicBezTo>
                    <a:cubicBezTo>
                      <a:pt x="1859" y="780"/>
                      <a:pt x="2638" y="839"/>
                      <a:pt x="3358" y="1019"/>
                    </a:cubicBezTo>
                    <a:cubicBezTo>
                      <a:pt x="4137" y="1139"/>
                      <a:pt x="4857" y="1319"/>
                      <a:pt x="5576" y="1619"/>
                    </a:cubicBezTo>
                    <a:cubicBezTo>
                      <a:pt x="6116" y="1799"/>
                      <a:pt x="6475" y="1979"/>
                      <a:pt x="6475" y="1979"/>
                    </a:cubicBezTo>
                    <a:cubicBezTo>
                      <a:pt x="6475" y="1979"/>
                      <a:pt x="6895" y="2099"/>
                      <a:pt x="7435" y="2338"/>
                    </a:cubicBezTo>
                    <a:cubicBezTo>
                      <a:pt x="8094" y="2638"/>
                      <a:pt x="8754" y="2998"/>
                      <a:pt x="9353" y="3478"/>
                    </a:cubicBezTo>
                    <a:cubicBezTo>
                      <a:pt x="9953" y="3897"/>
                      <a:pt x="10492" y="4437"/>
                      <a:pt x="10912" y="5096"/>
                    </a:cubicBezTo>
                    <a:cubicBezTo>
                      <a:pt x="11272" y="5576"/>
                      <a:pt x="11452" y="5936"/>
                      <a:pt x="11572" y="5936"/>
                    </a:cubicBezTo>
                    <a:cubicBezTo>
                      <a:pt x="11632" y="5876"/>
                      <a:pt x="11632" y="5516"/>
                      <a:pt x="11452" y="4797"/>
                    </a:cubicBezTo>
                    <a:cubicBezTo>
                      <a:pt x="11092" y="4017"/>
                      <a:pt x="10672" y="3298"/>
                      <a:pt x="10073" y="2698"/>
                    </a:cubicBezTo>
                    <a:cubicBezTo>
                      <a:pt x="9473" y="2099"/>
                      <a:pt x="8814" y="1619"/>
                      <a:pt x="8094" y="1199"/>
                    </a:cubicBezTo>
                    <a:cubicBezTo>
                      <a:pt x="7495" y="839"/>
                      <a:pt x="7075" y="660"/>
                      <a:pt x="7075" y="660"/>
                    </a:cubicBezTo>
                    <a:cubicBezTo>
                      <a:pt x="7075" y="660"/>
                      <a:pt x="6595" y="540"/>
                      <a:pt x="5936" y="360"/>
                    </a:cubicBezTo>
                    <a:cubicBezTo>
                      <a:pt x="5156" y="180"/>
                      <a:pt x="4317" y="60"/>
                      <a:pt x="353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3"/>
              <p:cNvSpPr/>
              <p:nvPr/>
            </p:nvSpPr>
            <p:spPr>
              <a:xfrm>
                <a:off x="5104289" y="4822729"/>
                <a:ext cx="23985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8418" extrusionOk="0">
                    <a:moveTo>
                      <a:pt x="1835" y="1"/>
                    </a:moveTo>
                    <a:cubicBezTo>
                      <a:pt x="776" y="1"/>
                      <a:pt x="0" y="145"/>
                      <a:pt x="0" y="263"/>
                    </a:cubicBezTo>
                    <a:cubicBezTo>
                      <a:pt x="0" y="503"/>
                      <a:pt x="1799" y="623"/>
                      <a:pt x="3418" y="1102"/>
                    </a:cubicBezTo>
                    <a:cubicBezTo>
                      <a:pt x="4137" y="1342"/>
                      <a:pt x="4857" y="1642"/>
                      <a:pt x="5516" y="2062"/>
                    </a:cubicBezTo>
                    <a:cubicBezTo>
                      <a:pt x="5696" y="2182"/>
                      <a:pt x="5936" y="2301"/>
                      <a:pt x="6116" y="2481"/>
                    </a:cubicBezTo>
                    <a:lnTo>
                      <a:pt x="6356" y="2601"/>
                    </a:lnTo>
                    <a:lnTo>
                      <a:pt x="6536" y="2781"/>
                    </a:lnTo>
                    <a:cubicBezTo>
                      <a:pt x="6715" y="2901"/>
                      <a:pt x="6895" y="3081"/>
                      <a:pt x="7075" y="3261"/>
                    </a:cubicBezTo>
                    <a:cubicBezTo>
                      <a:pt x="7615" y="3740"/>
                      <a:pt x="8035" y="4400"/>
                      <a:pt x="8334" y="5059"/>
                    </a:cubicBezTo>
                    <a:cubicBezTo>
                      <a:pt x="8634" y="5779"/>
                      <a:pt x="8874" y="6558"/>
                      <a:pt x="8994" y="7278"/>
                    </a:cubicBezTo>
                    <a:cubicBezTo>
                      <a:pt x="9114" y="7937"/>
                      <a:pt x="9174" y="8417"/>
                      <a:pt x="9294" y="8417"/>
                    </a:cubicBezTo>
                    <a:cubicBezTo>
                      <a:pt x="9414" y="8417"/>
                      <a:pt x="9474" y="7937"/>
                      <a:pt x="9533" y="7278"/>
                    </a:cubicBezTo>
                    <a:cubicBezTo>
                      <a:pt x="9593" y="6379"/>
                      <a:pt x="9474" y="5539"/>
                      <a:pt x="9234" y="4700"/>
                    </a:cubicBezTo>
                    <a:cubicBezTo>
                      <a:pt x="8994" y="3860"/>
                      <a:pt x="8634" y="3081"/>
                      <a:pt x="8035" y="2361"/>
                    </a:cubicBezTo>
                    <a:cubicBezTo>
                      <a:pt x="7855" y="2122"/>
                      <a:pt x="7615" y="1942"/>
                      <a:pt x="7435" y="1762"/>
                    </a:cubicBezTo>
                    <a:lnTo>
                      <a:pt x="7195" y="1522"/>
                    </a:lnTo>
                    <a:lnTo>
                      <a:pt x="6895" y="1342"/>
                    </a:lnTo>
                    <a:cubicBezTo>
                      <a:pt x="6656" y="1162"/>
                      <a:pt x="6416" y="1042"/>
                      <a:pt x="6116" y="922"/>
                    </a:cubicBezTo>
                    <a:cubicBezTo>
                      <a:pt x="5336" y="563"/>
                      <a:pt x="4497" y="263"/>
                      <a:pt x="3658" y="143"/>
                    </a:cubicBezTo>
                    <a:cubicBezTo>
                      <a:pt x="3020" y="40"/>
                      <a:pt x="2389" y="1"/>
                      <a:pt x="183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/>
              <p:nvPr/>
            </p:nvSpPr>
            <p:spPr>
              <a:xfrm>
                <a:off x="5167225" y="4780643"/>
                <a:ext cx="250325" cy="209075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8363" extrusionOk="0">
                    <a:moveTo>
                      <a:pt x="1508" y="1"/>
                    </a:moveTo>
                    <a:cubicBezTo>
                      <a:pt x="649" y="1"/>
                      <a:pt x="35" y="105"/>
                      <a:pt x="0" y="209"/>
                    </a:cubicBezTo>
                    <a:cubicBezTo>
                      <a:pt x="0" y="388"/>
                      <a:pt x="1799" y="628"/>
                      <a:pt x="3418" y="1168"/>
                    </a:cubicBezTo>
                    <a:cubicBezTo>
                      <a:pt x="4137" y="1408"/>
                      <a:pt x="4857" y="1708"/>
                      <a:pt x="5516" y="2127"/>
                    </a:cubicBezTo>
                    <a:cubicBezTo>
                      <a:pt x="5696" y="2247"/>
                      <a:pt x="5876" y="2367"/>
                      <a:pt x="6116" y="2547"/>
                    </a:cubicBezTo>
                    <a:lnTo>
                      <a:pt x="6296" y="2727"/>
                    </a:lnTo>
                    <a:lnTo>
                      <a:pt x="6535" y="2907"/>
                    </a:lnTo>
                    <a:cubicBezTo>
                      <a:pt x="6715" y="3027"/>
                      <a:pt x="6895" y="3206"/>
                      <a:pt x="7075" y="3326"/>
                    </a:cubicBezTo>
                    <a:cubicBezTo>
                      <a:pt x="7615" y="3866"/>
                      <a:pt x="8094" y="4466"/>
                      <a:pt x="8394" y="5125"/>
                    </a:cubicBezTo>
                    <a:cubicBezTo>
                      <a:pt x="8754" y="5845"/>
                      <a:pt x="9054" y="6564"/>
                      <a:pt x="9293" y="7284"/>
                    </a:cubicBezTo>
                    <a:cubicBezTo>
                      <a:pt x="9413" y="7943"/>
                      <a:pt x="9593" y="8363"/>
                      <a:pt x="9653" y="8363"/>
                    </a:cubicBezTo>
                    <a:cubicBezTo>
                      <a:pt x="9833" y="8363"/>
                      <a:pt x="10013" y="6564"/>
                      <a:pt x="9353" y="4765"/>
                    </a:cubicBezTo>
                    <a:cubicBezTo>
                      <a:pt x="9054" y="3926"/>
                      <a:pt x="8574" y="3146"/>
                      <a:pt x="8034" y="2487"/>
                    </a:cubicBezTo>
                    <a:cubicBezTo>
                      <a:pt x="7854" y="2247"/>
                      <a:pt x="7615" y="2067"/>
                      <a:pt x="7435" y="1887"/>
                    </a:cubicBezTo>
                    <a:lnTo>
                      <a:pt x="7195" y="1648"/>
                    </a:lnTo>
                    <a:lnTo>
                      <a:pt x="6895" y="1468"/>
                    </a:lnTo>
                    <a:cubicBezTo>
                      <a:pt x="6655" y="1288"/>
                      <a:pt x="6415" y="1168"/>
                      <a:pt x="6116" y="1048"/>
                    </a:cubicBezTo>
                    <a:cubicBezTo>
                      <a:pt x="5336" y="628"/>
                      <a:pt x="4497" y="388"/>
                      <a:pt x="3657" y="209"/>
                    </a:cubicBezTo>
                    <a:cubicBezTo>
                      <a:pt x="2897" y="57"/>
                      <a:pt x="2137" y="1"/>
                      <a:pt x="150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3"/>
              <p:cNvSpPr/>
              <p:nvPr/>
            </p:nvSpPr>
            <p:spPr>
              <a:xfrm>
                <a:off x="4791775" y="4774025"/>
                <a:ext cx="440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7628" h="3204" extrusionOk="0">
                    <a:moveTo>
                      <a:pt x="10937" y="1"/>
                    </a:moveTo>
                    <a:cubicBezTo>
                      <a:pt x="9587" y="1"/>
                      <a:pt x="8574" y="54"/>
                      <a:pt x="8574" y="54"/>
                    </a:cubicBezTo>
                    <a:cubicBezTo>
                      <a:pt x="8574" y="54"/>
                      <a:pt x="7975" y="114"/>
                      <a:pt x="7136" y="294"/>
                    </a:cubicBezTo>
                    <a:cubicBezTo>
                      <a:pt x="6116" y="474"/>
                      <a:pt x="5097" y="714"/>
                      <a:pt x="4078" y="1013"/>
                    </a:cubicBezTo>
                    <a:cubicBezTo>
                      <a:pt x="3058" y="1313"/>
                      <a:pt x="2099" y="1733"/>
                      <a:pt x="1200" y="2273"/>
                    </a:cubicBezTo>
                    <a:cubicBezTo>
                      <a:pt x="420" y="2752"/>
                      <a:pt x="1" y="3112"/>
                      <a:pt x="61" y="3172"/>
                    </a:cubicBezTo>
                    <a:cubicBezTo>
                      <a:pt x="71" y="3193"/>
                      <a:pt x="98" y="3203"/>
                      <a:pt x="138" y="3203"/>
                    </a:cubicBezTo>
                    <a:cubicBezTo>
                      <a:pt x="323" y="3203"/>
                      <a:pt x="801" y="2998"/>
                      <a:pt x="1440" y="2752"/>
                    </a:cubicBezTo>
                    <a:cubicBezTo>
                      <a:pt x="2399" y="2452"/>
                      <a:pt x="3358" y="2213"/>
                      <a:pt x="4318" y="2033"/>
                    </a:cubicBezTo>
                    <a:cubicBezTo>
                      <a:pt x="5337" y="1853"/>
                      <a:pt x="6296" y="1673"/>
                      <a:pt x="7315" y="1613"/>
                    </a:cubicBezTo>
                    <a:lnTo>
                      <a:pt x="8694" y="1493"/>
                    </a:lnTo>
                    <a:cubicBezTo>
                      <a:pt x="8694" y="1493"/>
                      <a:pt x="10853" y="1253"/>
                      <a:pt x="13131" y="1133"/>
                    </a:cubicBezTo>
                    <a:cubicBezTo>
                      <a:pt x="15350" y="953"/>
                      <a:pt x="17628" y="893"/>
                      <a:pt x="17628" y="714"/>
                    </a:cubicBezTo>
                    <a:cubicBezTo>
                      <a:pt x="17628" y="474"/>
                      <a:pt x="15350" y="174"/>
                      <a:pt x="13131" y="54"/>
                    </a:cubicBezTo>
                    <a:cubicBezTo>
                      <a:pt x="12372" y="14"/>
                      <a:pt x="11612" y="1"/>
                      <a:pt x="1093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3"/>
              <p:cNvSpPr/>
              <p:nvPr/>
            </p:nvSpPr>
            <p:spPr>
              <a:xfrm>
                <a:off x="4520475" y="3530125"/>
                <a:ext cx="488675" cy="918875"/>
              </a:xfrm>
              <a:custGeom>
                <a:avLst/>
                <a:gdLst/>
                <a:ahLst/>
                <a:cxnLst/>
                <a:rect l="l" t="t" r="r" b="b"/>
                <a:pathLst>
                  <a:path w="19547" h="36755" extrusionOk="0">
                    <a:moveTo>
                      <a:pt x="19546" y="1"/>
                    </a:moveTo>
                    <a:cubicBezTo>
                      <a:pt x="19247" y="1"/>
                      <a:pt x="18947" y="61"/>
                      <a:pt x="18647" y="181"/>
                    </a:cubicBezTo>
                    <a:cubicBezTo>
                      <a:pt x="17868" y="421"/>
                      <a:pt x="17088" y="840"/>
                      <a:pt x="16489" y="1380"/>
                    </a:cubicBezTo>
                    <a:cubicBezTo>
                      <a:pt x="14630" y="3059"/>
                      <a:pt x="13071" y="5037"/>
                      <a:pt x="11872" y="7196"/>
                    </a:cubicBezTo>
                    <a:cubicBezTo>
                      <a:pt x="10493" y="9534"/>
                      <a:pt x="9234" y="11872"/>
                      <a:pt x="8334" y="13611"/>
                    </a:cubicBezTo>
                    <a:lnTo>
                      <a:pt x="6776" y="16549"/>
                    </a:lnTo>
                    <a:cubicBezTo>
                      <a:pt x="6776" y="16549"/>
                      <a:pt x="6176" y="17748"/>
                      <a:pt x="5337" y="19547"/>
                    </a:cubicBezTo>
                    <a:lnTo>
                      <a:pt x="4018" y="22725"/>
                    </a:lnTo>
                    <a:cubicBezTo>
                      <a:pt x="3538" y="23864"/>
                      <a:pt x="2998" y="25123"/>
                      <a:pt x="2579" y="26382"/>
                    </a:cubicBezTo>
                    <a:cubicBezTo>
                      <a:pt x="2159" y="27641"/>
                      <a:pt x="1679" y="28900"/>
                      <a:pt x="1379" y="30099"/>
                    </a:cubicBezTo>
                    <a:cubicBezTo>
                      <a:pt x="1020" y="31358"/>
                      <a:pt x="720" y="32498"/>
                      <a:pt x="480" y="33457"/>
                    </a:cubicBezTo>
                    <a:cubicBezTo>
                      <a:pt x="240" y="34536"/>
                      <a:pt x="60" y="35615"/>
                      <a:pt x="0" y="36755"/>
                    </a:cubicBezTo>
                    <a:cubicBezTo>
                      <a:pt x="420" y="35735"/>
                      <a:pt x="780" y="34716"/>
                      <a:pt x="1020" y="33637"/>
                    </a:cubicBezTo>
                    <a:lnTo>
                      <a:pt x="2099" y="30459"/>
                    </a:lnTo>
                    <a:cubicBezTo>
                      <a:pt x="2519" y="29260"/>
                      <a:pt x="2938" y="28061"/>
                      <a:pt x="3478" y="26802"/>
                    </a:cubicBezTo>
                    <a:cubicBezTo>
                      <a:pt x="4018" y="25603"/>
                      <a:pt x="4497" y="24403"/>
                      <a:pt x="5037" y="23264"/>
                    </a:cubicBezTo>
                    <a:cubicBezTo>
                      <a:pt x="5636" y="22125"/>
                      <a:pt x="6116" y="21106"/>
                      <a:pt x="6536" y="20206"/>
                    </a:cubicBezTo>
                    <a:lnTo>
                      <a:pt x="8035" y="17209"/>
                    </a:lnTo>
                    <a:lnTo>
                      <a:pt x="9474" y="14211"/>
                    </a:lnTo>
                    <a:cubicBezTo>
                      <a:pt x="10373" y="12412"/>
                      <a:pt x="11512" y="10014"/>
                      <a:pt x="12771" y="7675"/>
                    </a:cubicBezTo>
                    <a:cubicBezTo>
                      <a:pt x="13791" y="5517"/>
                      <a:pt x="15170" y="3538"/>
                      <a:pt x="16848" y="1800"/>
                    </a:cubicBezTo>
                    <a:cubicBezTo>
                      <a:pt x="17388" y="1260"/>
                      <a:pt x="18047" y="780"/>
                      <a:pt x="18767" y="421"/>
                    </a:cubicBezTo>
                    <a:cubicBezTo>
                      <a:pt x="19247" y="181"/>
                      <a:pt x="19546" y="61"/>
                      <a:pt x="195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/>
              <p:nvPr/>
            </p:nvSpPr>
            <p:spPr>
              <a:xfrm>
                <a:off x="2368025" y="4851800"/>
                <a:ext cx="5051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20207" h="9246" extrusionOk="0">
                    <a:moveTo>
                      <a:pt x="13611" y="1"/>
                    </a:moveTo>
                    <a:cubicBezTo>
                      <a:pt x="12112" y="1"/>
                      <a:pt x="10613" y="61"/>
                      <a:pt x="9114" y="121"/>
                    </a:cubicBezTo>
                    <a:cubicBezTo>
                      <a:pt x="7915" y="241"/>
                      <a:pt x="7076" y="361"/>
                      <a:pt x="7076" y="361"/>
                    </a:cubicBezTo>
                    <a:cubicBezTo>
                      <a:pt x="6416" y="481"/>
                      <a:pt x="5696" y="660"/>
                      <a:pt x="5037" y="900"/>
                    </a:cubicBezTo>
                    <a:cubicBezTo>
                      <a:pt x="3538" y="1260"/>
                      <a:pt x="2099" y="2039"/>
                      <a:pt x="960" y="3119"/>
                    </a:cubicBezTo>
                    <a:cubicBezTo>
                      <a:pt x="300" y="3778"/>
                      <a:pt x="1" y="4678"/>
                      <a:pt x="1" y="5577"/>
                    </a:cubicBezTo>
                    <a:cubicBezTo>
                      <a:pt x="1" y="6296"/>
                      <a:pt x="240" y="7016"/>
                      <a:pt x="600" y="7675"/>
                    </a:cubicBezTo>
                    <a:cubicBezTo>
                      <a:pt x="840" y="8095"/>
                      <a:pt x="1140" y="8515"/>
                      <a:pt x="1500" y="8875"/>
                    </a:cubicBezTo>
                    <a:cubicBezTo>
                      <a:pt x="1708" y="9083"/>
                      <a:pt x="1826" y="9246"/>
                      <a:pt x="1892" y="9246"/>
                    </a:cubicBezTo>
                    <a:cubicBezTo>
                      <a:pt x="1902" y="9246"/>
                      <a:pt x="1911" y="9242"/>
                      <a:pt x="1919" y="9234"/>
                    </a:cubicBezTo>
                    <a:cubicBezTo>
                      <a:pt x="1919" y="9234"/>
                      <a:pt x="1859" y="8994"/>
                      <a:pt x="1739" y="8695"/>
                    </a:cubicBezTo>
                    <a:cubicBezTo>
                      <a:pt x="1500" y="8275"/>
                      <a:pt x="1260" y="7855"/>
                      <a:pt x="1080" y="7436"/>
                    </a:cubicBezTo>
                    <a:cubicBezTo>
                      <a:pt x="840" y="6836"/>
                      <a:pt x="780" y="6236"/>
                      <a:pt x="780" y="5577"/>
                    </a:cubicBezTo>
                    <a:cubicBezTo>
                      <a:pt x="840" y="4917"/>
                      <a:pt x="1140" y="4258"/>
                      <a:pt x="1679" y="3838"/>
                    </a:cubicBezTo>
                    <a:cubicBezTo>
                      <a:pt x="2759" y="2939"/>
                      <a:pt x="4078" y="2399"/>
                      <a:pt x="5457" y="2159"/>
                    </a:cubicBezTo>
                    <a:cubicBezTo>
                      <a:pt x="6056" y="1979"/>
                      <a:pt x="6716" y="1860"/>
                      <a:pt x="7375" y="1800"/>
                    </a:cubicBezTo>
                    <a:cubicBezTo>
                      <a:pt x="7375" y="1800"/>
                      <a:pt x="8155" y="1620"/>
                      <a:pt x="9294" y="1440"/>
                    </a:cubicBezTo>
                    <a:cubicBezTo>
                      <a:pt x="10493" y="1260"/>
                      <a:pt x="12112" y="1140"/>
                      <a:pt x="13671" y="1020"/>
                    </a:cubicBezTo>
                    <a:cubicBezTo>
                      <a:pt x="16908" y="840"/>
                      <a:pt x="20146" y="960"/>
                      <a:pt x="20146" y="840"/>
                    </a:cubicBezTo>
                    <a:cubicBezTo>
                      <a:pt x="20206" y="600"/>
                      <a:pt x="16968" y="61"/>
                      <a:pt x="13611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3"/>
              <p:cNvSpPr/>
              <p:nvPr/>
            </p:nvSpPr>
            <p:spPr>
              <a:xfrm>
                <a:off x="2483450" y="4922989"/>
                <a:ext cx="15590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7263" extrusionOk="0">
                    <a:moveTo>
                      <a:pt x="5336" y="1"/>
                    </a:moveTo>
                    <a:cubicBezTo>
                      <a:pt x="4737" y="61"/>
                      <a:pt x="4077" y="180"/>
                      <a:pt x="3538" y="420"/>
                    </a:cubicBezTo>
                    <a:cubicBezTo>
                      <a:pt x="2878" y="720"/>
                      <a:pt x="2339" y="1020"/>
                      <a:pt x="1859" y="1440"/>
                    </a:cubicBezTo>
                    <a:cubicBezTo>
                      <a:pt x="1679" y="1559"/>
                      <a:pt x="1499" y="1679"/>
                      <a:pt x="1379" y="1859"/>
                    </a:cubicBezTo>
                    <a:cubicBezTo>
                      <a:pt x="1259" y="1979"/>
                      <a:pt x="1199" y="2039"/>
                      <a:pt x="1199" y="2039"/>
                    </a:cubicBezTo>
                    <a:cubicBezTo>
                      <a:pt x="1139" y="2099"/>
                      <a:pt x="1079" y="2159"/>
                      <a:pt x="1020" y="2219"/>
                    </a:cubicBezTo>
                    <a:cubicBezTo>
                      <a:pt x="960" y="2339"/>
                      <a:pt x="840" y="2519"/>
                      <a:pt x="660" y="2759"/>
                    </a:cubicBezTo>
                    <a:cubicBezTo>
                      <a:pt x="360" y="3358"/>
                      <a:pt x="180" y="4018"/>
                      <a:pt x="120" y="4677"/>
                    </a:cubicBezTo>
                    <a:cubicBezTo>
                      <a:pt x="0" y="5337"/>
                      <a:pt x="120" y="5936"/>
                      <a:pt x="360" y="6536"/>
                    </a:cubicBezTo>
                    <a:cubicBezTo>
                      <a:pt x="579" y="6975"/>
                      <a:pt x="799" y="7263"/>
                      <a:pt x="881" y="7263"/>
                    </a:cubicBezTo>
                    <a:cubicBezTo>
                      <a:pt x="888" y="7263"/>
                      <a:pt x="895" y="7260"/>
                      <a:pt x="900" y="7255"/>
                    </a:cubicBezTo>
                    <a:cubicBezTo>
                      <a:pt x="960" y="7195"/>
                      <a:pt x="900" y="6896"/>
                      <a:pt x="900" y="6416"/>
                    </a:cubicBezTo>
                    <a:cubicBezTo>
                      <a:pt x="840" y="5876"/>
                      <a:pt x="900" y="5337"/>
                      <a:pt x="1079" y="4857"/>
                    </a:cubicBezTo>
                    <a:cubicBezTo>
                      <a:pt x="1259" y="4377"/>
                      <a:pt x="1499" y="3898"/>
                      <a:pt x="1799" y="3478"/>
                    </a:cubicBezTo>
                    <a:lnTo>
                      <a:pt x="2159" y="3058"/>
                    </a:lnTo>
                    <a:cubicBezTo>
                      <a:pt x="2219" y="2998"/>
                      <a:pt x="2279" y="2938"/>
                      <a:pt x="2279" y="2938"/>
                    </a:cubicBezTo>
                    <a:lnTo>
                      <a:pt x="2399" y="2759"/>
                    </a:lnTo>
                    <a:cubicBezTo>
                      <a:pt x="2518" y="2639"/>
                      <a:pt x="2638" y="2519"/>
                      <a:pt x="2758" y="2399"/>
                    </a:cubicBezTo>
                    <a:cubicBezTo>
                      <a:pt x="3118" y="1979"/>
                      <a:pt x="3538" y="1619"/>
                      <a:pt x="4017" y="1320"/>
                    </a:cubicBezTo>
                    <a:cubicBezTo>
                      <a:pt x="4437" y="1020"/>
                      <a:pt x="4977" y="780"/>
                      <a:pt x="5516" y="540"/>
                    </a:cubicBezTo>
                    <a:cubicBezTo>
                      <a:pt x="5936" y="360"/>
                      <a:pt x="6236" y="240"/>
                      <a:pt x="6236" y="120"/>
                    </a:cubicBezTo>
                    <a:cubicBezTo>
                      <a:pt x="6236" y="61"/>
                      <a:pt x="5876" y="1"/>
                      <a:pt x="5336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3"/>
              <p:cNvSpPr/>
              <p:nvPr/>
            </p:nvSpPr>
            <p:spPr>
              <a:xfrm>
                <a:off x="2663279" y="4937922"/>
                <a:ext cx="157400" cy="171875"/>
              </a:xfrm>
              <a:custGeom>
                <a:avLst/>
                <a:gdLst/>
                <a:ahLst/>
                <a:cxnLst/>
                <a:rect l="l" t="t" r="r" b="b"/>
                <a:pathLst>
                  <a:path w="6296" h="6875" extrusionOk="0">
                    <a:moveTo>
                      <a:pt x="5930" y="0"/>
                    </a:moveTo>
                    <a:cubicBezTo>
                      <a:pt x="5450" y="0"/>
                      <a:pt x="4570" y="146"/>
                      <a:pt x="3718" y="511"/>
                    </a:cubicBezTo>
                    <a:cubicBezTo>
                      <a:pt x="3118" y="751"/>
                      <a:pt x="2579" y="991"/>
                      <a:pt x="2099" y="1351"/>
                    </a:cubicBezTo>
                    <a:cubicBezTo>
                      <a:pt x="1919" y="1471"/>
                      <a:pt x="1739" y="1590"/>
                      <a:pt x="1619" y="1710"/>
                    </a:cubicBezTo>
                    <a:lnTo>
                      <a:pt x="1439" y="1890"/>
                    </a:lnTo>
                    <a:cubicBezTo>
                      <a:pt x="1439" y="1890"/>
                      <a:pt x="1200" y="2130"/>
                      <a:pt x="900" y="2550"/>
                    </a:cubicBezTo>
                    <a:cubicBezTo>
                      <a:pt x="540" y="3089"/>
                      <a:pt x="300" y="3689"/>
                      <a:pt x="120" y="4289"/>
                    </a:cubicBezTo>
                    <a:cubicBezTo>
                      <a:pt x="0" y="4888"/>
                      <a:pt x="0" y="5548"/>
                      <a:pt x="180" y="6147"/>
                    </a:cubicBezTo>
                    <a:cubicBezTo>
                      <a:pt x="290" y="6586"/>
                      <a:pt x="450" y="6874"/>
                      <a:pt x="568" y="6874"/>
                    </a:cubicBezTo>
                    <a:cubicBezTo>
                      <a:pt x="579" y="6874"/>
                      <a:pt x="590" y="6872"/>
                      <a:pt x="600" y="6867"/>
                    </a:cubicBezTo>
                    <a:cubicBezTo>
                      <a:pt x="720" y="6807"/>
                      <a:pt x="720" y="6507"/>
                      <a:pt x="720" y="6087"/>
                    </a:cubicBezTo>
                    <a:cubicBezTo>
                      <a:pt x="720" y="5548"/>
                      <a:pt x="840" y="5068"/>
                      <a:pt x="1080" y="4588"/>
                    </a:cubicBezTo>
                    <a:cubicBezTo>
                      <a:pt x="1319" y="4169"/>
                      <a:pt x="1619" y="3749"/>
                      <a:pt x="1919" y="3329"/>
                    </a:cubicBezTo>
                    <a:cubicBezTo>
                      <a:pt x="2219" y="3089"/>
                      <a:pt x="2459" y="2850"/>
                      <a:pt x="2459" y="2850"/>
                    </a:cubicBezTo>
                    <a:lnTo>
                      <a:pt x="2579" y="2730"/>
                    </a:lnTo>
                    <a:cubicBezTo>
                      <a:pt x="2639" y="2670"/>
                      <a:pt x="2758" y="2490"/>
                      <a:pt x="2938" y="2370"/>
                    </a:cubicBezTo>
                    <a:cubicBezTo>
                      <a:pt x="3298" y="2010"/>
                      <a:pt x="3718" y="1650"/>
                      <a:pt x="4197" y="1351"/>
                    </a:cubicBezTo>
                    <a:cubicBezTo>
                      <a:pt x="5157" y="691"/>
                      <a:pt x="6296" y="271"/>
                      <a:pt x="6296" y="92"/>
                    </a:cubicBezTo>
                    <a:cubicBezTo>
                      <a:pt x="6296" y="33"/>
                      <a:pt x="6158" y="0"/>
                      <a:pt x="593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/>
              <p:nvPr/>
            </p:nvSpPr>
            <p:spPr>
              <a:xfrm>
                <a:off x="2231625" y="3530125"/>
                <a:ext cx="854400" cy="1345700"/>
              </a:xfrm>
              <a:custGeom>
                <a:avLst/>
                <a:gdLst/>
                <a:ahLst/>
                <a:cxnLst/>
                <a:rect l="l" t="t" r="r" b="b"/>
                <a:pathLst>
                  <a:path w="34176" h="53828" extrusionOk="0">
                    <a:moveTo>
                      <a:pt x="11512" y="1"/>
                    </a:moveTo>
                    <a:cubicBezTo>
                      <a:pt x="11152" y="1"/>
                      <a:pt x="10793" y="16"/>
                      <a:pt x="10433" y="46"/>
                    </a:cubicBezTo>
                    <a:cubicBezTo>
                      <a:pt x="7735" y="106"/>
                      <a:pt x="5157" y="1125"/>
                      <a:pt x="3118" y="2864"/>
                    </a:cubicBezTo>
                    <a:cubicBezTo>
                      <a:pt x="2339" y="3583"/>
                      <a:pt x="1679" y="4423"/>
                      <a:pt x="1140" y="5382"/>
                    </a:cubicBezTo>
                    <a:cubicBezTo>
                      <a:pt x="780" y="6161"/>
                      <a:pt x="540" y="6941"/>
                      <a:pt x="360" y="7720"/>
                    </a:cubicBezTo>
                    <a:cubicBezTo>
                      <a:pt x="180" y="8260"/>
                      <a:pt x="120" y="8739"/>
                      <a:pt x="60" y="9279"/>
                    </a:cubicBezTo>
                    <a:cubicBezTo>
                      <a:pt x="60" y="9639"/>
                      <a:pt x="60" y="9819"/>
                      <a:pt x="60" y="9819"/>
                    </a:cubicBezTo>
                    <a:cubicBezTo>
                      <a:pt x="60" y="9819"/>
                      <a:pt x="1" y="10598"/>
                      <a:pt x="1" y="11857"/>
                    </a:cubicBezTo>
                    <a:cubicBezTo>
                      <a:pt x="1" y="12637"/>
                      <a:pt x="1" y="13416"/>
                      <a:pt x="120" y="14196"/>
                    </a:cubicBezTo>
                    <a:cubicBezTo>
                      <a:pt x="120" y="14675"/>
                      <a:pt x="180" y="15155"/>
                      <a:pt x="180" y="15635"/>
                    </a:cubicBezTo>
                    <a:cubicBezTo>
                      <a:pt x="240" y="16174"/>
                      <a:pt x="360" y="16714"/>
                      <a:pt x="420" y="17253"/>
                    </a:cubicBezTo>
                    <a:cubicBezTo>
                      <a:pt x="540" y="17793"/>
                      <a:pt x="600" y="18333"/>
                      <a:pt x="720" y="18932"/>
                    </a:cubicBezTo>
                    <a:cubicBezTo>
                      <a:pt x="840" y="19532"/>
                      <a:pt x="960" y="20131"/>
                      <a:pt x="1080" y="20731"/>
                    </a:cubicBezTo>
                    <a:cubicBezTo>
                      <a:pt x="1380" y="21990"/>
                      <a:pt x="1799" y="23249"/>
                      <a:pt x="2099" y="24568"/>
                    </a:cubicBezTo>
                    <a:cubicBezTo>
                      <a:pt x="2938" y="27206"/>
                      <a:pt x="3898" y="29964"/>
                      <a:pt x="5097" y="32602"/>
                    </a:cubicBezTo>
                    <a:cubicBezTo>
                      <a:pt x="7255" y="37999"/>
                      <a:pt x="9234" y="43515"/>
                      <a:pt x="11212" y="47472"/>
                    </a:cubicBezTo>
                    <a:cubicBezTo>
                      <a:pt x="11632" y="48491"/>
                      <a:pt x="12172" y="49330"/>
                      <a:pt x="12532" y="50170"/>
                    </a:cubicBezTo>
                    <a:cubicBezTo>
                      <a:pt x="12951" y="50949"/>
                      <a:pt x="13311" y="51609"/>
                      <a:pt x="13671" y="52148"/>
                    </a:cubicBezTo>
                    <a:cubicBezTo>
                      <a:pt x="13970" y="52748"/>
                      <a:pt x="14390" y="53288"/>
                      <a:pt x="14810" y="53827"/>
                    </a:cubicBezTo>
                    <a:cubicBezTo>
                      <a:pt x="14570" y="53228"/>
                      <a:pt x="14270" y="52568"/>
                      <a:pt x="13911" y="52029"/>
                    </a:cubicBezTo>
                    <a:cubicBezTo>
                      <a:pt x="13611" y="51429"/>
                      <a:pt x="13311" y="50769"/>
                      <a:pt x="12891" y="49930"/>
                    </a:cubicBezTo>
                    <a:cubicBezTo>
                      <a:pt x="12532" y="49151"/>
                      <a:pt x="12112" y="48251"/>
                      <a:pt x="11692" y="47232"/>
                    </a:cubicBezTo>
                    <a:cubicBezTo>
                      <a:pt x="9953" y="43275"/>
                      <a:pt x="8095" y="37699"/>
                      <a:pt x="5996" y="32243"/>
                    </a:cubicBezTo>
                    <a:cubicBezTo>
                      <a:pt x="4917" y="29545"/>
                      <a:pt x="4018" y="26787"/>
                      <a:pt x="3238" y="24208"/>
                    </a:cubicBezTo>
                    <a:cubicBezTo>
                      <a:pt x="2938" y="22949"/>
                      <a:pt x="2519" y="21690"/>
                      <a:pt x="2339" y="20491"/>
                    </a:cubicBezTo>
                    <a:lnTo>
                      <a:pt x="2039" y="18692"/>
                    </a:lnTo>
                    <a:cubicBezTo>
                      <a:pt x="1919" y="18153"/>
                      <a:pt x="1859" y="17553"/>
                      <a:pt x="1799" y="17014"/>
                    </a:cubicBezTo>
                    <a:cubicBezTo>
                      <a:pt x="1739" y="16534"/>
                      <a:pt x="1619" y="16054"/>
                      <a:pt x="1619" y="15515"/>
                    </a:cubicBezTo>
                    <a:cubicBezTo>
                      <a:pt x="1559" y="15035"/>
                      <a:pt x="1499" y="14615"/>
                      <a:pt x="1499" y="14136"/>
                    </a:cubicBezTo>
                    <a:cubicBezTo>
                      <a:pt x="1440" y="13416"/>
                      <a:pt x="1440" y="12697"/>
                      <a:pt x="1440" y="11917"/>
                    </a:cubicBezTo>
                    <a:cubicBezTo>
                      <a:pt x="1499" y="10718"/>
                      <a:pt x="1499" y="9939"/>
                      <a:pt x="1499" y="9939"/>
                    </a:cubicBezTo>
                    <a:cubicBezTo>
                      <a:pt x="1499" y="9939"/>
                      <a:pt x="1559" y="9759"/>
                      <a:pt x="1559" y="9459"/>
                    </a:cubicBezTo>
                    <a:cubicBezTo>
                      <a:pt x="1559" y="8979"/>
                      <a:pt x="1679" y="8560"/>
                      <a:pt x="1739" y="8080"/>
                    </a:cubicBezTo>
                    <a:cubicBezTo>
                      <a:pt x="1919" y="7360"/>
                      <a:pt x="2099" y="6701"/>
                      <a:pt x="2459" y="6041"/>
                    </a:cubicBezTo>
                    <a:cubicBezTo>
                      <a:pt x="2819" y="5202"/>
                      <a:pt x="3418" y="4483"/>
                      <a:pt x="4078" y="3823"/>
                    </a:cubicBezTo>
                    <a:cubicBezTo>
                      <a:pt x="5876" y="2264"/>
                      <a:pt x="8155" y="1365"/>
                      <a:pt x="10553" y="1245"/>
                    </a:cubicBezTo>
                    <a:cubicBezTo>
                      <a:pt x="11212" y="1185"/>
                      <a:pt x="11932" y="1185"/>
                      <a:pt x="12591" y="1185"/>
                    </a:cubicBezTo>
                    <a:cubicBezTo>
                      <a:pt x="13251" y="1245"/>
                      <a:pt x="13911" y="1365"/>
                      <a:pt x="14570" y="1545"/>
                    </a:cubicBezTo>
                    <a:cubicBezTo>
                      <a:pt x="15889" y="2024"/>
                      <a:pt x="17148" y="2624"/>
                      <a:pt x="18347" y="3463"/>
                    </a:cubicBezTo>
                    <a:cubicBezTo>
                      <a:pt x="20626" y="5142"/>
                      <a:pt x="22724" y="7001"/>
                      <a:pt x="24643" y="9159"/>
                    </a:cubicBezTo>
                    <a:cubicBezTo>
                      <a:pt x="26501" y="11138"/>
                      <a:pt x="28120" y="13116"/>
                      <a:pt x="29499" y="14795"/>
                    </a:cubicBezTo>
                    <a:lnTo>
                      <a:pt x="32797" y="18992"/>
                    </a:lnTo>
                    <a:cubicBezTo>
                      <a:pt x="33217" y="19532"/>
                      <a:pt x="33636" y="20011"/>
                      <a:pt x="34176" y="20491"/>
                    </a:cubicBezTo>
                    <a:cubicBezTo>
                      <a:pt x="33816" y="19892"/>
                      <a:pt x="33456" y="19292"/>
                      <a:pt x="33037" y="18812"/>
                    </a:cubicBezTo>
                    <a:cubicBezTo>
                      <a:pt x="32317" y="17733"/>
                      <a:pt x="31238" y="16234"/>
                      <a:pt x="29919" y="14495"/>
                    </a:cubicBezTo>
                    <a:cubicBezTo>
                      <a:pt x="28600" y="12697"/>
                      <a:pt x="27041" y="10658"/>
                      <a:pt x="25182" y="8620"/>
                    </a:cubicBezTo>
                    <a:cubicBezTo>
                      <a:pt x="23324" y="6401"/>
                      <a:pt x="21165" y="4363"/>
                      <a:pt x="18827" y="2624"/>
                    </a:cubicBezTo>
                    <a:cubicBezTo>
                      <a:pt x="17628" y="1725"/>
                      <a:pt x="16249" y="1005"/>
                      <a:pt x="14870" y="525"/>
                    </a:cubicBezTo>
                    <a:cubicBezTo>
                      <a:pt x="14090" y="286"/>
                      <a:pt x="13371" y="106"/>
                      <a:pt x="12591" y="46"/>
                    </a:cubicBezTo>
                    <a:cubicBezTo>
                      <a:pt x="12232" y="16"/>
                      <a:pt x="11872" y="1"/>
                      <a:pt x="11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3"/>
              <p:cNvSpPr/>
              <p:nvPr/>
            </p:nvSpPr>
            <p:spPr>
              <a:xfrm>
                <a:off x="2754750" y="3739600"/>
                <a:ext cx="736000" cy="1617300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64692" extrusionOk="0">
                    <a:moveTo>
                      <a:pt x="4018" y="1"/>
                    </a:moveTo>
                    <a:lnTo>
                      <a:pt x="6836" y="53962"/>
                    </a:lnTo>
                    <a:cubicBezTo>
                      <a:pt x="6836" y="53962"/>
                      <a:pt x="0" y="60557"/>
                      <a:pt x="2459" y="63136"/>
                    </a:cubicBezTo>
                    <a:cubicBezTo>
                      <a:pt x="3398" y="64097"/>
                      <a:pt x="6890" y="64692"/>
                      <a:pt x="10982" y="64692"/>
                    </a:cubicBezTo>
                    <a:cubicBezTo>
                      <a:pt x="17605" y="64692"/>
                      <a:pt x="25798" y="63135"/>
                      <a:pt x="27281" y="59058"/>
                    </a:cubicBezTo>
                    <a:cubicBezTo>
                      <a:pt x="27281" y="59058"/>
                      <a:pt x="28960" y="34116"/>
                      <a:pt x="29439" y="23444"/>
                    </a:cubicBezTo>
                    <a:lnTo>
                      <a:pt x="40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3"/>
              <p:cNvSpPr/>
              <p:nvPr/>
            </p:nvSpPr>
            <p:spPr>
              <a:xfrm>
                <a:off x="2903150" y="5184575"/>
                <a:ext cx="142425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5697" h="5757" extrusionOk="0">
                    <a:moveTo>
                      <a:pt x="5696" y="0"/>
                    </a:moveTo>
                    <a:lnTo>
                      <a:pt x="5696" y="0"/>
                    </a:lnTo>
                    <a:cubicBezTo>
                      <a:pt x="5696" y="0"/>
                      <a:pt x="5516" y="60"/>
                      <a:pt x="5096" y="180"/>
                    </a:cubicBezTo>
                    <a:cubicBezTo>
                      <a:pt x="4737" y="240"/>
                      <a:pt x="4197" y="360"/>
                      <a:pt x="3598" y="540"/>
                    </a:cubicBezTo>
                    <a:cubicBezTo>
                      <a:pt x="3118" y="660"/>
                      <a:pt x="2578" y="900"/>
                      <a:pt x="2099" y="1140"/>
                    </a:cubicBezTo>
                    <a:cubicBezTo>
                      <a:pt x="1979" y="1200"/>
                      <a:pt x="1799" y="1259"/>
                      <a:pt x="1679" y="1379"/>
                    </a:cubicBezTo>
                    <a:lnTo>
                      <a:pt x="1499" y="1499"/>
                    </a:lnTo>
                    <a:cubicBezTo>
                      <a:pt x="1439" y="1499"/>
                      <a:pt x="1379" y="1559"/>
                      <a:pt x="1319" y="1619"/>
                    </a:cubicBezTo>
                    <a:lnTo>
                      <a:pt x="959" y="1979"/>
                    </a:lnTo>
                    <a:cubicBezTo>
                      <a:pt x="780" y="2219"/>
                      <a:pt x="660" y="2399"/>
                      <a:pt x="540" y="2638"/>
                    </a:cubicBezTo>
                    <a:cubicBezTo>
                      <a:pt x="360" y="2878"/>
                      <a:pt x="240" y="3178"/>
                      <a:pt x="120" y="3478"/>
                    </a:cubicBezTo>
                    <a:cubicBezTo>
                      <a:pt x="60" y="3718"/>
                      <a:pt x="0" y="4018"/>
                      <a:pt x="0" y="4317"/>
                    </a:cubicBezTo>
                    <a:lnTo>
                      <a:pt x="0" y="4737"/>
                    </a:lnTo>
                    <a:lnTo>
                      <a:pt x="120" y="5097"/>
                    </a:lnTo>
                    <a:cubicBezTo>
                      <a:pt x="120" y="5277"/>
                      <a:pt x="240" y="5397"/>
                      <a:pt x="300" y="5576"/>
                    </a:cubicBezTo>
                    <a:cubicBezTo>
                      <a:pt x="360" y="5636"/>
                      <a:pt x="360" y="5696"/>
                      <a:pt x="360" y="5756"/>
                    </a:cubicBezTo>
                    <a:cubicBezTo>
                      <a:pt x="360" y="5696"/>
                      <a:pt x="360" y="5636"/>
                      <a:pt x="360" y="5516"/>
                    </a:cubicBezTo>
                    <a:cubicBezTo>
                      <a:pt x="300" y="5397"/>
                      <a:pt x="240" y="5217"/>
                      <a:pt x="300" y="5097"/>
                    </a:cubicBezTo>
                    <a:cubicBezTo>
                      <a:pt x="300" y="4977"/>
                      <a:pt x="240" y="4857"/>
                      <a:pt x="300" y="4737"/>
                    </a:cubicBezTo>
                    <a:cubicBezTo>
                      <a:pt x="300" y="4677"/>
                      <a:pt x="360" y="4557"/>
                      <a:pt x="360" y="4437"/>
                    </a:cubicBezTo>
                    <a:cubicBezTo>
                      <a:pt x="420" y="4317"/>
                      <a:pt x="480" y="4197"/>
                      <a:pt x="540" y="4137"/>
                    </a:cubicBezTo>
                    <a:cubicBezTo>
                      <a:pt x="600" y="4018"/>
                      <a:pt x="660" y="3898"/>
                      <a:pt x="780" y="3838"/>
                    </a:cubicBezTo>
                    <a:cubicBezTo>
                      <a:pt x="900" y="3658"/>
                      <a:pt x="1079" y="3478"/>
                      <a:pt x="1259" y="3358"/>
                    </a:cubicBezTo>
                    <a:lnTo>
                      <a:pt x="1799" y="2938"/>
                    </a:lnTo>
                    <a:lnTo>
                      <a:pt x="2159" y="2698"/>
                    </a:lnTo>
                    <a:lnTo>
                      <a:pt x="2338" y="2638"/>
                    </a:lnTo>
                    <a:cubicBezTo>
                      <a:pt x="2338" y="2638"/>
                      <a:pt x="3058" y="1919"/>
                      <a:pt x="3897" y="1259"/>
                    </a:cubicBezTo>
                    <a:cubicBezTo>
                      <a:pt x="4377" y="900"/>
                      <a:pt x="4737" y="540"/>
                      <a:pt x="5096" y="360"/>
                    </a:cubicBezTo>
                    <a:cubicBezTo>
                      <a:pt x="5276" y="180"/>
                      <a:pt x="5516" y="120"/>
                      <a:pt x="5696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3"/>
              <p:cNvSpPr/>
              <p:nvPr/>
            </p:nvSpPr>
            <p:spPr>
              <a:xfrm>
                <a:off x="3062025" y="5212425"/>
                <a:ext cx="133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4823" extrusionOk="0">
                    <a:moveTo>
                      <a:pt x="4314" y="1"/>
                    </a:moveTo>
                    <a:cubicBezTo>
                      <a:pt x="3971" y="1"/>
                      <a:pt x="3620" y="43"/>
                      <a:pt x="3238" y="86"/>
                    </a:cubicBezTo>
                    <a:cubicBezTo>
                      <a:pt x="2759" y="205"/>
                      <a:pt x="2279" y="385"/>
                      <a:pt x="1859" y="625"/>
                    </a:cubicBezTo>
                    <a:cubicBezTo>
                      <a:pt x="1619" y="745"/>
                      <a:pt x="1440" y="865"/>
                      <a:pt x="1260" y="985"/>
                    </a:cubicBezTo>
                    <a:cubicBezTo>
                      <a:pt x="1080" y="1165"/>
                      <a:pt x="960" y="1345"/>
                      <a:pt x="840" y="1524"/>
                    </a:cubicBezTo>
                    <a:cubicBezTo>
                      <a:pt x="660" y="1764"/>
                      <a:pt x="540" y="1944"/>
                      <a:pt x="420" y="2184"/>
                    </a:cubicBezTo>
                    <a:cubicBezTo>
                      <a:pt x="300" y="2424"/>
                      <a:pt x="240" y="2664"/>
                      <a:pt x="120" y="2904"/>
                    </a:cubicBezTo>
                    <a:cubicBezTo>
                      <a:pt x="61" y="3143"/>
                      <a:pt x="61" y="3443"/>
                      <a:pt x="1" y="3683"/>
                    </a:cubicBezTo>
                    <a:lnTo>
                      <a:pt x="1" y="4103"/>
                    </a:lnTo>
                    <a:cubicBezTo>
                      <a:pt x="61" y="4223"/>
                      <a:pt x="61" y="4283"/>
                      <a:pt x="61" y="4402"/>
                    </a:cubicBezTo>
                    <a:cubicBezTo>
                      <a:pt x="61" y="4522"/>
                      <a:pt x="120" y="4702"/>
                      <a:pt x="180" y="4822"/>
                    </a:cubicBezTo>
                    <a:cubicBezTo>
                      <a:pt x="180" y="4702"/>
                      <a:pt x="180" y="4522"/>
                      <a:pt x="240" y="4402"/>
                    </a:cubicBezTo>
                    <a:cubicBezTo>
                      <a:pt x="240" y="4283"/>
                      <a:pt x="300" y="4223"/>
                      <a:pt x="300" y="4103"/>
                    </a:cubicBezTo>
                    <a:lnTo>
                      <a:pt x="420" y="3803"/>
                    </a:lnTo>
                    <a:cubicBezTo>
                      <a:pt x="480" y="3743"/>
                      <a:pt x="540" y="3623"/>
                      <a:pt x="600" y="3503"/>
                    </a:cubicBezTo>
                    <a:cubicBezTo>
                      <a:pt x="660" y="3443"/>
                      <a:pt x="720" y="3323"/>
                      <a:pt x="840" y="3263"/>
                    </a:cubicBezTo>
                    <a:cubicBezTo>
                      <a:pt x="960" y="3083"/>
                      <a:pt x="1140" y="2904"/>
                      <a:pt x="1320" y="2784"/>
                    </a:cubicBezTo>
                    <a:cubicBezTo>
                      <a:pt x="1440" y="2604"/>
                      <a:pt x="1619" y="2484"/>
                      <a:pt x="1739" y="2364"/>
                    </a:cubicBezTo>
                    <a:lnTo>
                      <a:pt x="2159" y="2064"/>
                    </a:lnTo>
                    <a:lnTo>
                      <a:pt x="2579" y="1644"/>
                    </a:lnTo>
                    <a:cubicBezTo>
                      <a:pt x="2879" y="1345"/>
                      <a:pt x="3178" y="1045"/>
                      <a:pt x="3538" y="805"/>
                    </a:cubicBezTo>
                    <a:cubicBezTo>
                      <a:pt x="3718" y="685"/>
                      <a:pt x="3958" y="565"/>
                      <a:pt x="4138" y="445"/>
                    </a:cubicBezTo>
                    <a:cubicBezTo>
                      <a:pt x="4317" y="325"/>
                      <a:pt x="4497" y="205"/>
                      <a:pt x="4737" y="145"/>
                    </a:cubicBezTo>
                    <a:cubicBezTo>
                      <a:pt x="4857" y="145"/>
                      <a:pt x="5037" y="86"/>
                      <a:pt x="5157" y="86"/>
                    </a:cubicBezTo>
                    <a:lnTo>
                      <a:pt x="5337" y="86"/>
                    </a:lnTo>
                    <a:cubicBezTo>
                      <a:pt x="5337" y="86"/>
                      <a:pt x="5097" y="26"/>
                      <a:pt x="4737" y="26"/>
                    </a:cubicBezTo>
                    <a:cubicBezTo>
                      <a:pt x="4597" y="8"/>
                      <a:pt x="4456" y="1"/>
                      <a:pt x="431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3"/>
              <p:cNvSpPr/>
              <p:nvPr/>
            </p:nvSpPr>
            <p:spPr>
              <a:xfrm>
                <a:off x="2846185" y="3699123"/>
                <a:ext cx="295322" cy="901700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36068" extrusionOk="0">
                    <a:moveTo>
                      <a:pt x="0" y="1"/>
                    </a:moveTo>
                    <a:lnTo>
                      <a:pt x="840" y="16129"/>
                    </a:lnTo>
                    <a:lnTo>
                      <a:pt x="1499" y="28121"/>
                    </a:lnTo>
                    <a:cubicBezTo>
                      <a:pt x="1619" y="30039"/>
                      <a:pt x="900" y="33097"/>
                      <a:pt x="1919" y="34776"/>
                    </a:cubicBezTo>
                    <a:cubicBezTo>
                      <a:pt x="2099" y="35136"/>
                      <a:pt x="2339" y="35436"/>
                      <a:pt x="2698" y="35675"/>
                    </a:cubicBezTo>
                    <a:cubicBezTo>
                      <a:pt x="3083" y="35946"/>
                      <a:pt x="3516" y="36068"/>
                      <a:pt x="3962" y="36068"/>
                    </a:cubicBezTo>
                    <a:cubicBezTo>
                      <a:pt x="5391" y="36068"/>
                      <a:pt x="6961" y="34817"/>
                      <a:pt x="7555" y="33217"/>
                    </a:cubicBezTo>
                    <a:cubicBezTo>
                      <a:pt x="8334" y="31119"/>
                      <a:pt x="7555" y="27821"/>
                      <a:pt x="7315" y="25722"/>
                    </a:cubicBezTo>
                    <a:cubicBezTo>
                      <a:pt x="7075" y="24763"/>
                      <a:pt x="7015" y="23744"/>
                      <a:pt x="7075" y="22725"/>
                    </a:cubicBezTo>
                    <a:cubicBezTo>
                      <a:pt x="7315" y="21106"/>
                      <a:pt x="7915" y="21466"/>
                      <a:pt x="8814" y="20326"/>
                    </a:cubicBezTo>
                    <a:cubicBezTo>
                      <a:pt x="10133" y="18708"/>
                      <a:pt x="10913" y="16789"/>
                      <a:pt x="11092" y="14750"/>
                    </a:cubicBezTo>
                    <a:cubicBezTo>
                      <a:pt x="11212" y="12952"/>
                      <a:pt x="10793" y="11393"/>
                      <a:pt x="10673" y="96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787725" y="4297200"/>
                <a:ext cx="700025" cy="106077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42431" extrusionOk="0">
                    <a:moveTo>
                      <a:pt x="26921" y="1"/>
                    </a:moveTo>
                    <a:cubicBezTo>
                      <a:pt x="26322" y="5817"/>
                      <a:pt x="22724" y="36275"/>
                      <a:pt x="12771" y="37234"/>
                    </a:cubicBezTo>
                    <a:cubicBezTo>
                      <a:pt x="11272" y="37390"/>
                      <a:pt x="9980" y="37457"/>
                      <a:pt x="8865" y="37457"/>
                    </a:cubicBezTo>
                    <a:cubicBezTo>
                      <a:pt x="4404" y="37457"/>
                      <a:pt x="2782" y="36383"/>
                      <a:pt x="2159" y="35615"/>
                    </a:cubicBezTo>
                    <a:cubicBezTo>
                      <a:pt x="900" y="37474"/>
                      <a:pt x="0" y="39632"/>
                      <a:pt x="1140" y="40832"/>
                    </a:cubicBezTo>
                    <a:cubicBezTo>
                      <a:pt x="2083" y="41821"/>
                      <a:pt x="5602" y="42430"/>
                      <a:pt x="9718" y="42430"/>
                    </a:cubicBezTo>
                    <a:cubicBezTo>
                      <a:pt x="16331" y="42430"/>
                      <a:pt x="24484" y="40857"/>
                      <a:pt x="25962" y="36754"/>
                    </a:cubicBezTo>
                    <a:cubicBezTo>
                      <a:pt x="25962" y="36754"/>
                      <a:pt x="27401" y="15230"/>
                      <a:pt x="28000" y="3658"/>
                    </a:cubicBezTo>
                    <a:cubicBezTo>
                      <a:pt x="27701" y="2279"/>
                      <a:pt x="27521" y="1140"/>
                      <a:pt x="27341" y="361"/>
                    </a:cubicBezTo>
                    <a:lnTo>
                      <a:pt x="26921" y="1"/>
                    </a:ln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3"/>
              <p:cNvSpPr/>
              <p:nvPr/>
            </p:nvSpPr>
            <p:spPr>
              <a:xfrm>
                <a:off x="2783225" y="3739600"/>
                <a:ext cx="707525" cy="1635550"/>
              </a:xfrm>
              <a:custGeom>
                <a:avLst/>
                <a:gdLst/>
                <a:ahLst/>
                <a:cxnLst/>
                <a:rect l="l" t="t" r="r" b="b"/>
                <a:pathLst>
                  <a:path w="28301" h="65422" extrusionOk="0">
                    <a:moveTo>
                      <a:pt x="2879" y="1"/>
                    </a:moveTo>
                    <a:lnTo>
                      <a:pt x="2879" y="1"/>
                    </a:lnTo>
                    <a:cubicBezTo>
                      <a:pt x="2998" y="4498"/>
                      <a:pt x="3118" y="9054"/>
                      <a:pt x="3298" y="13551"/>
                    </a:cubicBezTo>
                    <a:cubicBezTo>
                      <a:pt x="3418" y="18048"/>
                      <a:pt x="3598" y="22545"/>
                      <a:pt x="3778" y="27041"/>
                    </a:cubicBezTo>
                    <a:cubicBezTo>
                      <a:pt x="3958" y="31538"/>
                      <a:pt x="4078" y="36035"/>
                      <a:pt x="4318" y="40532"/>
                    </a:cubicBezTo>
                    <a:lnTo>
                      <a:pt x="4960" y="53683"/>
                    </a:lnTo>
                    <a:lnTo>
                      <a:pt x="4960" y="53683"/>
                    </a:lnTo>
                    <a:cubicBezTo>
                      <a:pt x="4461" y="54195"/>
                      <a:pt x="4000" y="54708"/>
                      <a:pt x="3538" y="55221"/>
                    </a:cubicBezTo>
                    <a:cubicBezTo>
                      <a:pt x="3058" y="55821"/>
                      <a:pt x="2519" y="56480"/>
                      <a:pt x="2039" y="57140"/>
                    </a:cubicBezTo>
                    <a:cubicBezTo>
                      <a:pt x="1560" y="57799"/>
                      <a:pt x="1140" y="58459"/>
                      <a:pt x="780" y="59238"/>
                    </a:cubicBezTo>
                    <a:cubicBezTo>
                      <a:pt x="300" y="60018"/>
                      <a:pt x="61" y="60917"/>
                      <a:pt x="1" y="61876"/>
                    </a:cubicBezTo>
                    <a:cubicBezTo>
                      <a:pt x="1" y="62416"/>
                      <a:pt x="180" y="62896"/>
                      <a:pt x="480" y="63375"/>
                    </a:cubicBezTo>
                    <a:cubicBezTo>
                      <a:pt x="600" y="63495"/>
                      <a:pt x="660" y="63615"/>
                      <a:pt x="780" y="63675"/>
                    </a:cubicBezTo>
                    <a:lnTo>
                      <a:pt x="900" y="63795"/>
                    </a:lnTo>
                    <a:lnTo>
                      <a:pt x="1080" y="63915"/>
                    </a:lnTo>
                    <a:cubicBezTo>
                      <a:pt x="1320" y="64095"/>
                      <a:pt x="1500" y="64215"/>
                      <a:pt x="1739" y="64335"/>
                    </a:cubicBezTo>
                    <a:cubicBezTo>
                      <a:pt x="2519" y="64634"/>
                      <a:pt x="3358" y="64874"/>
                      <a:pt x="4198" y="64994"/>
                    </a:cubicBezTo>
                    <a:cubicBezTo>
                      <a:pt x="5756" y="65294"/>
                      <a:pt x="7375" y="65414"/>
                      <a:pt x="8994" y="65414"/>
                    </a:cubicBezTo>
                    <a:cubicBezTo>
                      <a:pt x="9264" y="65419"/>
                      <a:pt x="9534" y="65421"/>
                      <a:pt x="9803" y="65421"/>
                    </a:cubicBezTo>
                    <a:cubicBezTo>
                      <a:pt x="12771" y="65421"/>
                      <a:pt x="15729" y="65119"/>
                      <a:pt x="18587" y="64515"/>
                    </a:cubicBezTo>
                    <a:cubicBezTo>
                      <a:pt x="20206" y="64155"/>
                      <a:pt x="21765" y="63615"/>
                      <a:pt x="23204" y="62896"/>
                    </a:cubicBezTo>
                    <a:cubicBezTo>
                      <a:pt x="23923" y="62536"/>
                      <a:pt x="24643" y="62056"/>
                      <a:pt x="25302" y="61517"/>
                    </a:cubicBezTo>
                    <a:cubicBezTo>
                      <a:pt x="25962" y="60917"/>
                      <a:pt x="26442" y="60138"/>
                      <a:pt x="26801" y="59298"/>
                    </a:cubicBezTo>
                    <a:lnTo>
                      <a:pt x="26801" y="59238"/>
                    </a:lnTo>
                    <a:lnTo>
                      <a:pt x="26801" y="59118"/>
                    </a:lnTo>
                    <a:cubicBezTo>
                      <a:pt x="27101" y="53183"/>
                      <a:pt x="27401" y="47247"/>
                      <a:pt x="27701" y="41311"/>
                    </a:cubicBezTo>
                    <a:cubicBezTo>
                      <a:pt x="27821" y="38313"/>
                      <a:pt x="27881" y="35375"/>
                      <a:pt x="28000" y="32378"/>
                    </a:cubicBezTo>
                    <a:cubicBezTo>
                      <a:pt x="28120" y="29440"/>
                      <a:pt x="28240" y="26442"/>
                      <a:pt x="28300" y="23444"/>
                    </a:cubicBezTo>
                    <a:lnTo>
                      <a:pt x="28300" y="23444"/>
                    </a:lnTo>
                    <a:cubicBezTo>
                      <a:pt x="28060" y="26442"/>
                      <a:pt x="27821" y="29380"/>
                      <a:pt x="27581" y="32378"/>
                    </a:cubicBezTo>
                    <a:cubicBezTo>
                      <a:pt x="27341" y="35315"/>
                      <a:pt x="27101" y="38253"/>
                      <a:pt x="26861" y="41251"/>
                    </a:cubicBezTo>
                    <a:cubicBezTo>
                      <a:pt x="26442" y="47187"/>
                      <a:pt x="25962" y="53123"/>
                      <a:pt x="25482" y="59058"/>
                    </a:cubicBezTo>
                    <a:lnTo>
                      <a:pt x="25482" y="58879"/>
                    </a:lnTo>
                    <a:cubicBezTo>
                      <a:pt x="24883" y="60138"/>
                      <a:pt x="23803" y="61157"/>
                      <a:pt x="22484" y="61697"/>
                    </a:cubicBezTo>
                    <a:cubicBezTo>
                      <a:pt x="21105" y="62356"/>
                      <a:pt x="19666" y="62896"/>
                      <a:pt x="18227" y="63196"/>
                    </a:cubicBezTo>
                    <a:cubicBezTo>
                      <a:pt x="15426" y="63745"/>
                      <a:pt x="12625" y="64042"/>
                      <a:pt x="9778" y="64042"/>
                    </a:cubicBezTo>
                    <a:cubicBezTo>
                      <a:pt x="9517" y="64042"/>
                      <a:pt x="9256" y="64040"/>
                      <a:pt x="8994" y="64035"/>
                    </a:cubicBezTo>
                    <a:cubicBezTo>
                      <a:pt x="7495" y="63975"/>
                      <a:pt x="5936" y="63855"/>
                      <a:pt x="4437" y="63555"/>
                    </a:cubicBezTo>
                    <a:cubicBezTo>
                      <a:pt x="3718" y="63435"/>
                      <a:pt x="2998" y="63255"/>
                      <a:pt x="2339" y="62956"/>
                    </a:cubicBezTo>
                    <a:cubicBezTo>
                      <a:pt x="2219" y="62896"/>
                      <a:pt x="2099" y="62836"/>
                      <a:pt x="1979" y="62776"/>
                    </a:cubicBezTo>
                    <a:lnTo>
                      <a:pt x="1919" y="62716"/>
                    </a:lnTo>
                    <a:lnTo>
                      <a:pt x="1799" y="62656"/>
                    </a:lnTo>
                    <a:cubicBezTo>
                      <a:pt x="1799" y="62596"/>
                      <a:pt x="1739" y="62536"/>
                      <a:pt x="1739" y="62536"/>
                    </a:cubicBezTo>
                    <a:cubicBezTo>
                      <a:pt x="1560" y="62296"/>
                      <a:pt x="1500" y="62056"/>
                      <a:pt x="1500" y="61817"/>
                    </a:cubicBezTo>
                    <a:cubicBezTo>
                      <a:pt x="1560" y="61157"/>
                      <a:pt x="1739" y="60497"/>
                      <a:pt x="2039" y="59898"/>
                    </a:cubicBezTo>
                    <a:cubicBezTo>
                      <a:pt x="2339" y="59238"/>
                      <a:pt x="2759" y="58639"/>
                      <a:pt x="3178" y="58039"/>
                    </a:cubicBezTo>
                    <a:cubicBezTo>
                      <a:pt x="4078" y="56780"/>
                      <a:pt x="5097" y="55581"/>
                      <a:pt x="6176" y="54502"/>
                    </a:cubicBezTo>
                    <a:lnTo>
                      <a:pt x="6416" y="54262"/>
                    </a:lnTo>
                    <a:lnTo>
                      <a:pt x="6416" y="53962"/>
                    </a:lnTo>
                    <a:lnTo>
                      <a:pt x="5637" y="40472"/>
                    </a:lnTo>
                    <a:cubicBezTo>
                      <a:pt x="5397" y="35975"/>
                      <a:pt x="5097" y="31478"/>
                      <a:pt x="4797" y="26981"/>
                    </a:cubicBezTo>
                    <a:cubicBezTo>
                      <a:pt x="4497" y="22485"/>
                      <a:pt x="4198" y="17988"/>
                      <a:pt x="3898" y="13491"/>
                    </a:cubicBezTo>
                    <a:cubicBezTo>
                      <a:pt x="3538" y="8994"/>
                      <a:pt x="3238" y="4498"/>
                      <a:pt x="2879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3"/>
              <p:cNvSpPr/>
              <p:nvPr/>
            </p:nvSpPr>
            <p:spPr>
              <a:xfrm>
                <a:off x="3783528" y="3379766"/>
                <a:ext cx="659835" cy="2028856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3377" extrusionOk="0">
                    <a:moveTo>
                      <a:pt x="24643" y="1"/>
                    </a:moveTo>
                    <a:lnTo>
                      <a:pt x="1" y="22785"/>
                    </a:lnTo>
                    <a:cubicBezTo>
                      <a:pt x="900" y="33457"/>
                      <a:pt x="3478" y="58339"/>
                      <a:pt x="3478" y="58339"/>
                    </a:cubicBezTo>
                    <a:cubicBezTo>
                      <a:pt x="5012" y="62020"/>
                      <a:pt x="12107" y="63376"/>
                      <a:pt x="18374" y="63376"/>
                    </a:cubicBezTo>
                    <a:cubicBezTo>
                      <a:pt x="23131" y="63376"/>
                      <a:pt x="27411" y="62595"/>
                      <a:pt x="28420" y="61457"/>
                    </a:cubicBezTo>
                    <a:cubicBezTo>
                      <a:pt x="30818" y="58819"/>
                      <a:pt x="23743" y="52463"/>
                      <a:pt x="23743" y="52463"/>
                    </a:cubicBezTo>
                    <a:lnTo>
                      <a:pt x="24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3"/>
              <p:cNvSpPr/>
              <p:nvPr/>
            </p:nvSpPr>
            <p:spPr>
              <a:xfrm>
                <a:off x="4199700" y="5217550"/>
                <a:ext cx="146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517" extrusionOk="0">
                    <a:moveTo>
                      <a:pt x="1" y="0"/>
                    </a:moveTo>
                    <a:cubicBezTo>
                      <a:pt x="241" y="120"/>
                      <a:pt x="420" y="180"/>
                      <a:pt x="600" y="360"/>
                    </a:cubicBezTo>
                    <a:cubicBezTo>
                      <a:pt x="960" y="540"/>
                      <a:pt x="1440" y="840"/>
                      <a:pt x="1859" y="1200"/>
                    </a:cubicBezTo>
                    <a:cubicBezTo>
                      <a:pt x="2759" y="1859"/>
                      <a:pt x="3478" y="2519"/>
                      <a:pt x="3478" y="2519"/>
                    </a:cubicBezTo>
                    <a:lnTo>
                      <a:pt x="3658" y="2579"/>
                    </a:lnTo>
                    <a:lnTo>
                      <a:pt x="4018" y="2818"/>
                    </a:lnTo>
                    <a:lnTo>
                      <a:pt x="4557" y="3178"/>
                    </a:lnTo>
                    <a:cubicBezTo>
                      <a:pt x="4737" y="3358"/>
                      <a:pt x="4917" y="3478"/>
                      <a:pt x="5097" y="3658"/>
                    </a:cubicBezTo>
                    <a:cubicBezTo>
                      <a:pt x="5157" y="3718"/>
                      <a:pt x="5217" y="3838"/>
                      <a:pt x="5337" y="3958"/>
                    </a:cubicBezTo>
                    <a:cubicBezTo>
                      <a:pt x="5397" y="4018"/>
                      <a:pt x="5457" y="4137"/>
                      <a:pt x="5517" y="4257"/>
                    </a:cubicBezTo>
                    <a:cubicBezTo>
                      <a:pt x="5517" y="4377"/>
                      <a:pt x="5577" y="4497"/>
                      <a:pt x="5637" y="4557"/>
                    </a:cubicBezTo>
                    <a:cubicBezTo>
                      <a:pt x="5637" y="4677"/>
                      <a:pt x="5637" y="4797"/>
                      <a:pt x="5637" y="4857"/>
                    </a:cubicBezTo>
                    <a:cubicBezTo>
                      <a:pt x="5637" y="5037"/>
                      <a:pt x="5637" y="5217"/>
                      <a:pt x="5577" y="5337"/>
                    </a:cubicBezTo>
                    <a:cubicBezTo>
                      <a:pt x="5577" y="5397"/>
                      <a:pt x="5517" y="5457"/>
                      <a:pt x="5517" y="5516"/>
                    </a:cubicBezTo>
                    <a:lnTo>
                      <a:pt x="5517" y="5516"/>
                    </a:lnTo>
                    <a:cubicBezTo>
                      <a:pt x="5517" y="5516"/>
                      <a:pt x="5517" y="5456"/>
                      <a:pt x="5577" y="5397"/>
                    </a:cubicBezTo>
                    <a:cubicBezTo>
                      <a:pt x="5697" y="5217"/>
                      <a:pt x="5757" y="5037"/>
                      <a:pt x="5817" y="4917"/>
                    </a:cubicBezTo>
                    <a:cubicBezTo>
                      <a:pt x="5817" y="4797"/>
                      <a:pt x="5877" y="4677"/>
                      <a:pt x="5877" y="4557"/>
                    </a:cubicBezTo>
                    <a:cubicBezTo>
                      <a:pt x="5877" y="4437"/>
                      <a:pt x="5877" y="4257"/>
                      <a:pt x="5877" y="4137"/>
                    </a:cubicBezTo>
                    <a:cubicBezTo>
                      <a:pt x="5877" y="4018"/>
                      <a:pt x="5877" y="3838"/>
                      <a:pt x="5817" y="3718"/>
                    </a:cubicBezTo>
                    <a:cubicBezTo>
                      <a:pt x="5817" y="3538"/>
                      <a:pt x="5757" y="3418"/>
                      <a:pt x="5697" y="3298"/>
                    </a:cubicBezTo>
                    <a:cubicBezTo>
                      <a:pt x="5577" y="2998"/>
                      <a:pt x="5457" y="2699"/>
                      <a:pt x="5277" y="2459"/>
                    </a:cubicBezTo>
                    <a:cubicBezTo>
                      <a:pt x="5157" y="2219"/>
                      <a:pt x="4977" y="2039"/>
                      <a:pt x="4797" y="1859"/>
                    </a:cubicBezTo>
                    <a:lnTo>
                      <a:pt x="4438" y="1499"/>
                    </a:lnTo>
                    <a:lnTo>
                      <a:pt x="4258" y="1319"/>
                    </a:lnTo>
                    <a:lnTo>
                      <a:pt x="4138" y="1260"/>
                    </a:lnTo>
                    <a:cubicBezTo>
                      <a:pt x="3958" y="1140"/>
                      <a:pt x="3778" y="1080"/>
                      <a:pt x="3658" y="1020"/>
                    </a:cubicBezTo>
                    <a:cubicBezTo>
                      <a:pt x="3178" y="780"/>
                      <a:pt x="2639" y="600"/>
                      <a:pt x="2159" y="480"/>
                    </a:cubicBezTo>
                    <a:cubicBezTo>
                      <a:pt x="1620" y="360"/>
                      <a:pt x="1020" y="240"/>
                      <a:pt x="660" y="180"/>
                    </a:cubicBezTo>
                    <a:cubicBezTo>
                      <a:pt x="242" y="12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3"/>
              <p:cNvSpPr/>
              <p:nvPr/>
            </p:nvSpPr>
            <p:spPr>
              <a:xfrm>
                <a:off x="4051325" y="5250900"/>
                <a:ext cx="136425" cy="1180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4723" extrusionOk="0">
                    <a:moveTo>
                      <a:pt x="1327" y="0"/>
                    </a:moveTo>
                    <a:cubicBezTo>
                      <a:pt x="1079" y="0"/>
                      <a:pt x="839" y="15"/>
                      <a:pt x="600" y="45"/>
                    </a:cubicBezTo>
                    <a:cubicBezTo>
                      <a:pt x="240" y="45"/>
                      <a:pt x="0" y="105"/>
                      <a:pt x="0" y="105"/>
                    </a:cubicBezTo>
                    <a:lnTo>
                      <a:pt x="180" y="105"/>
                    </a:lnTo>
                    <a:cubicBezTo>
                      <a:pt x="360" y="105"/>
                      <a:pt x="480" y="165"/>
                      <a:pt x="660" y="225"/>
                    </a:cubicBezTo>
                    <a:cubicBezTo>
                      <a:pt x="839" y="225"/>
                      <a:pt x="1019" y="345"/>
                      <a:pt x="1199" y="405"/>
                    </a:cubicBezTo>
                    <a:cubicBezTo>
                      <a:pt x="1439" y="525"/>
                      <a:pt x="1619" y="645"/>
                      <a:pt x="1859" y="825"/>
                    </a:cubicBezTo>
                    <a:cubicBezTo>
                      <a:pt x="2158" y="1065"/>
                      <a:pt x="2518" y="1305"/>
                      <a:pt x="2818" y="1604"/>
                    </a:cubicBezTo>
                    <a:lnTo>
                      <a:pt x="3238" y="1964"/>
                    </a:lnTo>
                    <a:lnTo>
                      <a:pt x="3717" y="2324"/>
                    </a:lnTo>
                    <a:cubicBezTo>
                      <a:pt x="3837" y="2444"/>
                      <a:pt x="4017" y="2504"/>
                      <a:pt x="4137" y="2684"/>
                    </a:cubicBezTo>
                    <a:cubicBezTo>
                      <a:pt x="4317" y="2803"/>
                      <a:pt x="4497" y="2983"/>
                      <a:pt x="4617" y="3163"/>
                    </a:cubicBezTo>
                    <a:cubicBezTo>
                      <a:pt x="4737" y="3223"/>
                      <a:pt x="4797" y="3283"/>
                      <a:pt x="4857" y="3403"/>
                    </a:cubicBezTo>
                    <a:cubicBezTo>
                      <a:pt x="4916" y="3463"/>
                      <a:pt x="4976" y="3583"/>
                      <a:pt x="5036" y="3703"/>
                    </a:cubicBezTo>
                    <a:cubicBezTo>
                      <a:pt x="5096" y="3763"/>
                      <a:pt x="5156" y="3883"/>
                      <a:pt x="5216" y="4003"/>
                    </a:cubicBezTo>
                    <a:cubicBezTo>
                      <a:pt x="5276" y="4063"/>
                      <a:pt x="5276" y="4182"/>
                      <a:pt x="5276" y="4242"/>
                    </a:cubicBezTo>
                    <a:cubicBezTo>
                      <a:pt x="5336" y="4422"/>
                      <a:pt x="5336" y="4542"/>
                      <a:pt x="5336" y="4722"/>
                    </a:cubicBezTo>
                    <a:cubicBezTo>
                      <a:pt x="5396" y="4542"/>
                      <a:pt x="5396" y="4422"/>
                      <a:pt x="5456" y="4242"/>
                    </a:cubicBezTo>
                    <a:lnTo>
                      <a:pt x="5456" y="3943"/>
                    </a:lnTo>
                    <a:lnTo>
                      <a:pt x="5456" y="3583"/>
                    </a:lnTo>
                    <a:cubicBezTo>
                      <a:pt x="5396" y="3283"/>
                      <a:pt x="5396" y="3043"/>
                      <a:pt x="5276" y="2744"/>
                    </a:cubicBezTo>
                    <a:cubicBezTo>
                      <a:pt x="5216" y="2504"/>
                      <a:pt x="5096" y="2264"/>
                      <a:pt x="4976" y="2024"/>
                    </a:cubicBezTo>
                    <a:cubicBezTo>
                      <a:pt x="4857" y="1784"/>
                      <a:pt x="4737" y="1604"/>
                      <a:pt x="4557" y="1424"/>
                    </a:cubicBezTo>
                    <a:cubicBezTo>
                      <a:pt x="4437" y="1245"/>
                      <a:pt x="4257" y="1065"/>
                      <a:pt x="4137" y="885"/>
                    </a:cubicBezTo>
                    <a:cubicBezTo>
                      <a:pt x="4137" y="885"/>
                      <a:pt x="3897" y="705"/>
                      <a:pt x="3537" y="525"/>
                    </a:cubicBezTo>
                    <a:cubicBezTo>
                      <a:pt x="3058" y="285"/>
                      <a:pt x="2578" y="165"/>
                      <a:pt x="2099" y="45"/>
                    </a:cubicBezTo>
                    <a:cubicBezTo>
                      <a:pt x="1829" y="15"/>
                      <a:pt x="1574" y="0"/>
                      <a:pt x="132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3"/>
              <p:cNvSpPr/>
              <p:nvPr/>
            </p:nvSpPr>
            <p:spPr>
              <a:xfrm>
                <a:off x="3765025" y="4820325"/>
                <a:ext cx="700025" cy="57102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22841" extrusionOk="0">
                    <a:moveTo>
                      <a:pt x="0" y="1"/>
                    </a:moveTo>
                    <a:cubicBezTo>
                      <a:pt x="900" y="9234"/>
                      <a:pt x="1799" y="17748"/>
                      <a:pt x="1799" y="17748"/>
                    </a:cubicBezTo>
                    <a:cubicBezTo>
                      <a:pt x="3336" y="21472"/>
                      <a:pt x="10481" y="22840"/>
                      <a:pt x="16775" y="22840"/>
                    </a:cubicBezTo>
                    <a:cubicBezTo>
                      <a:pt x="21527" y="22840"/>
                      <a:pt x="25795" y="22061"/>
                      <a:pt x="26801" y="20926"/>
                    </a:cubicBezTo>
                    <a:cubicBezTo>
                      <a:pt x="28000" y="19487"/>
                      <a:pt x="26621" y="17089"/>
                      <a:pt x="25062" y="15110"/>
                    </a:cubicBezTo>
                    <a:cubicBezTo>
                      <a:pt x="24583" y="15470"/>
                      <a:pt x="24283" y="16009"/>
                      <a:pt x="24163" y="16609"/>
                    </a:cubicBezTo>
                    <a:cubicBezTo>
                      <a:pt x="23955" y="18132"/>
                      <a:pt x="20871" y="18835"/>
                      <a:pt x="16940" y="18835"/>
                    </a:cubicBezTo>
                    <a:cubicBezTo>
                      <a:pt x="14060" y="18835"/>
                      <a:pt x="10726" y="18458"/>
                      <a:pt x="7735" y="17748"/>
                    </a:cubicBezTo>
                    <a:cubicBezTo>
                      <a:pt x="3897" y="16789"/>
                      <a:pt x="1439" y="7915"/>
                      <a:pt x="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3"/>
              <p:cNvSpPr/>
              <p:nvPr/>
            </p:nvSpPr>
            <p:spPr>
              <a:xfrm>
                <a:off x="3724550" y="3805550"/>
                <a:ext cx="742000" cy="1603125"/>
              </a:xfrm>
              <a:custGeom>
                <a:avLst/>
                <a:gdLst/>
                <a:ahLst/>
                <a:cxnLst/>
                <a:rect l="l" t="t" r="r" b="b"/>
                <a:pathLst>
                  <a:path w="29680" h="64125" extrusionOk="0">
                    <a:moveTo>
                      <a:pt x="24583" y="1"/>
                    </a:moveTo>
                    <a:cubicBezTo>
                      <a:pt x="24343" y="4378"/>
                      <a:pt x="24223" y="8815"/>
                      <a:pt x="23983" y="13191"/>
                    </a:cubicBezTo>
                    <a:cubicBezTo>
                      <a:pt x="23803" y="17568"/>
                      <a:pt x="23683" y="21945"/>
                      <a:pt x="23563" y="26322"/>
                    </a:cubicBezTo>
                    <a:cubicBezTo>
                      <a:pt x="23444" y="30699"/>
                      <a:pt x="23324" y="35076"/>
                      <a:pt x="23204" y="39453"/>
                    </a:cubicBezTo>
                    <a:lnTo>
                      <a:pt x="22964" y="52583"/>
                    </a:lnTo>
                    <a:lnTo>
                      <a:pt x="22964" y="52883"/>
                    </a:lnTo>
                    <a:lnTo>
                      <a:pt x="23204" y="53123"/>
                    </a:lnTo>
                    <a:cubicBezTo>
                      <a:pt x="24283" y="54142"/>
                      <a:pt x="25362" y="55281"/>
                      <a:pt x="26262" y="56480"/>
                    </a:cubicBezTo>
                    <a:cubicBezTo>
                      <a:pt x="26741" y="57080"/>
                      <a:pt x="27161" y="57680"/>
                      <a:pt x="27521" y="58339"/>
                    </a:cubicBezTo>
                    <a:cubicBezTo>
                      <a:pt x="27820" y="58939"/>
                      <a:pt x="28060" y="59538"/>
                      <a:pt x="28060" y="60258"/>
                    </a:cubicBezTo>
                    <a:cubicBezTo>
                      <a:pt x="28120" y="60498"/>
                      <a:pt x="28060" y="60737"/>
                      <a:pt x="27880" y="60917"/>
                    </a:cubicBezTo>
                    <a:lnTo>
                      <a:pt x="27880" y="60977"/>
                    </a:lnTo>
                    <a:lnTo>
                      <a:pt x="27700" y="61157"/>
                    </a:lnTo>
                    <a:cubicBezTo>
                      <a:pt x="27521" y="61277"/>
                      <a:pt x="27521" y="61277"/>
                      <a:pt x="27341" y="61397"/>
                    </a:cubicBezTo>
                    <a:cubicBezTo>
                      <a:pt x="26681" y="61697"/>
                      <a:pt x="26022" y="61877"/>
                      <a:pt x="25302" y="62056"/>
                    </a:cubicBezTo>
                    <a:cubicBezTo>
                      <a:pt x="23803" y="62356"/>
                      <a:pt x="22304" y="62596"/>
                      <a:pt x="20746" y="62656"/>
                    </a:cubicBezTo>
                    <a:cubicBezTo>
                      <a:pt x="19966" y="62686"/>
                      <a:pt x="19187" y="62701"/>
                      <a:pt x="18415" y="62701"/>
                    </a:cubicBezTo>
                    <a:cubicBezTo>
                      <a:pt x="17643" y="62701"/>
                      <a:pt x="16878" y="62686"/>
                      <a:pt x="16129" y="62656"/>
                    </a:cubicBezTo>
                    <a:cubicBezTo>
                      <a:pt x="14570" y="62596"/>
                      <a:pt x="13011" y="62416"/>
                      <a:pt x="11512" y="62116"/>
                    </a:cubicBezTo>
                    <a:cubicBezTo>
                      <a:pt x="10013" y="61877"/>
                      <a:pt x="8574" y="61457"/>
                      <a:pt x="7195" y="60857"/>
                    </a:cubicBezTo>
                    <a:cubicBezTo>
                      <a:pt x="6476" y="60558"/>
                      <a:pt x="5876" y="60138"/>
                      <a:pt x="5337" y="59718"/>
                    </a:cubicBezTo>
                    <a:cubicBezTo>
                      <a:pt x="4797" y="59298"/>
                      <a:pt x="4377" y="58699"/>
                      <a:pt x="4078" y="58099"/>
                    </a:cubicBezTo>
                    <a:lnTo>
                      <a:pt x="4078" y="58279"/>
                    </a:lnTo>
                    <a:lnTo>
                      <a:pt x="2099" y="40532"/>
                    </a:lnTo>
                    <a:cubicBezTo>
                      <a:pt x="1799" y="37594"/>
                      <a:pt x="1439" y="34656"/>
                      <a:pt x="1080" y="31718"/>
                    </a:cubicBezTo>
                    <a:cubicBezTo>
                      <a:pt x="720" y="28720"/>
                      <a:pt x="360" y="25782"/>
                      <a:pt x="0" y="22845"/>
                    </a:cubicBezTo>
                    <a:lnTo>
                      <a:pt x="0" y="22845"/>
                    </a:lnTo>
                    <a:cubicBezTo>
                      <a:pt x="180" y="25782"/>
                      <a:pt x="360" y="28780"/>
                      <a:pt x="600" y="31718"/>
                    </a:cubicBezTo>
                    <a:cubicBezTo>
                      <a:pt x="840" y="34716"/>
                      <a:pt x="1080" y="37654"/>
                      <a:pt x="1320" y="40652"/>
                    </a:cubicBezTo>
                    <a:lnTo>
                      <a:pt x="2818" y="58399"/>
                    </a:lnTo>
                    <a:lnTo>
                      <a:pt x="2818" y="58519"/>
                    </a:lnTo>
                    <a:lnTo>
                      <a:pt x="2818" y="58579"/>
                    </a:lnTo>
                    <a:cubicBezTo>
                      <a:pt x="3178" y="59418"/>
                      <a:pt x="3718" y="60138"/>
                      <a:pt x="4437" y="60677"/>
                    </a:cubicBezTo>
                    <a:cubicBezTo>
                      <a:pt x="5097" y="61217"/>
                      <a:pt x="5816" y="61697"/>
                      <a:pt x="6596" y="62056"/>
                    </a:cubicBezTo>
                    <a:cubicBezTo>
                      <a:pt x="8095" y="62716"/>
                      <a:pt x="9654" y="63196"/>
                      <a:pt x="11272" y="63495"/>
                    </a:cubicBezTo>
                    <a:cubicBezTo>
                      <a:pt x="12891" y="63735"/>
                      <a:pt x="14450" y="63975"/>
                      <a:pt x="16069" y="64035"/>
                    </a:cubicBezTo>
                    <a:cubicBezTo>
                      <a:pt x="16878" y="64095"/>
                      <a:pt x="17673" y="64125"/>
                      <a:pt x="18467" y="64125"/>
                    </a:cubicBezTo>
                    <a:cubicBezTo>
                      <a:pt x="19262" y="64125"/>
                      <a:pt x="20056" y="64095"/>
                      <a:pt x="20865" y="64035"/>
                    </a:cubicBezTo>
                    <a:cubicBezTo>
                      <a:pt x="22484" y="63975"/>
                      <a:pt x="24103" y="63795"/>
                      <a:pt x="25662" y="63435"/>
                    </a:cubicBezTo>
                    <a:cubicBezTo>
                      <a:pt x="26501" y="63316"/>
                      <a:pt x="27281" y="63016"/>
                      <a:pt x="28060" y="62656"/>
                    </a:cubicBezTo>
                    <a:cubicBezTo>
                      <a:pt x="28300" y="62536"/>
                      <a:pt x="28540" y="62416"/>
                      <a:pt x="28720" y="62236"/>
                    </a:cubicBezTo>
                    <a:lnTo>
                      <a:pt x="28960" y="62056"/>
                    </a:lnTo>
                    <a:lnTo>
                      <a:pt x="29020" y="61996"/>
                    </a:lnTo>
                    <a:lnTo>
                      <a:pt x="29020" y="61937"/>
                    </a:lnTo>
                    <a:lnTo>
                      <a:pt x="29079" y="61877"/>
                    </a:lnTo>
                    <a:lnTo>
                      <a:pt x="29199" y="61697"/>
                    </a:lnTo>
                    <a:cubicBezTo>
                      <a:pt x="29499" y="61217"/>
                      <a:pt x="29679" y="60677"/>
                      <a:pt x="29619" y="60138"/>
                    </a:cubicBezTo>
                    <a:cubicBezTo>
                      <a:pt x="29559" y="59238"/>
                      <a:pt x="29319" y="58339"/>
                      <a:pt x="28840" y="57560"/>
                    </a:cubicBezTo>
                    <a:cubicBezTo>
                      <a:pt x="28420" y="56840"/>
                      <a:pt x="28000" y="56181"/>
                      <a:pt x="27461" y="55521"/>
                    </a:cubicBezTo>
                    <a:cubicBezTo>
                      <a:pt x="26981" y="54862"/>
                      <a:pt x="26441" y="54262"/>
                      <a:pt x="25902" y="53662"/>
                    </a:cubicBezTo>
                    <a:cubicBezTo>
                      <a:pt x="25435" y="53144"/>
                      <a:pt x="24924" y="52671"/>
                      <a:pt x="24407" y="52204"/>
                    </a:cubicBezTo>
                    <a:lnTo>
                      <a:pt x="24407" y="52204"/>
                    </a:lnTo>
                    <a:lnTo>
                      <a:pt x="24583" y="39393"/>
                    </a:lnTo>
                    <a:cubicBezTo>
                      <a:pt x="24643" y="35016"/>
                      <a:pt x="24643" y="30639"/>
                      <a:pt x="24643" y="26262"/>
                    </a:cubicBezTo>
                    <a:cubicBezTo>
                      <a:pt x="24643" y="21885"/>
                      <a:pt x="24703" y="17508"/>
                      <a:pt x="24643" y="13131"/>
                    </a:cubicBezTo>
                    <a:cubicBezTo>
                      <a:pt x="24643" y="8755"/>
                      <a:pt x="24643" y="4378"/>
                      <a:pt x="24583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3"/>
              <p:cNvSpPr/>
              <p:nvPr/>
            </p:nvSpPr>
            <p:spPr>
              <a:xfrm>
                <a:off x="1982800" y="238550"/>
                <a:ext cx="2858475" cy="3939150"/>
              </a:xfrm>
              <a:custGeom>
                <a:avLst/>
                <a:gdLst/>
                <a:ahLst/>
                <a:cxnLst/>
                <a:rect l="l" t="t" r="r" b="b"/>
                <a:pathLst>
                  <a:path w="114339" h="157566" extrusionOk="0">
                    <a:moveTo>
                      <a:pt x="93635" y="0"/>
                    </a:moveTo>
                    <a:cubicBezTo>
                      <a:pt x="85110" y="0"/>
                      <a:pt x="70270" y="36497"/>
                      <a:pt x="70270" y="36497"/>
                    </a:cubicBezTo>
                    <a:cubicBezTo>
                      <a:pt x="66501" y="34739"/>
                      <a:pt x="62492" y="34171"/>
                      <a:pt x="58883" y="34171"/>
                    </a:cubicBezTo>
                    <a:cubicBezTo>
                      <a:pt x="52274" y="34171"/>
                      <a:pt x="47007" y="36077"/>
                      <a:pt x="47007" y="36077"/>
                    </a:cubicBezTo>
                    <a:cubicBezTo>
                      <a:pt x="40944" y="24498"/>
                      <a:pt x="26572" y="3366"/>
                      <a:pt x="16855" y="3366"/>
                    </a:cubicBezTo>
                    <a:cubicBezTo>
                      <a:pt x="15905" y="3366"/>
                      <a:pt x="14999" y="3568"/>
                      <a:pt x="14151" y="4000"/>
                    </a:cubicBezTo>
                    <a:cubicBezTo>
                      <a:pt x="1" y="11255"/>
                      <a:pt x="21405" y="54604"/>
                      <a:pt x="20146" y="55563"/>
                    </a:cubicBezTo>
                    <a:cubicBezTo>
                      <a:pt x="14031" y="60120"/>
                      <a:pt x="7435" y="78946"/>
                      <a:pt x="6896" y="82544"/>
                    </a:cubicBezTo>
                    <a:cubicBezTo>
                      <a:pt x="6711" y="83919"/>
                      <a:pt x="7481" y="84326"/>
                      <a:pt x="8519" y="84326"/>
                    </a:cubicBezTo>
                    <a:cubicBezTo>
                      <a:pt x="9835" y="84326"/>
                      <a:pt x="11581" y="83671"/>
                      <a:pt x="12352" y="83503"/>
                    </a:cubicBezTo>
                    <a:lnTo>
                      <a:pt x="12352" y="83503"/>
                    </a:lnTo>
                    <a:cubicBezTo>
                      <a:pt x="7795" y="87400"/>
                      <a:pt x="6596" y="89499"/>
                      <a:pt x="10433" y="94775"/>
                    </a:cubicBezTo>
                    <a:cubicBezTo>
                      <a:pt x="16069" y="102390"/>
                      <a:pt x="25722" y="102869"/>
                      <a:pt x="25722" y="102869"/>
                    </a:cubicBezTo>
                    <a:cubicBezTo>
                      <a:pt x="25722" y="102869"/>
                      <a:pt x="19127" y="110004"/>
                      <a:pt x="20626" y="113602"/>
                    </a:cubicBezTo>
                    <a:cubicBezTo>
                      <a:pt x="21062" y="114591"/>
                      <a:pt x="21615" y="114947"/>
                      <a:pt x="22185" y="114947"/>
                    </a:cubicBezTo>
                    <a:cubicBezTo>
                      <a:pt x="23656" y="114947"/>
                      <a:pt x="25242" y="112583"/>
                      <a:pt x="25243" y="112582"/>
                    </a:cubicBezTo>
                    <a:lnTo>
                      <a:pt x="25243" y="112582"/>
                    </a:lnTo>
                    <a:cubicBezTo>
                      <a:pt x="25242" y="112583"/>
                      <a:pt x="23204" y="122715"/>
                      <a:pt x="25243" y="129370"/>
                    </a:cubicBezTo>
                    <a:cubicBezTo>
                      <a:pt x="26322" y="133208"/>
                      <a:pt x="29439" y="136146"/>
                      <a:pt x="33337" y="136985"/>
                    </a:cubicBezTo>
                    <a:cubicBezTo>
                      <a:pt x="39491" y="151195"/>
                      <a:pt x="47388" y="152937"/>
                      <a:pt x="50891" y="152937"/>
                    </a:cubicBezTo>
                    <a:cubicBezTo>
                      <a:pt x="52029" y="152937"/>
                      <a:pt x="52703" y="152754"/>
                      <a:pt x="52703" y="152754"/>
                    </a:cubicBezTo>
                    <a:cubicBezTo>
                      <a:pt x="54033" y="156078"/>
                      <a:pt x="56230" y="157566"/>
                      <a:pt x="59047" y="157566"/>
                    </a:cubicBezTo>
                    <a:cubicBezTo>
                      <a:pt x="64867" y="157566"/>
                      <a:pt x="73333" y="151217"/>
                      <a:pt x="82261" y="141602"/>
                    </a:cubicBezTo>
                    <a:cubicBezTo>
                      <a:pt x="95511" y="127392"/>
                      <a:pt x="95032" y="120737"/>
                      <a:pt x="95032" y="120737"/>
                    </a:cubicBezTo>
                    <a:lnTo>
                      <a:pt x="95032" y="120737"/>
                    </a:lnTo>
                    <a:cubicBezTo>
                      <a:pt x="95032" y="120737"/>
                      <a:pt x="96043" y="122313"/>
                      <a:pt x="98362" y="122313"/>
                    </a:cubicBezTo>
                    <a:cubicBezTo>
                      <a:pt x="98868" y="122313"/>
                      <a:pt x="99436" y="122238"/>
                      <a:pt x="100069" y="122056"/>
                    </a:cubicBezTo>
                    <a:cubicBezTo>
                      <a:pt x="103666" y="120976"/>
                      <a:pt x="100069" y="110064"/>
                      <a:pt x="100069" y="110064"/>
                    </a:cubicBezTo>
                    <a:lnTo>
                      <a:pt x="100069" y="110064"/>
                    </a:lnTo>
                    <a:cubicBezTo>
                      <a:pt x="100069" y="110064"/>
                      <a:pt x="101009" y="110137"/>
                      <a:pt x="102306" y="110137"/>
                    </a:cubicBezTo>
                    <a:cubicBezTo>
                      <a:pt x="104332" y="110137"/>
                      <a:pt x="107227" y="109959"/>
                      <a:pt x="108762" y="109045"/>
                    </a:cubicBezTo>
                    <a:cubicBezTo>
                      <a:pt x="111280" y="107486"/>
                      <a:pt x="100608" y="97293"/>
                      <a:pt x="100608" y="97293"/>
                    </a:cubicBezTo>
                    <a:lnTo>
                      <a:pt x="106184" y="92737"/>
                    </a:lnTo>
                    <a:cubicBezTo>
                      <a:pt x="114338" y="84043"/>
                      <a:pt x="107683" y="79966"/>
                      <a:pt x="107683" y="79966"/>
                    </a:cubicBezTo>
                    <a:cubicBezTo>
                      <a:pt x="107683" y="79966"/>
                      <a:pt x="111760" y="79486"/>
                      <a:pt x="112779" y="76428"/>
                    </a:cubicBezTo>
                    <a:cubicBezTo>
                      <a:pt x="113799" y="73370"/>
                      <a:pt x="101088" y="56043"/>
                      <a:pt x="101088" y="56043"/>
                    </a:cubicBezTo>
                    <a:cubicBezTo>
                      <a:pt x="103126" y="44891"/>
                      <a:pt x="106964" y="5439"/>
                      <a:pt x="94732" y="223"/>
                    </a:cubicBezTo>
                    <a:cubicBezTo>
                      <a:pt x="94380" y="72"/>
                      <a:pt x="94014" y="0"/>
                      <a:pt x="93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3"/>
              <p:cNvSpPr/>
              <p:nvPr/>
            </p:nvSpPr>
            <p:spPr>
              <a:xfrm>
                <a:off x="3059025" y="2296150"/>
                <a:ext cx="680550" cy="568950"/>
              </a:xfrm>
              <a:custGeom>
                <a:avLst/>
                <a:gdLst/>
                <a:ahLst/>
                <a:cxnLst/>
                <a:rect l="l" t="t" r="r" b="b"/>
                <a:pathLst>
                  <a:path w="27222" h="22758" extrusionOk="0">
                    <a:moveTo>
                      <a:pt x="27221" y="0"/>
                    </a:moveTo>
                    <a:cubicBezTo>
                      <a:pt x="27221" y="0"/>
                      <a:pt x="23024" y="5816"/>
                      <a:pt x="22125" y="8394"/>
                    </a:cubicBezTo>
                    <a:cubicBezTo>
                      <a:pt x="21276" y="10772"/>
                      <a:pt x="18075" y="13096"/>
                      <a:pt x="14390" y="13096"/>
                    </a:cubicBezTo>
                    <a:cubicBezTo>
                      <a:pt x="14172" y="13096"/>
                      <a:pt x="13952" y="13087"/>
                      <a:pt x="13731" y="13071"/>
                    </a:cubicBezTo>
                    <a:cubicBezTo>
                      <a:pt x="11129" y="12915"/>
                      <a:pt x="7823" y="12056"/>
                      <a:pt x="5344" y="12056"/>
                    </a:cubicBezTo>
                    <a:cubicBezTo>
                      <a:pt x="3995" y="12056"/>
                      <a:pt x="2892" y="12310"/>
                      <a:pt x="2279" y="13071"/>
                    </a:cubicBezTo>
                    <a:cubicBezTo>
                      <a:pt x="2279" y="13071"/>
                      <a:pt x="1" y="21105"/>
                      <a:pt x="8395" y="22604"/>
                    </a:cubicBezTo>
                    <a:cubicBezTo>
                      <a:pt x="8973" y="22707"/>
                      <a:pt x="9556" y="22758"/>
                      <a:pt x="10141" y="22758"/>
                    </a:cubicBezTo>
                    <a:cubicBezTo>
                      <a:pt x="18046" y="22758"/>
                      <a:pt x="26272" y="13510"/>
                      <a:pt x="2722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3"/>
              <p:cNvSpPr/>
              <p:nvPr/>
            </p:nvSpPr>
            <p:spPr>
              <a:xfrm>
                <a:off x="2828200" y="2266150"/>
                <a:ext cx="749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560" extrusionOk="0">
                    <a:moveTo>
                      <a:pt x="1319" y="1"/>
                    </a:moveTo>
                    <a:cubicBezTo>
                      <a:pt x="1199" y="1"/>
                      <a:pt x="1080" y="1"/>
                      <a:pt x="960" y="61"/>
                    </a:cubicBezTo>
                    <a:cubicBezTo>
                      <a:pt x="720" y="181"/>
                      <a:pt x="480" y="301"/>
                      <a:pt x="300" y="481"/>
                    </a:cubicBezTo>
                    <a:cubicBezTo>
                      <a:pt x="120" y="720"/>
                      <a:pt x="0" y="960"/>
                      <a:pt x="0" y="1200"/>
                    </a:cubicBezTo>
                    <a:cubicBezTo>
                      <a:pt x="0" y="1440"/>
                      <a:pt x="60" y="1560"/>
                      <a:pt x="180" y="1560"/>
                    </a:cubicBezTo>
                    <a:cubicBezTo>
                      <a:pt x="420" y="1500"/>
                      <a:pt x="660" y="1380"/>
                      <a:pt x="900" y="1320"/>
                    </a:cubicBezTo>
                    <a:lnTo>
                      <a:pt x="1259" y="1320"/>
                    </a:lnTo>
                    <a:cubicBezTo>
                      <a:pt x="1259" y="1380"/>
                      <a:pt x="1319" y="1380"/>
                      <a:pt x="1379" y="1380"/>
                    </a:cubicBezTo>
                    <a:lnTo>
                      <a:pt x="1499" y="1380"/>
                    </a:lnTo>
                    <a:lnTo>
                      <a:pt x="1979" y="1320"/>
                    </a:lnTo>
                    <a:cubicBezTo>
                      <a:pt x="2099" y="1320"/>
                      <a:pt x="2238" y="1330"/>
                      <a:pt x="2369" y="1330"/>
                    </a:cubicBezTo>
                    <a:cubicBezTo>
                      <a:pt x="2566" y="1330"/>
                      <a:pt x="2746" y="1308"/>
                      <a:pt x="2818" y="1200"/>
                    </a:cubicBezTo>
                    <a:cubicBezTo>
                      <a:pt x="2998" y="1020"/>
                      <a:pt x="2698" y="660"/>
                      <a:pt x="2279" y="361"/>
                    </a:cubicBezTo>
                    <a:cubicBezTo>
                      <a:pt x="2099" y="241"/>
                      <a:pt x="1859" y="121"/>
                      <a:pt x="1679" y="61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3"/>
              <p:cNvSpPr/>
              <p:nvPr/>
            </p:nvSpPr>
            <p:spPr>
              <a:xfrm>
                <a:off x="2859675" y="2233175"/>
                <a:ext cx="957825" cy="404750"/>
              </a:xfrm>
              <a:custGeom>
                <a:avLst/>
                <a:gdLst/>
                <a:ahLst/>
                <a:cxnLst/>
                <a:rect l="l" t="t" r="r" b="b"/>
                <a:pathLst>
                  <a:path w="38313" h="16190" extrusionOk="0">
                    <a:moveTo>
                      <a:pt x="36754" y="1"/>
                    </a:moveTo>
                    <a:cubicBezTo>
                      <a:pt x="36034" y="61"/>
                      <a:pt x="35735" y="600"/>
                      <a:pt x="35855" y="780"/>
                    </a:cubicBezTo>
                    <a:cubicBezTo>
                      <a:pt x="35915" y="960"/>
                      <a:pt x="36394" y="900"/>
                      <a:pt x="36634" y="1080"/>
                    </a:cubicBezTo>
                    <a:cubicBezTo>
                      <a:pt x="36694" y="1080"/>
                      <a:pt x="36754" y="1200"/>
                      <a:pt x="36814" y="1260"/>
                    </a:cubicBezTo>
                    <a:cubicBezTo>
                      <a:pt x="36694" y="1320"/>
                      <a:pt x="36514" y="1440"/>
                      <a:pt x="36394" y="1500"/>
                    </a:cubicBezTo>
                    <a:cubicBezTo>
                      <a:pt x="35495" y="2039"/>
                      <a:pt x="34715" y="2759"/>
                      <a:pt x="34116" y="3538"/>
                    </a:cubicBezTo>
                    <a:cubicBezTo>
                      <a:pt x="33276" y="4678"/>
                      <a:pt x="32497" y="5877"/>
                      <a:pt x="31837" y="7136"/>
                    </a:cubicBezTo>
                    <a:cubicBezTo>
                      <a:pt x="31178" y="8575"/>
                      <a:pt x="30398" y="9894"/>
                      <a:pt x="29439" y="11153"/>
                    </a:cubicBezTo>
                    <a:cubicBezTo>
                      <a:pt x="28480" y="12352"/>
                      <a:pt x="27281" y="13311"/>
                      <a:pt x="25962" y="14031"/>
                    </a:cubicBezTo>
                    <a:cubicBezTo>
                      <a:pt x="24823" y="14630"/>
                      <a:pt x="23503" y="14930"/>
                      <a:pt x="22184" y="14930"/>
                    </a:cubicBezTo>
                    <a:cubicBezTo>
                      <a:pt x="21285" y="14930"/>
                      <a:pt x="20386" y="14750"/>
                      <a:pt x="19486" y="14451"/>
                    </a:cubicBezTo>
                    <a:lnTo>
                      <a:pt x="18347" y="14211"/>
                    </a:lnTo>
                    <a:cubicBezTo>
                      <a:pt x="18347" y="14211"/>
                      <a:pt x="17987" y="14151"/>
                      <a:pt x="17268" y="14031"/>
                    </a:cubicBezTo>
                    <a:cubicBezTo>
                      <a:pt x="16429" y="13851"/>
                      <a:pt x="15649" y="13791"/>
                      <a:pt x="14810" y="13791"/>
                    </a:cubicBezTo>
                    <a:cubicBezTo>
                      <a:pt x="14870" y="13611"/>
                      <a:pt x="14930" y="13371"/>
                      <a:pt x="14930" y="13191"/>
                    </a:cubicBezTo>
                    <a:cubicBezTo>
                      <a:pt x="15050" y="12652"/>
                      <a:pt x="15050" y="12052"/>
                      <a:pt x="15050" y="12052"/>
                    </a:cubicBezTo>
                    <a:cubicBezTo>
                      <a:pt x="15050" y="12052"/>
                      <a:pt x="14930" y="11573"/>
                      <a:pt x="14750" y="11033"/>
                    </a:cubicBezTo>
                    <a:cubicBezTo>
                      <a:pt x="14570" y="10493"/>
                      <a:pt x="14450" y="9954"/>
                      <a:pt x="14270" y="9894"/>
                    </a:cubicBezTo>
                    <a:cubicBezTo>
                      <a:pt x="14030" y="9894"/>
                      <a:pt x="13850" y="10433"/>
                      <a:pt x="13731" y="11033"/>
                    </a:cubicBezTo>
                    <a:cubicBezTo>
                      <a:pt x="13611" y="11633"/>
                      <a:pt x="13611" y="12232"/>
                      <a:pt x="13611" y="12232"/>
                    </a:cubicBezTo>
                    <a:cubicBezTo>
                      <a:pt x="13611" y="12232"/>
                      <a:pt x="13731" y="12772"/>
                      <a:pt x="13970" y="13311"/>
                    </a:cubicBezTo>
                    <a:cubicBezTo>
                      <a:pt x="13970" y="13491"/>
                      <a:pt x="14030" y="13611"/>
                      <a:pt x="14090" y="13791"/>
                    </a:cubicBezTo>
                    <a:cubicBezTo>
                      <a:pt x="13790" y="13791"/>
                      <a:pt x="13491" y="13791"/>
                      <a:pt x="13191" y="13851"/>
                    </a:cubicBezTo>
                    <a:cubicBezTo>
                      <a:pt x="12831" y="13911"/>
                      <a:pt x="12471" y="13971"/>
                      <a:pt x="12112" y="14031"/>
                    </a:cubicBezTo>
                    <a:cubicBezTo>
                      <a:pt x="11392" y="14211"/>
                      <a:pt x="10733" y="14391"/>
                      <a:pt x="10013" y="14451"/>
                    </a:cubicBezTo>
                    <a:cubicBezTo>
                      <a:pt x="9593" y="14518"/>
                      <a:pt x="9173" y="14552"/>
                      <a:pt x="8758" y="14552"/>
                    </a:cubicBezTo>
                    <a:cubicBezTo>
                      <a:pt x="7689" y="14552"/>
                      <a:pt x="6646" y="14326"/>
                      <a:pt x="5696" y="13851"/>
                    </a:cubicBezTo>
                    <a:cubicBezTo>
                      <a:pt x="4377" y="13131"/>
                      <a:pt x="3358" y="11992"/>
                      <a:pt x="2758" y="10613"/>
                    </a:cubicBezTo>
                    <a:cubicBezTo>
                      <a:pt x="2159" y="9354"/>
                      <a:pt x="1679" y="8095"/>
                      <a:pt x="1319" y="6776"/>
                    </a:cubicBezTo>
                    <a:cubicBezTo>
                      <a:pt x="960" y="5637"/>
                      <a:pt x="660" y="4618"/>
                      <a:pt x="420" y="3958"/>
                    </a:cubicBezTo>
                    <a:cubicBezTo>
                      <a:pt x="360" y="3598"/>
                      <a:pt x="180" y="3239"/>
                      <a:pt x="0" y="2939"/>
                    </a:cubicBezTo>
                    <a:lnTo>
                      <a:pt x="0" y="2939"/>
                    </a:lnTo>
                    <a:cubicBezTo>
                      <a:pt x="0" y="3299"/>
                      <a:pt x="60" y="3658"/>
                      <a:pt x="180" y="4018"/>
                    </a:cubicBezTo>
                    <a:cubicBezTo>
                      <a:pt x="300" y="4737"/>
                      <a:pt x="480" y="5697"/>
                      <a:pt x="780" y="6896"/>
                    </a:cubicBezTo>
                    <a:cubicBezTo>
                      <a:pt x="1080" y="8275"/>
                      <a:pt x="1499" y="9594"/>
                      <a:pt x="2099" y="10913"/>
                    </a:cubicBezTo>
                    <a:cubicBezTo>
                      <a:pt x="2698" y="12472"/>
                      <a:pt x="3838" y="13791"/>
                      <a:pt x="5277" y="14690"/>
                    </a:cubicBezTo>
                    <a:cubicBezTo>
                      <a:pt x="6494" y="15324"/>
                      <a:pt x="7871" y="15640"/>
                      <a:pt x="9277" y="15640"/>
                    </a:cubicBezTo>
                    <a:cubicBezTo>
                      <a:pt x="9601" y="15640"/>
                      <a:pt x="9927" y="15623"/>
                      <a:pt x="10253" y="15590"/>
                    </a:cubicBezTo>
                    <a:cubicBezTo>
                      <a:pt x="11032" y="15470"/>
                      <a:pt x="11812" y="15290"/>
                      <a:pt x="12411" y="15230"/>
                    </a:cubicBezTo>
                    <a:cubicBezTo>
                      <a:pt x="12771" y="15110"/>
                      <a:pt x="13071" y="15110"/>
                      <a:pt x="13371" y="15110"/>
                    </a:cubicBezTo>
                    <a:cubicBezTo>
                      <a:pt x="13671" y="15050"/>
                      <a:pt x="13970" y="15050"/>
                      <a:pt x="14270" y="15050"/>
                    </a:cubicBezTo>
                    <a:cubicBezTo>
                      <a:pt x="15229" y="15050"/>
                      <a:pt x="16129" y="15110"/>
                      <a:pt x="17088" y="15290"/>
                    </a:cubicBezTo>
                    <a:cubicBezTo>
                      <a:pt x="17748" y="15470"/>
                      <a:pt x="18167" y="15530"/>
                      <a:pt x="18167" y="15530"/>
                    </a:cubicBezTo>
                    <a:lnTo>
                      <a:pt x="19247" y="15770"/>
                    </a:lnTo>
                    <a:cubicBezTo>
                      <a:pt x="20206" y="16069"/>
                      <a:pt x="21285" y="16189"/>
                      <a:pt x="22304" y="16189"/>
                    </a:cubicBezTo>
                    <a:cubicBezTo>
                      <a:pt x="23803" y="16129"/>
                      <a:pt x="25242" y="15710"/>
                      <a:pt x="26561" y="14990"/>
                    </a:cubicBezTo>
                    <a:cubicBezTo>
                      <a:pt x="28060" y="14151"/>
                      <a:pt x="29319" y="13072"/>
                      <a:pt x="30339" y="11693"/>
                    </a:cubicBezTo>
                    <a:cubicBezTo>
                      <a:pt x="31238" y="10373"/>
                      <a:pt x="32017" y="8934"/>
                      <a:pt x="32617" y="7436"/>
                    </a:cubicBezTo>
                    <a:cubicBezTo>
                      <a:pt x="33216" y="6176"/>
                      <a:pt x="33816" y="4977"/>
                      <a:pt x="34595" y="3778"/>
                    </a:cubicBezTo>
                    <a:cubicBezTo>
                      <a:pt x="35195" y="2879"/>
                      <a:pt x="35974" y="2039"/>
                      <a:pt x="36934" y="1380"/>
                    </a:cubicBezTo>
                    <a:lnTo>
                      <a:pt x="36994" y="1440"/>
                    </a:lnTo>
                    <a:cubicBezTo>
                      <a:pt x="37114" y="1560"/>
                      <a:pt x="37234" y="1680"/>
                      <a:pt x="37294" y="1800"/>
                    </a:cubicBezTo>
                    <a:cubicBezTo>
                      <a:pt x="37533" y="2159"/>
                      <a:pt x="37653" y="2579"/>
                      <a:pt x="37833" y="2579"/>
                    </a:cubicBezTo>
                    <a:cubicBezTo>
                      <a:pt x="38073" y="2579"/>
                      <a:pt x="38313" y="2099"/>
                      <a:pt x="38313" y="1560"/>
                    </a:cubicBezTo>
                    <a:cubicBezTo>
                      <a:pt x="38313" y="1320"/>
                      <a:pt x="38253" y="1080"/>
                      <a:pt x="38193" y="840"/>
                    </a:cubicBezTo>
                    <a:cubicBezTo>
                      <a:pt x="38133" y="720"/>
                      <a:pt x="38073" y="660"/>
                      <a:pt x="38073" y="600"/>
                    </a:cubicBezTo>
                    <a:lnTo>
                      <a:pt x="38013" y="481"/>
                    </a:lnTo>
                    <a:cubicBezTo>
                      <a:pt x="37893" y="361"/>
                      <a:pt x="37773" y="301"/>
                      <a:pt x="37653" y="241"/>
                    </a:cubicBezTo>
                    <a:cubicBezTo>
                      <a:pt x="37353" y="61"/>
                      <a:pt x="37054" y="1"/>
                      <a:pt x="36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3"/>
              <p:cNvSpPr/>
              <p:nvPr/>
            </p:nvSpPr>
            <p:spPr>
              <a:xfrm>
                <a:off x="2916300" y="2227525"/>
                <a:ext cx="535600" cy="268000"/>
              </a:xfrm>
              <a:custGeom>
                <a:avLst/>
                <a:gdLst/>
                <a:ahLst/>
                <a:cxnLst/>
                <a:rect l="l" t="t" r="r" b="b"/>
                <a:pathLst>
                  <a:path w="21424" h="10720" extrusionOk="0">
                    <a:moveTo>
                      <a:pt x="11491" y="0"/>
                    </a:moveTo>
                    <a:cubicBezTo>
                      <a:pt x="5778" y="0"/>
                      <a:pt x="0" y="2661"/>
                      <a:pt x="6369" y="7781"/>
                    </a:cubicBezTo>
                    <a:cubicBezTo>
                      <a:pt x="7928" y="8981"/>
                      <a:pt x="9727" y="9940"/>
                      <a:pt x="11645" y="10599"/>
                    </a:cubicBezTo>
                    <a:cubicBezTo>
                      <a:pt x="11885" y="10659"/>
                      <a:pt x="12185" y="10719"/>
                      <a:pt x="12485" y="10719"/>
                    </a:cubicBezTo>
                    <a:cubicBezTo>
                      <a:pt x="13684" y="10539"/>
                      <a:pt x="15123" y="9101"/>
                      <a:pt x="15962" y="8321"/>
                    </a:cubicBezTo>
                    <a:cubicBezTo>
                      <a:pt x="16802" y="7662"/>
                      <a:pt x="17521" y="6942"/>
                      <a:pt x="18181" y="6223"/>
                    </a:cubicBezTo>
                    <a:cubicBezTo>
                      <a:pt x="21423" y="2030"/>
                      <a:pt x="16482" y="0"/>
                      <a:pt x="1149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3"/>
              <p:cNvSpPr/>
              <p:nvPr/>
            </p:nvSpPr>
            <p:spPr>
              <a:xfrm>
                <a:off x="3039550" y="2241500"/>
                <a:ext cx="3267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4405" extrusionOk="0">
                    <a:moveTo>
                      <a:pt x="6670" y="0"/>
                    </a:moveTo>
                    <a:cubicBezTo>
                      <a:pt x="3466" y="0"/>
                      <a:pt x="257" y="981"/>
                      <a:pt x="0" y="2906"/>
                    </a:cubicBezTo>
                    <a:cubicBezTo>
                      <a:pt x="1139" y="3805"/>
                      <a:pt x="3478" y="4404"/>
                      <a:pt x="6236" y="4404"/>
                    </a:cubicBezTo>
                    <a:cubicBezTo>
                      <a:pt x="9653" y="4404"/>
                      <a:pt x="12531" y="3505"/>
                      <a:pt x="13071" y="2246"/>
                    </a:cubicBezTo>
                    <a:cubicBezTo>
                      <a:pt x="12234" y="741"/>
                      <a:pt x="9454" y="0"/>
                      <a:pt x="667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3"/>
              <p:cNvSpPr/>
              <p:nvPr/>
            </p:nvSpPr>
            <p:spPr>
              <a:xfrm>
                <a:off x="3008075" y="2296150"/>
                <a:ext cx="394225" cy="199375"/>
              </a:xfrm>
              <a:custGeom>
                <a:avLst/>
                <a:gdLst/>
                <a:ahLst/>
                <a:cxnLst/>
                <a:rect l="l" t="t" r="r" b="b"/>
                <a:pathLst>
                  <a:path w="15769" h="7975" extrusionOk="0">
                    <a:moveTo>
                      <a:pt x="15349" y="0"/>
                    </a:moveTo>
                    <a:lnTo>
                      <a:pt x="15349" y="0"/>
                    </a:lnTo>
                    <a:cubicBezTo>
                      <a:pt x="14570" y="1679"/>
                      <a:pt x="12771" y="4017"/>
                      <a:pt x="8334" y="4257"/>
                    </a:cubicBezTo>
                    <a:cubicBezTo>
                      <a:pt x="8016" y="4282"/>
                      <a:pt x="7698" y="4295"/>
                      <a:pt x="7380" y="4295"/>
                    </a:cubicBezTo>
                    <a:cubicBezTo>
                      <a:pt x="4707" y="4295"/>
                      <a:pt x="2090" y="3400"/>
                      <a:pt x="0" y="1739"/>
                    </a:cubicBezTo>
                    <a:lnTo>
                      <a:pt x="0" y="1739"/>
                    </a:lnTo>
                    <a:cubicBezTo>
                      <a:pt x="300" y="2698"/>
                      <a:pt x="1139" y="3777"/>
                      <a:pt x="2698" y="5036"/>
                    </a:cubicBezTo>
                    <a:cubicBezTo>
                      <a:pt x="4257" y="6236"/>
                      <a:pt x="6056" y="7195"/>
                      <a:pt x="7974" y="7854"/>
                    </a:cubicBezTo>
                    <a:cubicBezTo>
                      <a:pt x="8214" y="7914"/>
                      <a:pt x="8514" y="7974"/>
                      <a:pt x="8754" y="7974"/>
                    </a:cubicBezTo>
                    <a:cubicBezTo>
                      <a:pt x="10013" y="7794"/>
                      <a:pt x="11452" y="6356"/>
                      <a:pt x="12291" y="5576"/>
                    </a:cubicBezTo>
                    <a:cubicBezTo>
                      <a:pt x="13071" y="4917"/>
                      <a:pt x="13850" y="4197"/>
                      <a:pt x="14510" y="3478"/>
                    </a:cubicBezTo>
                    <a:cubicBezTo>
                      <a:pt x="15589" y="2039"/>
                      <a:pt x="15769" y="899"/>
                      <a:pt x="15349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3"/>
              <p:cNvSpPr/>
              <p:nvPr/>
            </p:nvSpPr>
            <p:spPr>
              <a:xfrm>
                <a:off x="3180450" y="2269150"/>
                <a:ext cx="1049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100" extrusionOk="0">
                    <a:moveTo>
                      <a:pt x="2099" y="1"/>
                    </a:moveTo>
                    <a:cubicBezTo>
                      <a:pt x="959" y="1"/>
                      <a:pt x="0" y="481"/>
                      <a:pt x="0" y="1080"/>
                    </a:cubicBezTo>
                    <a:cubicBezTo>
                      <a:pt x="0" y="1620"/>
                      <a:pt x="959" y="2099"/>
                      <a:pt x="2099" y="2099"/>
                    </a:cubicBezTo>
                    <a:cubicBezTo>
                      <a:pt x="3298" y="2099"/>
                      <a:pt x="4197" y="1620"/>
                      <a:pt x="4197" y="1080"/>
                    </a:cubicBezTo>
                    <a:cubicBezTo>
                      <a:pt x="4197" y="481"/>
                      <a:pt x="3298" y="1"/>
                      <a:pt x="209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3"/>
              <p:cNvSpPr/>
              <p:nvPr/>
            </p:nvSpPr>
            <p:spPr>
              <a:xfrm>
                <a:off x="3110000" y="2637725"/>
                <a:ext cx="521650" cy="645325"/>
              </a:xfrm>
              <a:custGeom>
                <a:avLst/>
                <a:gdLst/>
                <a:ahLst/>
                <a:cxnLst/>
                <a:rect l="l" t="t" r="r" b="b"/>
                <a:pathLst>
                  <a:path w="20866" h="25813" extrusionOk="0">
                    <a:moveTo>
                      <a:pt x="18940" y="0"/>
                    </a:moveTo>
                    <a:cubicBezTo>
                      <a:pt x="16495" y="0"/>
                      <a:pt x="12388" y="306"/>
                      <a:pt x="10673" y="2226"/>
                    </a:cubicBezTo>
                    <a:cubicBezTo>
                      <a:pt x="10673" y="2226"/>
                      <a:pt x="8523" y="1264"/>
                      <a:pt x="6593" y="1264"/>
                    </a:cubicBezTo>
                    <a:cubicBezTo>
                      <a:pt x="5714" y="1264"/>
                      <a:pt x="4880" y="1464"/>
                      <a:pt x="4317" y="2046"/>
                    </a:cubicBezTo>
                    <a:cubicBezTo>
                      <a:pt x="2518" y="3964"/>
                      <a:pt x="0" y="13138"/>
                      <a:pt x="360" y="19014"/>
                    </a:cubicBezTo>
                    <a:cubicBezTo>
                      <a:pt x="652" y="23739"/>
                      <a:pt x="2726" y="25813"/>
                      <a:pt x="6099" y="25813"/>
                    </a:cubicBezTo>
                    <a:cubicBezTo>
                      <a:pt x="6877" y="25813"/>
                      <a:pt x="7724" y="25703"/>
                      <a:pt x="8634" y="25489"/>
                    </a:cubicBezTo>
                    <a:cubicBezTo>
                      <a:pt x="13431" y="24350"/>
                      <a:pt x="14989" y="16316"/>
                      <a:pt x="16248" y="11639"/>
                    </a:cubicBezTo>
                    <a:cubicBezTo>
                      <a:pt x="17508" y="6902"/>
                      <a:pt x="20865" y="67"/>
                      <a:pt x="20865" y="67"/>
                    </a:cubicBezTo>
                    <a:cubicBezTo>
                      <a:pt x="20865" y="67"/>
                      <a:pt x="20085" y="0"/>
                      <a:pt x="189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3"/>
              <p:cNvSpPr/>
              <p:nvPr/>
            </p:nvSpPr>
            <p:spPr>
              <a:xfrm>
                <a:off x="3118975" y="2637725"/>
                <a:ext cx="511175" cy="6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7" h="25819" extrusionOk="0">
                    <a:moveTo>
                      <a:pt x="18536" y="0"/>
                    </a:moveTo>
                    <a:cubicBezTo>
                      <a:pt x="16109" y="0"/>
                      <a:pt x="12029" y="306"/>
                      <a:pt x="10314" y="2226"/>
                    </a:cubicBezTo>
                    <a:cubicBezTo>
                      <a:pt x="10314" y="2226"/>
                      <a:pt x="8164" y="1264"/>
                      <a:pt x="6234" y="1264"/>
                    </a:cubicBezTo>
                    <a:cubicBezTo>
                      <a:pt x="5355" y="1264"/>
                      <a:pt x="4521" y="1464"/>
                      <a:pt x="3958" y="2046"/>
                    </a:cubicBezTo>
                    <a:cubicBezTo>
                      <a:pt x="3838" y="2226"/>
                      <a:pt x="3718" y="2406"/>
                      <a:pt x="3598" y="2525"/>
                    </a:cubicBezTo>
                    <a:cubicBezTo>
                      <a:pt x="3685" y="2535"/>
                      <a:pt x="3773" y="2539"/>
                      <a:pt x="3863" y="2539"/>
                    </a:cubicBezTo>
                    <a:cubicBezTo>
                      <a:pt x="4510" y="2539"/>
                      <a:pt x="5236" y="2321"/>
                      <a:pt x="5892" y="2321"/>
                    </a:cubicBezTo>
                    <a:cubicBezTo>
                      <a:pt x="6282" y="2321"/>
                      <a:pt x="6647" y="2398"/>
                      <a:pt x="6956" y="2645"/>
                    </a:cubicBezTo>
                    <a:cubicBezTo>
                      <a:pt x="8395" y="3845"/>
                      <a:pt x="7555" y="6423"/>
                      <a:pt x="7436" y="7922"/>
                    </a:cubicBezTo>
                    <a:cubicBezTo>
                      <a:pt x="7376" y="9361"/>
                      <a:pt x="7196" y="10800"/>
                      <a:pt x="6896" y="12179"/>
                    </a:cubicBezTo>
                    <a:cubicBezTo>
                      <a:pt x="6896" y="12179"/>
                      <a:pt x="7615" y="9421"/>
                      <a:pt x="8755" y="6123"/>
                    </a:cubicBezTo>
                    <a:cubicBezTo>
                      <a:pt x="9543" y="3954"/>
                      <a:pt x="12925" y="1889"/>
                      <a:pt x="14978" y="1889"/>
                    </a:cubicBezTo>
                    <a:cubicBezTo>
                      <a:pt x="16046" y="1889"/>
                      <a:pt x="16754" y="2449"/>
                      <a:pt x="16549" y="3845"/>
                    </a:cubicBezTo>
                    <a:cubicBezTo>
                      <a:pt x="15889" y="7922"/>
                      <a:pt x="14630" y="20213"/>
                      <a:pt x="7016" y="22311"/>
                    </a:cubicBezTo>
                    <a:cubicBezTo>
                      <a:pt x="6322" y="22511"/>
                      <a:pt x="5687" y="22602"/>
                      <a:pt x="5106" y="22602"/>
                    </a:cubicBezTo>
                    <a:cubicBezTo>
                      <a:pt x="2375" y="22602"/>
                      <a:pt x="841" y="20590"/>
                      <a:pt x="1" y="18414"/>
                    </a:cubicBezTo>
                    <a:lnTo>
                      <a:pt x="1" y="19014"/>
                    </a:lnTo>
                    <a:cubicBezTo>
                      <a:pt x="292" y="23773"/>
                      <a:pt x="2354" y="25818"/>
                      <a:pt x="5676" y="25818"/>
                    </a:cubicBezTo>
                    <a:cubicBezTo>
                      <a:pt x="6455" y="25818"/>
                      <a:pt x="7304" y="25706"/>
                      <a:pt x="8215" y="25489"/>
                    </a:cubicBezTo>
                    <a:cubicBezTo>
                      <a:pt x="13012" y="24350"/>
                      <a:pt x="14570" y="16376"/>
                      <a:pt x="15830" y="11639"/>
                    </a:cubicBezTo>
                    <a:cubicBezTo>
                      <a:pt x="17089" y="6962"/>
                      <a:pt x="20446" y="67"/>
                      <a:pt x="20446" y="67"/>
                    </a:cubicBezTo>
                    <a:cubicBezTo>
                      <a:pt x="20446" y="67"/>
                      <a:pt x="19672" y="0"/>
                      <a:pt x="18536" y="0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3"/>
              <p:cNvSpPr/>
              <p:nvPr/>
            </p:nvSpPr>
            <p:spPr>
              <a:xfrm>
                <a:off x="3286875" y="2627200"/>
                <a:ext cx="344775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14460" extrusionOk="0">
                    <a:moveTo>
                      <a:pt x="10248" y="0"/>
                    </a:moveTo>
                    <a:cubicBezTo>
                      <a:pt x="9525" y="0"/>
                      <a:pt x="8801" y="60"/>
                      <a:pt x="8094" y="188"/>
                    </a:cubicBezTo>
                    <a:cubicBezTo>
                      <a:pt x="7375" y="308"/>
                      <a:pt x="6655" y="548"/>
                      <a:pt x="5996" y="848"/>
                    </a:cubicBezTo>
                    <a:cubicBezTo>
                      <a:pt x="5696" y="968"/>
                      <a:pt x="5396" y="1148"/>
                      <a:pt x="5096" y="1328"/>
                    </a:cubicBezTo>
                    <a:cubicBezTo>
                      <a:pt x="4797" y="1508"/>
                      <a:pt x="4557" y="1747"/>
                      <a:pt x="4377" y="1927"/>
                    </a:cubicBezTo>
                    <a:cubicBezTo>
                      <a:pt x="4017" y="2227"/>
                      <a:pt x="3717" y="2527"/>
                      <a:pt x="3418" y="2887"/>
                    </a:cubicBezTo>
                    <a:lnTo>
                      <a:pt x="3058" y="3306"/>
                    </a:lnTo>
                    <a:cubicBezTo>
                      <a:pt x="3058" y="3306"/>
                      <a:pt x="2998" y="3426"/>
                      <a:pt x="2818" y="3726"/>
                    </a:cubicBezTo>
                    <a:lnTo>
                      <a:pt x="2518" y="4206"/>
                    </a:lnTo>
                    <a:cubicBezTo>
                      <a:pt x="2398" y="4385"/>
                      <a:pt x="2278" y="4625"/>
                      <a:pt x="2159" y="4865"/>
                    </a:cubicBezTo>
                    <a:cubicBezTo>
                      <a:pt x="1559" y="6124"/>
                      <a:pt x="1139" y="7383"/>
                      <a:pt x="839" y="8702"/>
                    </a:cubicBezTo>
                    <a:cubicBezTo>
                      <a:pt x="540" y="10021"/>
                      <a:pt x="300" y="11340"/>
                      <a:pt x="180" y="12660"/>
                    </a:cubicBezTo>
                    <a:cubicBezTo>
                      <a:pt x="60" y="13259"/>
                      <a:pt x="0" y="13859"/>
                      <a:pt x="60" y="14458"/>
                    </a:cubicBezTo>
                    <a:cubicBezTo>
                      <a:pt x="61" y="14459"/>
                      <a:pt x="63" y="14459"/>
                      <a:pt x="64" y="14459"/>
                    </a:cubicBezTo>
                    <a:cubicBezTo>
                      <a:pt x="187" y="14459"/>
                      <a:pt x="548" y="11611"/>
                      <a:pt x="1379" y="8822"/>
                    </a:cubicBezTo>
                    <a:cubicBezTo>
                      <a:pt x="1739" y="7563"/>
                      <a:pt x="2218" y="6364"/>
                      <a:pt x="2818" y="5165"/>
                    </a:cubicBezTo>
                    <a:lnTo>
                      <a:pt x="3118" y="4565"/>
                    </a:lnTo>
                    <a:lnTo>
                      <a:pt x="3478" y="4086"/>
                    </a:lnTo>
                    <a:cubicBezTo>
                      <a:pt x="3538" y="3966"/>
                      <a:pt x="3598" y="3846"/>
                      <a:pt x="3717" y="3726"/>
                    </a:cubicBezTo>
                    <a:lnTo>
                      <a:pt x="4017" y="3306"/>
                    </a:lnTo>
                    <a:cubicBezTo>
                      <a:pt x="4257" y="3006"/>
                      <a:pt x="4557" y="2647"/>
                      <a:pt x="4857" y="2407"/>
                    </a:cubicBezTo>
                    <a:cubicBezTo>
                      <a:pt x="5036" y="2227"/>
                      <a:pt x="5276" y="1987"/>
                      <a:pt x="5516" y="1867"/>
                    </a:cubicBezTo>
                    <a:cubicBezTo>
                      <a:pt x="5696" y="1687"/>
                      <a:pt x="5996" y="1508"/>
                      <a:pt x="6236" y="1328"/>
                    </a:cubicBezTo>
                    <a:cubicBezTo>
                      <a:pt x="6895" y="1088"/>
                      <a:pt x="7495" y="848"/>
                      <a:pt x="8214" y="728"/>
                    </a:cubicBezTo>
                    <a:cubicBezTo>
                      <a:pt x="9148" y="506"/>
                      <a:pt x="10115" y="382"/>
                      <a:pt x="11090" y="382"/>
                    </a:cubicBezTo>
                    <a:cubicBezTo>
                      <a:pt x="11430" y="382"/>
                      <a:pt x="11771" y="397"/>
                      <a:pt x="12111" y="428"/>
                    </a:cubicBezTo>
                    <a:cubicBezTo>
                      <a:pt x="12651" y="488"/>
                      <a:pt x="13251" y="668"/>
                      <a:pt x="13790" y="848"/>
                    </a:cubicBezTo>
                    <a:cubicBezTo>
                      <a:pt x="13670" y="728"/>
                      <a:pt x="13550" y="608"/>
                      <a:pt x="13370" y="548"/>
                    </a:cubicBezTo>
                    <a:cubicBezTo>
                      <a:pt x="13011" y="368"/>
                      <a:pt x="12591" y="248"/>
                      <a:pt x="12111" y="129"/>
                    </a:cubicBezTo>
                    <a:cubicBezTo>
                      <a:pt x="11499" y="45"/>
                      <a:pt x="10874" y="0"/>
                      <a:pt x="10248" y="0"/>
                    </a:cubicBezTo>
                    <a:close/>
                  </a:path>
                </a:pathLst>
              </a:custGeom>
              <a:solidFill>
                <a:srgbClr val="7D0A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3"/>
              <p:cNvSpPr/>
              <p:nvPr/>
            </p:nvSpPr>
            <p:spPr>
              <a:xfrm>
                <a:off x="3114500" y="2660925"/>
                <a:ext cx="268325" cy="426675"/>
              </a:xfrm>
              <a:custGeom>
                <a:avLst/>
                <a:gdLst/>
                <a:ahLst/>
                <a:cxnLst/>
                <a:rect l="l" t="t" r="r" b="b"/>
                <a:pathLst>
                  <a:path w="10733" h="17067" extrusionOk="0">
                    <a:moveTo>
                      <a:pt x="6361" y="0"/>
                    </a:moveTo>
                    <a:cubicBezTo>
                      <a:pt x="5871" y="0"/>
                      <a:pt x="5399" y="108"/>
                      <a:pt x="4976" y="338"/>
                    </a:cubicBezTo>
                    <a:cubicBezTo>
                      <a:pt x="4797" y="398"/>
                      <a:pt x="4617" y="518"/>
                      <a:pt x="4437" y="638"/>
                    </a:cubicBezTo>
                    <a:lnTo>
                      <a:pt x="4017" y="998"/>
                    </a:lnTo>
                    <a:cubicBezTo>
                      <a:pt x="3717" y="1298"/>
                      <a:pt x="3538" y="1597"/>
                      <a:pt x="3358" y="1897"/>
                    </a:cubicBezTo>
                    <a:cubicBezTo>
                      <a:pt x="2998" y="2437"/>
                      <a:pt x="2698" y="3036"/>
                      <a:pt x="2458" y="3636"/>
                    </a:cubicBezTo>
                    <a:cubicBezTo>
                      <a:pt x="2039" y="4655"/>
                      <a:pt x="1799" y="5375"/>
                      <a:pt x="1799" y="5375"/>
                    </a:cubicBezTo>
                    <a:cubicBezTo>
                      <a:pt x="1799" y="5375"/>
                      <a:pt x="1739" y="5555"/>
                      <a:pt x="1679" y="5854"/>
                    </a:cubicBezTo>
                    <a:cubicBezTo>
                      <a:pt x="1559" y="6214"/>
                      <a:pt x="1439" y="6634"/>
                      <a:pt x="1319" y="7173"/>
                    </a:cubicBezTo>
                    <a:cubicBezTo>
                      <a:pt x="1019" y="8253"/>
                      <a:pt x="720" y="9692"/>
                      <a:pt x="480" y="11191"/>
                    </a:cubicBezTo>
                    <a:cubicBezTo>
                      <a:pt x="240" y="12510"/>
                      <a:pt x="120" y="13889"/>
                      <a:pt x="60" y="15208"/>
                    </a:cubicBezTo>
                    <a:cubicBezTo>
                      <a:pt x="0" y="15867"/>
                      <a:pt x="0" y="16467"/>
                      <a:pt x="180" y="17066"/>
                    </a:cubicBezTo>
                    <a:cubicBezTo>
                      <a:pt x="240" y="17066"/>
                      <a:pt x="240" y="16347"/>
                      <a:pt x="360" y="15268"/>
                    </a:cubicBezTo>
                    <a:cubicBezTo>
                      <a:pt x="480" y="14129"/>
                      <a:pt x="660" y="12690"/>
                      <a:pt x="959" y="11251"/>
                    </a:cubicBezTo>
                    <a:cubicBezTo>
                      <a:pt x="1259" y="9812"/>
                      <a:pt x="1619" y="8373"/>
                      <a:pt x="1979" y="7353"/>
                    </a:cubicBezTo>
                    <a:cubicBezTo>
                      <a:pt x="2099" y="6814"/>
                      <a:pt x="2218" y="6394"/>
                      <a:pt x="2338" y="6094"/>
                    </a:cubicBezTo>
                    <a:lnTo>
                      <a:pt x="2518" y="5615"/>
                    </a:lnTo>
                    <a:cubicBezTo>
                      <a:pt x="2518" y="5615"/>
                      <a:pt x="2698" y="4895"/>
                      <a:pt x="3118" y="3876"/>
                    </a:cubicBezTo>
                    <a:cubicBezTo>
                      <a:pt x="3298" y="3336"/>
                      <a:pt x="3538" y="2737"/>
                      <a:pt x="3837" y="2197"/>
                    </a:cubicBezTo>
                    <a:cubicBezTo>
                      <a:pt x="4017" y="1897"/>
                      <a:pt x="4197" y="1657"/>
                      <a:pt x="4377" y="1358"/>
                    </a:cubicBezTo>
                    <a:lnTo>
                      <a:pt x="4737" y="1058"/>
                    </a:lnTo>
                    <a:cubicBezTo>
                      <a:pt x="4857" y="938"/>
                      <a:pt x="5036" y="818"/>
                      <a:pt x="5156" y="758"/>
                    </a:cubicBezTo>
                    <a:cubicBezTo>
                      <a:pt x="5601" y="536"/>
                      <a:pt x="6112" y="412"/>
                      <a:pt x="6615" y="412"/>
                    </a:cubicBezTo>
                    <a:cubicBezTo>
                      <a:pt x="6790" y="412"/>
                      <a:pt x="6965" y="427"/>
                      <a:pt x="7135" y="458"/>
                    </a:cubicBezTo>
                    <a:cubicBezTo>
                      <a:pt x="7734" y="578"/>
                      <a:pt x="8334" y="698"/>
                      <a:pt x="8934" y="938"/>
                    </a:cubicBezTo>
                    <a:cubicBezTo>
                      <a:pt x="9533" y="1118"/>
                      <a:pt x="10133" y="1238"/>
                      <a:pt x="10732" y="1298"/>
                    </a:cubicBezTo>
                    <a:cubicBezTo>
                      <a:pt x="10732" y="1238"/>
                      <a:pt x="10073" y="1058"/>
                      <a:pt x="9054" y="638"/>
                    </a:cubicBezTo>
                    <a:cubicBezTo>
                      <a:pt x="8454" y="398"/>
                      <a:pt x="7794" y="218"/>
                      <a:pt x="7195" y="99"/>
                    </a:cubicBezTo>
                    <a:cubicBezTo>
                      <a:pt x="6915" y="34"/>
                      <a:pt x="6635" y="0"/>
                      <a:pt x="6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3"/>
              <p:cNvSpPr/>
              <p:nvPr/>
            </p:nvSpPr>
            <p:spPr>
              <a:xfrm>
                <a:off x="3220900" y="2789275"/>
                <a:ext cx="340300" cy="499175"/>
              </a:xfrm>
              <a:custGeom>
                <a:avLst/>
                <a:gdLst/>
                <a:ahLst/>
                <a:cxnLst/>
                <a:rect l="l" t="t" r="r" b="b"/>
                <a:pathLst>
                  <a:path w="13612" h="19967" extrusionOk="0">
                    <a:moveTo>
                      <a:pt x="13611" y="1"/>
                    </a:moveTo>
                    <a:lnTo>
                      <a:pt x="13611" y="1"/>
                    </a:lnTo>
                    <a:cubicBezTo>
                      <a:pt x="13251" y="601"/>
                      <a:pt x="12952" y="1260"/>
                      <a:pt x="12772" y="1920"/>
                    </a:cubicBezTo>
                    <a:cubicBezTo>
                      <a:pt x="12172" y="3359"/>
                      <a:pt x="11693" y="4798"/>
                      <a:pt x="11273" y="6296"/>
                    </a:cubicBezTo>
                    <a:cubicBezTo>
                      <a:pt x="10793" y="7855"/>
                      <a:pt x="10433" y="9414"/>
                      <a:pt x="10074" y="10673"/>
                    </a:cubicBezTo>
                    <a:cubicBezTo>
                      <a:pt x="9714" y="11872"/>
                      <a:pt x="9474" y="12652"/>
                      <a:pt x="9474" y="12652"/>
                    </a:cubicBezTo>
                    <a:cubicBezTo>
                      <a:pt x="9474" y="12652"/>
                      <a:pt x="9474" y="12712"/>
                      <a:pt x="9414" y="12772"/>
                    </a:cubicBezTo>
                    <a:lnTo>
                      <a:pt x="9294" y="13192"/>
                    </a:lnTo>
                    <a:cubicBezTo>
                      <a:pt x="9114" y="13551"/>
                      <a:pt x="8935" y="14091"/>
                      <a:pt x="8635" y="14690"/>
                    </a:cubicBezTo>
                    <a:cubicBezTo>
                      <a:pt x="8335" y="15410"/>
                      <a:pt x="7975" y="16009"/>
                      <a:pt x="7496" y="16669"/>
                    </a:cubicBezTo>
                    <a:cubicBezTo>
                      <a:pt x="7016" y="17329"/>
                      <a:pt x="6416" y="17928"/>
                      <a:pt x="5757" y="18348"/>
                    </a:cubicBezTo>
                    <a:cubicBezTo>
                      <a:pt x="5097" y="18768"/>
                      <a:pt x="4378" y="19067"/>
                      <a:pt x="3718" y="19247"/>
                    </a:cubicBezTo>
                    <a:cubicBezTo>
                      <a:pt x="3059" y="19427"/>
                      <a:pt x="2459" y="19547"/>
                      <a:pt x="1800" y="19667"/>
                    </a:cubicBezTo>
                    <a:cubicBezTo>
                      <a:pt x="1590" y="19697"/>
                      <a:pt x="1380" y="19712"/>
                      <a:pt x="1163" y="19712"/>
                    </a:cubicBezTo>
                    <a:cubicBezTo>
                      <a:pt x="945" y="19712"/>
                      <a:pt x="720" y="19697"/>
                      <a:pt x="481" y="19667"/>
                    </a:cubicBezTo>
                    <a:cubicBezTo>
                      <a:pt x="181" y="19607"/>
                      <a:pt x="1" y="19547"/>
                      <a:pt x="1" y="19547"/>
                    </a:cubicBezTo>
                    <a:lnTo>
                      <a:pt x="1" y="19547"/>
                    </a:lnTo>
                    <a:cubicBezTo>
                      <a:pt x="121" y="19727"/>
                      <a:pt x="241" y="19787"/>
                      <a:pt x="421" y="19847"/>
                    </a:cubicBezTo>
                    <a:cubicBezTo>
                      <a:pt x="900" y="19967"/>
                      <a:pt x="1320" y="19967"/>
                      <a:pt x="1800" y="19967"/>
                    </a:cubicBezTo>
                    <a:cubicBezTo>
                      <a:pt x="2459" y="19907"/>
                      <a:pt x="3119" y="19787"/>
                      <a:pt x="3778" y="19667"/>
                    </a:cubicBezTo>
                    <a:cubicBezTo>
                      <a:pt x="4498" y="19487"/>
                      <a:pt x="5277" y="19187"/>
                      <a:pt x="5937" y="18827"/>
                    </a:cubicBezTo>
                    <a:cubicBezTo>
                      <a:pt x="6716" y="18348"/>
                      <a:pt x="7376" y="17748"/>
                      <a:pt x="7975" y="17029"/>
                    </a:cubicBezTo>
                    <a:cubicBezTo>
                      <a:pt x="8455" y="16429"/>
                      <a:pt x="8875" y="15710"/>
                      <a:pt x="9234" y="14990"/>
                    </a:cubicBezTo>
                    <a:cubicBezTo>
                      <a:pt x="9534" y="14391"/>
                      <a:pt x="9774" y="13851"/>
                      <a:pt x="9894" y="13491"/>
                    </a:cubicBezTo>
                    <a:cubicBezTo>
                      <a:pt x="10014" y="13251"/>
                      <a:pt x="10074" y="13132"/>
                      <a:pt x="10074" y="13012"/>
                    </a:cubicBezTo>
                    <a:cubicBezTo>
                      <a:pt x="10134" y="12892"/>
                      <a:pt x="10134" y="12832"/>
                      <a:pt x="10134" y="12832"/>
                    </a:cubicBezTo>
                    <a:cubicBezTo>
                      <a:pt x="10134" y="12832"/>
                      <a:pt x="11033" y="9654"/>
                      <a:pt x="11812" y="6416"/>
                    </a:cubicBezTo>
                    <a:cubicBezTo>
                      <a:pt x="12232" y="4798"/>
                      <a:pt x="12592" y="3179"/>
                      <a:pt x="13012" y="2039"/>
                    </a:cubicBezTo>
                    <a:cubicBezTo>
                      <a:pt x="13251" y="1380"/>
                      <a:pt x="13431" y="720"/>
                      <a:pt x="1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3"/>
              <p:cNvSpPr/>
              <p:nvPr/>
            </p:nvSpPr>
            <p:spPr>
              <a:xfrm>
                <a:off x="3370800" y="2468525"/>
                <a:ext cx="435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480" extrusionOk="0">
                    <a:moveTo>
                      <a:pt x="1020" y="0"/>
                    </a:moveTo>
                    <a:cubicBezTo>
                      <a:pt x="360" y="0"/>
                      <a:pt x="1" y="780"/>
                      <a:pt x="480" y="1259"/>
                    </a:cubicBezTo>
                    <a:cubicBezTo>
                      <a:pt x="633" y="1412"/>
                      <a:pt x="816" y="1480"/>
                      <a:pt x="995" y="1480"/>
                    </a:cubicBezTo>
                    <a:cubicBezTo>
                      <a:pt x="1377" y="1480"/>
                      <a:pt x="1739" y="1169"/>
                      <a:pt x="1739" y="720"/>
                    </a:cubicBezTo>
                    <a:cubicBezTo>
                      <a:pt x="1739" y="300"/>
                      <a:pt x="1440" y="0"/>
                      <a:pt x="10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3"/>
              <p:cNvSpPr/>
              <p:nvPr/>
            </p:nvSpPr>
            <p:spPr>
              <a:xfrm>
                <a:off x="3460450" y="2434050"/>
                <a:ext cx="16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32" extrusionOk="0">
                    <a:moveTo>
                      <a:pt x="372" y="0"/>
                    </a:moveTo>
                    <a:cubicBezTo>
                      <a:pt x="0" y="0"/>
                      <a:pt x="384" y="431"/>
                      <a:pt x="576" y="431"/>
                    </a:cubicBezTo>
                    <a:cubicBezTo>
                      <a:pt x="632" y="431"/>
                      <a:pt x="672" y="395"/>
                      <a:pt x="672" y="300"/>
                    </a:cubicBezTo>
                    <a:cubicBezTo>
                      <a:pt x="672" y="120"/>
                      <a:pt x="492" y="0"/>
                      <a:pt x="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3"/>
              <p:cNvSpPr/>
              <p:nvPr/>
            </p:nvSpPr>
            <p:spPr>
              <a:xfrm>
                <a:off x="3470300" y="2510475"/>
                <a:ext cx="204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58" extrusionOk="0">
                    <a:moveTo>
                      <a:pt x="457" y="1"/>
                    </a:moveTo>
                    <a:cubicBezTo>
                      <a:pt x="1" y="1"/>
                      <a:pt x="449" y="558"/>
                      <a:pt x="688" y="558"/>
                    </a:cubicBezTo>
                    <a:cubicBezTo>
                      <a:pt x="763" y="558"/>
                      <a:pt x="817" y="503"/>
                      <a:pt x="817" y="361"/>
                    </a:cubicBezTo>
                    <a:cubicBezTo>
                      <a:pt x="817" y="181"/>
                      <a:pt x="697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3"/>
              <p:cNvSpPr/>
              <p:nvPr/>
            </p:nvSpPr>
            <p:spPr>
              <a:xfrm>
                <a:off x="2985575" y="2491000"/>
                <a:ext cx="330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34" extrusionOk="0">
                    <a:moveTo>
                      <a:pt x="780" y="0"/>
                    </a:moveTo>
                    <a:cubicBezTo>
                      <a:pt x="241" y="0"/>
                      <a:pt x="1" y="600"/>
                      <a:pt x="361" y="960"/>
                    </a:cubicBezTo>
                    <a:cubicBezTo>
                      <a:pt x="480" y="1080"/>
                      <a:pt x="627" y="1133"/>
                      <a:pt x="769" y="1133"/>
                    </a:cubicBezTo>
                    <a:cubicBezTo>
                      <a:pt x="1053" y="1133"/>
                      <a:pt x="1320" y="920"/>
                      <a:pt x="1320" y="600"/>
                    </a:cubicBezTo>
                    <a:cubicBezTo>
                      <a:pt x="1320" y="240"/>
                      <a:pt x="1080" y="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3"/>
              <p:cNvSpPr/>
              <p:nvPr/>
            </p:nvSpPr>
            <p:spPr>
              <a:xfrm>
                <a:off x="3036550" y="2451650"/>
                <a:ext cx="315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70" extrusionOk="0">
                    <a:moveTo>
                      <a:pt x="630" y="1"/>
                    </a:moveTo>
                    <a:cubicBezTo>
                      <a:pt x="315" y="1"/>
                      <a:pt x="0" y="225"/>
                      <a:pt x="60" y="675"/>
                    </a:cubicBezTo>
                    <a:cubicBezTo>
                      <a:pt x="90" y="1005"/>
                      <a:pt x="360" y="1170"/>
                      <a:pt x="630" y="1170"/>
                    </a:cubicBezTo>
                    <a:cubicBezTo>
                      <a:pt x="900" y="1170"/>
                      <a:pt x="1169" y="1005"/>
                      <a:pt x="1199" y="675"/>
                    </a:cubicBezTo>
                    <a:cubicBezTo>
                      <a:pt x="1259" y="225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3"/>
              <p:cNvSpPr/>
              <p:nvPr/>
            </p:nvSpPr>
            <p:spPr>
              <a:xfrm>
                <a:off x="3089000" y="2529975"/>
                <a:ext cx="165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406" extrusionOk="0">
                    <a:moveTo>
                      <a:pt x="361" y="0"/>
                    </a:moveTo>
                    <a:cubicBezTo>
                      <a:pt x="1" y="0"/>
                      <a:pt x="349" y="405"/>
                      <a:pt x="546" y="405"/>
                    </a:cubicBezTo>
                    <a:cubicBezTo>
                      <a:pt x="612" y="405"/>
                      <a:pt x="660" y="360"/>
                      <a:pt x="660" y="240"/>
                    </a:cubicBezTo>
                    <a:cubicBezTo>
                      <a:pt x="660" y="120"/>
                      <a:pt x="480" y="0"/>
                      <a:pt x="3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3"/>
              <p:cNvSpPr/>
              <p:nvPr/>
            </p:nvSpPr>
            <p:spPr>
              <a:xfrm>
                <a:off x="2480450" y="1639600"/>
                <a:ext cx="2359325" cy="2538100"/>
              </a:xfrm>
              <a:custGeom>
                <a:avLst/>
                <a:gdLst/>
                <a:ahLst/>
                <a:cxnLst/>
                <a:rect l="l" t="t" r="r" b="b"/>
                <a:pathLst>
                  <a:path w="94373" h="101524" extrusionOk="0">
                    <a:moveTo>
                      <a:pt x="81182" y="1"/>
                    </a:moveTo>
                    <a:lnTo>
                      <a:pt x="81182" y="1"/>
                    </a:lnTo>
                    <a:cubicBezTo>
                      <a:pt x="81183" y="2"/>
                      <a:pt x="88796" y="12532"/>
                      <a:pt x="88556" y="16249"/>
                    </a:cubicBezTo>
                    <a:cubicBezTo>
                      <a:pt x="88454" y="17496"/>
                      <a:pt x="87224" y="17906"/>
                      <a:pt x="85647" y="17906"/>
                    </a:cubicBezTo>
                    <a:cubicBezTo>
                      <a:pt x="82595" y="17906"/>
                      <a:pt x="78244" y="16369"/>
                      <a:pt x="78244" y="16369"/>
                    </a:cubicBezTo>
                    <a:lnTo>
                      <a:pt x="78244" y="16369"/>
                    </a:lnTo>
                    <a:cubicBezTo>
                      <a:pt x="78244" y="16369"/>
                      <a:pt x="83940" y="22065"/>
                      <a:pt x="83040" y="24283"/>
                    </a:cubicBezTo>
                    <a:cubicBezTo>
                      <a:pt x="82663" y="25255"/>
                      <a:pt x="81156" y="25522"/>
                      <a:pt x="79613" y="25522"/>
                    </a:cubicBezTo>
                    <a:cubicBezTo>
                      <a:pt x="77726" y="25522"/>
                      <a:pt x="75786" y="25123"/>
                      <a:pt x="75786" y="25123"/>
                    </a:cubicBezTo>
                    <a:lnTo>
                      <a:pt x="75786" y="25123"/>
                    </a:lnTo>
                    <a:cubicBezTo>
                      <a:pt x="76925" y="26802"/>
                      <a:pt x="77165" y="28900"/>
                      <a:pt x="76445" y="30759"/>
                    </a:cubicBezTo>
                    <a:cubicBezTo>
                      <a:pt x="75186" y="33817"/>
                      <a:pt x="68411" y="33817"/>
                      <a:pt x="68411" y="33817"/>
                    </a:cubicBezTo>
                    <a:cubicBezTo>
                      <a:pt x="68411" y="33817"/>
                      <a:pt x="70210" y="36755"/>
                      <a:pt x="68291" y="38134"/>
                    </a:cubicBezTo>
                    <a:cubicBezTo>
                      <a:pt x="67894" y="38419"/>
                      <a:pt x="67393" y="38533"/>
                      <a:pt x="66849" y="38533"/>
                    </a:cubicBezTo>
                    <a:cubicBezTo>
                      <a:pt x="64769" y="38533"/>
                      <a:pt x="62056" y="36875"/>
                      <a:pt x="62056" y="36874"/>
                    </a:cubicBezTo>
                    <a:lnTo>
                      <a:pt x="62056" y="36874"/>
                    </a:lnTo>
                    <a:lnTo>
                      <a:pt x="62955" y="41551"/>
                    </a:lnTo>
                    <a:cubicBezTo>
                      <a:pt x="62955" y="41551"/>
                      <a:pt x="56060" y="49046"/>
                      <a:pt x="51143" y="49825"/>
                    </a:cubicBezTo>
                    <a:cubicBezTo>
                      <a:pt x="50350" y="49932"/>
                      <a:pt x="49552" y="49985"/>
                      <a:pt x="48756" y="49985"/>
                    </a:cubicBezTo>
                    <a:cubicBezTo>
                      <a:pt x="46427" y="49985"/>
                      <a:pt x="44115" y="49535"/>
                      <a:pt x="41970" y="48686"/>
                    </a:cubicBezTo>
                    <a:lnTo>
                      <a:pt x="41850" y="50185"/>
                    </a:lnTo>
                    <a:cubicBezTo>
                      <a:pt x="44742" y="52194"/>
                      <a:pt x="48051" y="52689"/>
                      <a:pt x="50608" y="52689"/>
                    </a:cubicBezTo>
                    <a:cubicBezTo>
                      <a:pt x="53088" y="52689"/>
                      <a:pt x="54861" y="52224"/>
                      <a:pt x="54861" y="52223"/>
                    </a:cubicBezTo>
                    <a:lnTo>
                      <a:pt x="54861" y="52223"/>
                    </a:lnTo>
                    <a:cubicBezTo>
                      <a:pt x="54861" y="52224"/>
                      <a:pt x="54441" y="57380"/>
                      <a:pt x="50244" y="65054"/>
                    </a:cubicBezTo>
                    <a:cubicBezTo>
                      <a:pt x="46374" y="72076"/>
                      <a:pt x="37710" y="78996"/>
                      <a:pt x="32248" y="78996"/>
                    </a:cubicBezTo>
                    <a:cubicBezTo>
                      <a:pt x="31787" y="78996"/>
                      <a:pt x="31349" y="78947"/>
                      <a:pt x="30938" y="78844"/>
                    </a:cubicBezTo>
                    <a:cubicBezTo>
                      <a:pt x="25602" y="77585"/>
                      <a:pt x="26681" y="69851"/>
                      <a:pt x="26681" y="69851"/>
                    </a:cubicBezTo>
                    <a:lnTo>
                      <a:pt x="26681" y="69851"/>
                    </a:lnTo>
                    <a:cubicBezTo>
                      <a:pt x="25575" y="70925"/>
                      <a:pt x="24681" y="71321"/>
                      <a:pt x="23965" y="71321"/>
                    </a:cubicBezTo>
                    <a:cubicBezTo>
                      <a:pt x="21963" y="71321"/>
                      <a:pt x="21345" y="68232"/>
                      <a:pt x="21345" y="68232"/>
                    </a:cubicBezTo>
                    <a:lnTo>
                      <a:pt x="21345" y="68232"/>
                    </a:lnTo>
                    <a:cubicBezTo>
                      <a:pt x="21027" y="73562"/>
                      <a:pt x="22978" y="74459"/>
                      <a:pt x="24327" y="74459"/>
                    </a:cubicBezTo>
                    <a:cubicBezTo>
                      <a:pt x="25012" y="74459"/>
                      <a:pt x="25542" y="74228"/>
                      <a:pt x="25542" y="74228"/>
                    </a:cubicBezTo>
                    <a:lnTo>
                      <a:pt x="25542" y="74228"/>
                    </a:lnTo>
                    <a:cubicBezTo>
                      <a:pt x="25542" y="74228"/>
                      <a:pt x="29717" y="87093"/>
                      <a:pt x="25399" y="87093"/>
                    </a:cubicBezTo>
                    <a:cubicBezTo>
                      <a:pt x="24918" y="87093"/>
                      <a:pt x="24332" y="86933"/>
                      <a:pt x="23623" y="86579"/>
                    </a:cubicBezTo>
                    <a:cubicBezTo>
                      <a:pt x="16608" y="82981"/>
                      <a:pt x="13191" y="67453"/>
                      <a:pt x="13191" y="67453"/>
                    </a:cubicBezTo>
                    <a:cubicBezTo>
                      <a:pt x="13191" y="67453"/>
                      <a:pt x="11417" y="71766"/>
                      <a:pt x="9424" y="71766"/>
                    </a:cubicBezTo>
                    <a:cubicBezTo>
                      <a:pt x="8986" y="71766"/>
                      <a:pt x="8537" y="71557"/>
                      <a:pt x="8095" y="71050"/>
                    </a:cubicBezTo>
                    <a:cubicBezTo>
                      <a:pt x="5696" y="68232"/>
                      <a:pt x="7615" y="51025"/>
                      <a:pt x="7615" y="51024"/>
                    </a:cubicBezTo>
                    <a:lnTo>
                      <a:pt x="7615" y="51024"/>
                    </a:lnTo>
                    <a:cubicBezTo>
                      <a:pt x="7615" y="51025"/>
                      <a:pt x="5662" y="53303"/>
                      <a:pt x="4130" y="53303"/>
                    </a:cubicBezTo>
                    <a:cubicBezTo>
                      <a:pt x="3583" y="53303"/>
                      <a:pt x="3090" y="53012"/>
                      <a:pt x="2758" y="52223"/>
                    </a:cubicBezTo>
                    <a:cubicBezTo>
                      <a:pt x="2579" y="51684"/>
                      <a:pt x="2638" y="51084"/>
                      <a:pt x="2878" y="50605"/>
                    </a:cubicBezTo>
                    <a:lnTo>
                      <a:pt x="2878" y="50605"/>
                    </a:lnTo>
                    <a:cubicBezTo>
                      <a:pt x="1319" y="52883"/>
                      <a:pt x="0" y="55701"/>
                      <a:pt x="720" y="57560"/>
                    </a:cubicBezTo>
                    <a:cubicBezTo>
                      <a:pt x="1156" y="58549"/>
                      <a:pt x="1709" y="58905"/>
                      <a:pt x="2279" y="58905"/>
                    </a:cubicBezTo>
                    <a:cubicBezTo>
                      <a:pt x="3750" y="58905"/>
                      <a:pt x="5336" y="56541"/>
                      <a:pt x="5337" y="56540"/>
                    </a:cubicBezTo>
                    <a:lnTo>
                      <a:pt x="5337" y="56540"/>
                    </a:lnTo>
                    <a:cubicBezTo>
                      <a:pt x="5336" y="56541"/>
                      <a:pt x="3298" y="66673"/>
                      <a:pt x="5337" y="73328"/>
                    </a:cubicBezTo>
                    <a:cubicBezTo>
                      <a:pt x="6416" y="77166"/>
                      <a:pt x="9533" y="80104"/>
                      <a:pt x="13431" y="80943"/>
                    </a:cubicBezTo>
                    <a:cubicBezTo>
                      <a:pt x="19585" y="95153"/>
                      <a:pt x="27482" y="96895"/>
                      <a:pt x="30985" y="96895"/>
                    </a:cubicBezTo>
                    <a:cubicBezTo>
                      <a:pt x="32123" y="96895"/>
                      <a:pt x="32797" y="96712"/>
                      <a:pt x="32797" y="96712"/>
                    </a:cubicBezTo>
                    <a:cubicBezTo>
                      <a:pt x="34127" y="100036"/>
                      <a:pt x="36324" y="101524"/>
                      <a:pt x="39141" y="101524"/>
                    </a:cubicBezTo>
                    <a:cubicBezTo>
                      <a:pt x="44961" y="101524"/>
                      <a:pt x="53427" y="95175"/>
                      <a:pt x="62355" y="85560"/>
                    </a:cubicBezTo>
                    <a:cubicBezTo>
                      <a:pt x="75605" y="71350"/>
                      <a:pt x="75066" y="64695"/>
                      <a:pt x="75066" y="64695"/>
                    </a:cubicBezTo>
                    <a:lnTo>
                      <a:pt x="75066" y="64695"/>
                    </a:lnTo>
                    <a:cubicBezTo>
                      <a:pt x="75066" y="64695"/>
                      <a:pt x="76117" y="66271"/>
                      <a:pt x="78451" y="66271"/>
                    </a:cubicBezTo>
                    <a:cubicBezTo>
                      <a:pt x="78960" y="66271"/>
                      <a:pt x="79530" y="66196"/>
                      <a:pt x="80163" y="66014"/>
                    </a:cubicBezTo>
                    <a:cubicBezTo>
                      <a:pt x="83700" y="64934"/>
                      <a:pt x="80163" y="54022"/>
                      <a:pt x="80163" y="54022"/>
                    </a:cubicBezTo>
                    <a:lnTo>
                      <a:pt x="80163" y="54022"/>
                    </a:lnTo>
                    <a:cubicBezTo>
                      <a:pt x="80163" y="54022"/>
                      <a:pt x="81094" y="54095"/>
                      <a:pt x="82379" y="54095"/>
                    </a:cubicBezTo>
                    <a:cubicBezTo>
                      <a:pt x="84388" y="54095"/>
                      <a:pt x="87261" y="53917"/>
                      <a:pt x="88796" y="53003"/>
                    </a:cubicBezTo>
                    <a:cubicBezTo>
                      <a:pt x="91374" y="51444"/>
                      <a:pt x="80702" y="41251"/>
                      <a:pt x="80702" y="41251"/>
                    </a:cubicBezTo>
                    <a:lnTo>
                      <a:pt x="86278" y="36695"/>
                    </a:lnTo>
                    <a:cubicBezTo>
                      <a:pt x="94372" y="28001"/>
                      <a:pt x="87777" y="23924"/>
                      <a:pt x="87777" y="23924"/>
                    </a:cubicBezTo>
                    <a:cubicBezTo>
                      <a:pt x="87777" y="23924"/>
                      <a:pt x="91854" y="23444"/>
                      <a:pt x="92873" y="20386"/>
                    </a:cubicBezTo>
                    <a:cubicBezTo>
                      <a:pt x="93893" y="17329"/>
                      <a:pt x="81183" y="3"/>
                      <a:pt x="81182" y="1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3"/>
              <p:cNvSpPr/>
              <p:nvPr/>
            </p:nvSpPr>
            <p:spPr>
              <a:xfrm>
                <a:off x="2147675" y="2179225"/>
                <a:ext cx="7959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31838" h="25838" extrusionOk="0">
                    <a:moveTo>
                      <a:pt x="1680" y="0"/>
                    </a:moveTo>
                    <a:cubicBezTo>
                      <a:pt x="1140" y="1619"/>
                      <a:pt x="660" y="3238"/>
                      <a:pt x="301" y="4917"/>
                    </a:cubicBezTo>
                    <a:cubicBezTo>
                      <a:pt x="115" y="6273"/>
                      <a:pt x="907" y="6674"/>
                      <a:pt x="1968" y="6674"/>
                    </a:cubicBezTo>
                    <a:cubicBezTo>
                      <a:pt x="3298" y="6674"/>
                      <a:pt x="5049" y="6043"/>
                      <a:pt x="5817" y="5876"/>
                    </a:cubicBezTo>
                    <a:lnTo>
                      <a:pt x="5817" y="5876"/>
                    </a:lnTo>
                    <a:cubicBezTo>
                      <a:pt x="1200" y="9773"/>
                      <a:pt x="1" y="11872"/>
                      <a:pt x="3898" y="17088"/>
                    </a:cubicBezTo>
                    <a:cubicBezTo>
                      <a:pt x="8875" y="23923"/>
                      <a:pt x="20986" y="25602"/>
                      <a:pt x="22725" y="25782"/>
                    </a:cubicBezTo>
                    <a:cubicBezTo>
                      <a:pt x="23089" y="25820"/>
                      <a:pt x="23454" y="25838"/>
                      <a:pt x="23816" y="25838"/>
                    </a:cubicBezTo>
                    <a:cubicBezTo>
                      <a:pt x="27981" y="25838"/>
                      <a:pt x="31838" y="23504"/>
                      <a:pt x="31838" y="23504"/>
                    </a:cubicBezTo>
                    <a:cubicBezTo>
                      <a:pt x="31838" y="23504"/>
                      <a:pt x="16609" y="22005"/>
                      <a:pt x="10134" y="15349"/>
                    </a:cubicBezTo>
                    <a:cubicBezTo>
                      <a:pt x="5097" y="10253"/>
                      <a:pt x="12951" y="8454"/>
                      <a:pt x="12952" y="8454"/>
                    </a:cubicBezTo>
                    <a:lnTo>
                      <a:pt x="12952" y="8454"/>
                    </a:lnTo>
                    <a:cubicBezTo>
                      <a:pt x="12951" y="8454"/>
                      <a:pt x="9412" y="8731"/>
                      <a:pt x="6865" y="8731"/>
                    </a:cubicBezTo>
                    <a:cubicBezTo>
                      <a:pt x="5475" y="8731"/>
                      <a:pt x="4381" y="8648"/>
                      <a:pt x="4318" y="8394"/>
                    </a:cubicBezTo>
                    <a:cubicBezTo>
                      <a:pt x="4078" y="7735"/>
                      <a:pt x="7556" y="5816"/>
                      <a:pt x="9714" y="5037"/>
                    </a:cubicBezTo>
                    <a:cubicBezTo>
                      <a:pt x="11932" y="4257"/>
                      <a:pt x="14091" y="1380"/>
                      <a:pt x="14091" y="1379"/>
                    </a:cubicBezTo>
                    <a:lnTo>
                      <a:pt x="14091" y="1379"/>
                    </a:lnTo>
                    <a:cubicBezTo>
                      <a:pt x="11894" y="1726"/>
                      <a:pt x="9697" y="1900"/>
                      <a:pt x="7516" y="1900"/>
                    </a:cubicBezTo>
                    <a:cubicBezTo>
                      <a:pt x="6304" y="1900"/>
                      <a:pt x="5097" y="1846"/>
                      <a:pt x="3898" y="1739"/>
                    </a:cubicBezTo>
                    <a:cubicBezTo>
                      <a:pt x="2879" y="1619"/>
                      <a:pt x="2039" y="960"/>
                      <a:pt x="1680" y="0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3"/>
              <p:cNvSpPr/>
              <p:nvPr/>
            </p:nvSpPr>
            <p:spPr>
              <a:xfrm>
                <a:off x="2564375" y="2913784"/>
                <a:ext cx="230875" cy="734775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29391" extrusionOk="0">
                    <a:moveTo>
                      <a:pt x="4258" y="0"/>
                    </a:moveTo>
                    <a:cubicBezTo>
                      <a:pt x="3598" y="660"/>
                      <a:pt x="3119" y="1379"/>
                      <a:pt x="2819" y="2219"/>
                    </a:cubicBezTo>
                    <a:cubicBezTo>
                      <a:pt x="1980" y="4017"/>
                      <a:pt x="1380" y="5876"/>
                      <a:pt x="960" y="7795"/>
                    </a:cubicBezTo>
                    <a:cubicBezTo>
                      <a:pt x="481" y="9773"/>
                      <a:pt x="181" y="11692"/>
                      <a:pt x="61" y="13671"/>
                    </a:cubicBezTo>
                    <a:cubicBezTo>
                      <a:pt x="1" y="15289"/>
                      <a:pt x="1" y="16369"/>
                      <a:pt x="1" y="16369"/>
                    </a:cubicBezTo>
                    <a:cubicBezTo>
                      <a:pt x="61" y="17268"/>
                      <a:pt x="121" y="18167"/>
                      <a:pt x="301" y="19067"/>
                    </a:cubicBezTo>
                    <a:cubicBezTo>
                      <a:pt x="541" y="21105"/>
                      <a:pt x="1200" y="23024"/>
                      <a:pt x="2159" y="24823"/>
                    </a:cubicBezTo>
                    <a:cubicBezTo>
                      <a:pt x="3119" y="26621"/>
                      <a:pt x="4678" y="28060"/>
                      <a:pt x="6536" y="28840"/>
                    </a:cubicBezTo>
                    <a:cubicBezTo>
                      <a:pt x="7271" y="29207"/>
                      <a:pt x="8051" y="29391"/>
                      <a:pt x="8877" y="29391"/>
                    </a:cubicBezTo>
                    <a:cubicBezTo>
                      <a:pt x="8995" y="29391"/>
                      <a:pt x="9114" y="29387"/>
                      <a:pt x="9234" y="29379"/>
                    </a:cubicBezTo>
                    <a:cubicBezTo>
                      <a:pt x="9234" y="29259"/>
                      <a:pt x="8155" y="29079"/>
                      <a:pt x="6836" y="28360"/>
                    </a:cubicBezTo>
                    <a:cubicBezTo>
                      <a:pt x="5157" y="27461"/>
                      <a:pt x="3838" y="26082"/>
                      <a:pt x="3059" y="24343"/>
                    </a:cubicBezTo>
                    <a:cubicBezTo>
                      <a:pt x="2279" y="22664"/>
                      <a:pt x="1800" y="20805"/>
                      <a:pt x="1560" y="18947"/>
                    </a:cubicBezTo>
                    <a:cubicBezTo>
                      <a:pt x="1500" y="18047"/>
                      <a:pt x="1440" y="17208"/>
                      <a:pt x="1440" y="16369"/>
                    </a:cubicBezTo>
                    <a:cubicBezTo>
                      <a:pt x="1440" y="16369"/>
                      <a:pt x="1320" y="15349"/>
                      <a:pt x="1380" y="13730"/>
                    </a:cubicBezTo>
                    <a:cubicBezTo>
                      <a:pt x="1440" y="11812"/>
                      <a:pt x="1620" y="9953"/>
                      <a:pt x="1920" y="8035"/>
                    </a:cubicBezTo>
                    <a:cubicBezTo>
                      <a:pt x="2279" y="6176"/>
                      <a:pt x="2699" y="4317"/>
                      <a:pt x="3359" y="2459"/>
                    </a:cubicBezTo>
                    <a:cubicBezTo>
                      <a:pt x="3658" y="1679"/>
                      <a:pt x="3958" y="840"/>
                      <a:pt x="4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3"/>
              <p:cNvSpPr/>
              <p:nvPr/>
            </p:nvSpPr>
            <p:spPr>
              <a:xfrm>
                <a:off x="2777225" y="3483300"/>
                <a:ext cx="724000" cy="58910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3564" extrusionOk="0">
                    <a:moveTo>
                      <a:pt x="301" y="0"/>
                    </a:moveTo>
                    <a:cubicBezTo>
                      <a:pt x="61" y="1139"/>
                      <a:pt x="1" y="2278"/>
                      <a:pt x="241" y="3358"/>
                    </a:cubicBezTo>
                    <a:cubicBezTo>
                      <a:pt x="600" y="5816"/>
                      <a:pt x="1380" y="8214"/>
                      <a:pt x="2579" y="10433"/>
                    </a:cubicBezTo>
                    <a:cubicBezTo>
                      <a:pt x="4318" y="13610"/>
                      <a:pt x="6536" y="16488"/>
                      <a:pt x="9114" y="19006"/>
                    </a:cubicBezTo>
                    <a:lnTo>
                      <a:pt x="9774" y="19666"/>
                    </a:lnTo>
                    <a:cubicBezTo>
                      <a:pt x="10014" y="19846"/>
                      <a:pt x="10313" y="20086"/>
                      <a:pt x="10613" y="20326"/>
                    </a:cubicBezTo>
                    <a:cubicBezTo>
                      <a:pt x="10973" y="20565"/>
                      <a:pt x="11333" y="20925"/>
                      <a:pt x="11752" y="21165"/>
                    </a:cubicBezTo>
                    <a:cubicBezTo>
                      <a:pt x="12232" y="21465"/>
                      <a:pt x="12712" y="21765"/>
                      <a:pt x="13191" y="22064"/>
                    </a:cubicBezTo>
                    <a:lnTo>
                      <a:pt x="14031" y="22484"/>
                    </a:lnTo>
                    <a:lnTo>
                      <a:pt x="14870" y="22844"/>
                    </a:lnTo>
                    <a:cubicBezTo>
                      <a:pt x="16189" y="23323"/>
                      <a:pt x="17568" y="23563"/>
                      <a:pt x="18887" y="23563"/>
                    </a:cubicBezTo>
                    <a:cubicBezTo>
                      <a:pt x="19607" y="23563"/>
                      <a:pt x="20326" y="23503"/>
                      <a:pt x="20986" y="23443"/>
                    </a:cubicBezTo>
                    <a:cubicBezTo>
                      <a:pt x="21645" y="23323"/>
                      <a:pt x="22305" y="23144"/>
                      <a:pt x="22904" y="22964"/>
                    </a:cubicBezTo>
                    <a:cubicBezTo>
                      <a:pt x="23504" y="22724"/>
                      <a:pt x="24043" y="22544"/>
                      <a:pt x="24643" y="22304"/>
                    </a:cubicBezTo>
                    <a:cubicBezTo>
                      <a:pt x="25123" y="22064"/>
                      <a:pt x="25662" y="21824"/>
                      <a:pt x="26142" y="21525"/>
                    </a:cubicBezTo>
                    <a:lnTo>
                      <a:pt x="27341" y="20865"/>
                    </a:lnTo>
                    <a:lnTo>
                      <a:pt x="28180" y="20266"/>
                    </a:lnTo>
                    <a:cubicBezTo>
                      <a:pt x="28720" y="19906"/>
                      <a:pt x="28960" y="19666"/>
                      <a:pt x="28960" y="19666"/>
                    </a:cubicBezTo>
                    <a:cubicBezTo>
                      <a:pt x="28900" y="19666"/>
                      <a:pt x="28600" y="19786"/>
                      <a:pt x="28121" y="20026"/>
                    </a:cubicBezTo>
                    <a:lnTo>
                      <a:pt x="27161" y="20505"/>
                    </a:lnTo>
                    <a:lnTo>
                      <a:pt x="25902" y="21045"/>
                    </a:lnTo>
                    <a:cubicBezTo>
                      <a:pt x="25482" y="21285"/>
                      <a:pt x="24943" y="21465"/>
                      <a:pt x="24403" y="21645"/>
                    </a:cubicBezTo>
                    <a:cubicBezTo>
                      <a:pt x="23864" y="21824"/>
                      <a:pt x="23324" y="22004"/>
                      <a:pt x="22724" y="22184"/>
                    </a:cubicBezTo>
                    <a:cubicBezTo>
                      <a:pt x="22125" y="22304"/>
                      <a:pt x="21525" y="22424"/>
                      <a:pt x="20926" y="22544"/>
                    </a:cubicBezTo>
                    <a:cubicBezTo>
                      <a:pt x="20596" y="22574"/>
                      <a:pt x="20266" y="22589"/>
                      <a:pt x="19944" y="22589"/>
                    </a:cubicBezTo>
                    <a:cubicBezTo>
                      <a:pt x="19622" y="22589"/>
                      <a:pt x="19307" y="22574"/>
                      <a:pt x="19007" y="22544"/>
                    </a:cubicBezTo>
                    <a:cubicBezTo>
                      <a:pt x="16669" y="22424"/>
                      <a:pt x="14390" y="21525"/>
                      <a:pt x="12592" y="20086"/>
                    </a:cubicBezTo>
                    <a:cubicBezTo>
                      <a:pt x="12232" y="19846"/>
                      <a:pt x="11872" y="19546"/>
                      <a:pt x="11512" y="19246"/>
                    </a:cubicBezTo>
                    <a:cubicBezTo>
                      <a:pt x="11213" y="19006"/>
                      <a:pt x="10973" y="18767"/>
                      <a:pt x="10793" y="18587"/>
                    </a:cubicBezTo>
                    <a:lnTo>
                      <a:pt x="10133" y="17987"/>
                    </a:lnTo>
                    <a:cubicBezTo>
                      <a:pt x="10133" y="17987"/>
                      <a:pt x="9174" y="17088"/>
                      <a:pt x="7855" y="15649"/>
                    </a:cubicBezTo>
                    <a:cubicBezTo>
                      <a:pt x="6176" y="13910"/>
                      <a:pt x="4737" y="11932"/>
                      <a:pt x="3538" y="9893"/>
                    </a:cubicBezTo>
                    <a:cubicBezTo>
                      <a:pt x="2279" y="7854"/>
                      <a:pt x="1320" y="5636"/>
                      <a:pt x="780" y="3298"/>
                    </a:cubicBezTo>
                    <a:cubicBezTo>
                      <a:pt x="301" y="1379"/>
                      <a:pt x="420" y="0"/>
                      <a:pt x="30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3"/>
              <p:cNvSpPr/>
              <p:nvPr/>
            </p:nvSpPr>
            <p:spPr>
              <a:xfrm rot="234287">
                <a:off x="3003589" y="3170233"/>
                <a:ext cx="364208" cy="446735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17869" extrusionOk="0">
                    <a:moveTo>
                      <a:pt x="2030" y="0"/>
                    </a:moveTo>
                    <a:cubicBezTo>
                      <a:pt x="1767" y="0"/>
                      <a:pt x="0" y="3512"/>
                      <a:pt x="238" y="7496"/>
                    </a:cubicBezTo>
                    <a:cubicBezTo>
                      <a:pt x="238" y="8035"/>
                      <a:pt x="358" y="8515"/>
                      <a:pt x="478" y="8995"/>
                    </a:cubicBezTo>
                    <a:cubicBezTo>
                      <a:pt x="658" y="9534"/>
                      <a:pt x="958" y="10014"/>
                      <a:pt x="1377" y="10434"/>
                    </a:cubicBezTo>
                    <a:cubicBezTo>
                      <a:pt x="1797" y="10793"/>
                      <a:pt x="2397" y="10973"/>
                      <a:pt x="2996" y="10973"/>
                    </a:cubicBezTo>
                    <a:cubicBezTo>
                      <a:pt x="3416" y="10913"/>
                      <a:pt x="3895" y="10793"/>
                      <a:pt x="4315" y="10614"/>
                    </a:cubicBezTo>
                    <a:cubicBezTo>
                      <a:pt x="4615" y="10494"/>
                      <a:pt x="4975" y="10314"/>
                      <a:pt x="5274" y="10134"/>
                    </a:cubicBezTo>
                    <a:lnTo>
                      <a:pt x="5394" y="10074"/>
                    </a:lnTo>
                    <a:lnTo>
                      <a:pt x="5454" y="10074"/>
                    </a:lnTo>
                    <a:lnTo>
                      <a:pt x="5454" y="10194"/>
                    </a:lnTo>
                    <a:cubicBezTo>
                      <a:pt x="5454" y="10554"/>
                      <a:pt x="5454" y="10853"/>
                      <a:pt x="5514" y="11213"/>
                    </a:cubicBezTo>
                    <a:cubicBezTo>
                      <a:pt x="5574" y="12052"/>
                      <a:pt x="5754" y="12892"/>
                      <a:pt x="6054" y="13671"/>
                    </a:cubicBezTo>
                    <a:cubicBezTo>
                      <a:pt x="6414" y="14571"/>
                      <a:pt x="6893" y="15410"/>
                      <a:pt x="7493" y="16190"/>
                    </a:cubicBezTo>
                    <a:cubicBezTo>
                      <a:pt x="8152" y="16969"/>
                      <a:pt x="8992" y="17509"/>
                      <a:pt x="10011" y="17748"/>
                    </a:cubicBezTo>
                    <a:cubicBezTo>
                      <a:pt x="10431" y="17868"/>
                      <a:pt x="10850" y="17868"/>
                      <a:pt x="11330" y="17868"/>
                    </a:cubicBezTo>
                    <a:cubicBezTo>
                      <a:pt x="11690" y="17808"/>
                      <a:pt x="12110" y="17748"/>
                      <a:pt x="12469" y="17688"/>
                    </a:cubicBezTo>
                    <a:lnTo>
                      <a:pt x="13369" y="17389"/>
                    </a:lnTo>
                    <a:cubicBezTo>
                      <a:pt x="13608" y="17269"/>
                      <a:pt x="13848" y="17149"/>
                      <a:pt x="14028" y="17029"/>
                    </a:cubicBezTo>
                    <a:cubicBezTo>
                      <a:pt x="14388" y="16789"/>
                      <a:pt x="14568" y="16669"/>
                      <a:pt x="14568" y="16609"/>
                    </a:cubicBezTo>
                    <a:cubicBezTo>
                      <a:pt x="14508" y="16609"/>
                      <a:pt x="14268" y="16609"/>
                      <a:pt x="13968" y="16789"/>
                    </a:cubicBezTo>
                    <a:cubicBezTo>
                      <a:pt x="13788" y="16789"/>
                      <a:pt x="13548" y="16909"/>
                      <a:pt x="13309" y="16969"/>
                    </a:cubicBezTo>
                    <a:lnTo>
                      <a:pt x="12409" y="17149"/>
                    </a:lnTo>
                    <a:cubicBezTo>
                      <a:pt x="12110" y="17209"/>
                      <a:pt x="11750" y="17209"/>
                      <a:pt x="11390" y="17209"/>
                    </a:cubicBezTo>
                    <a:cubicBezTo>
                      <a:pt x="10131" y="17149"/>
                      <a:pt x="9052" y="16549"/>
                      <a:pt x="8332" y="15590"/>
                    </a:cubicBezTo>
                    <a:cubicBezTo>
                      <a:pt x="7853" y="14870"/>
                      <a:pt x="7433" y="14151"/>
                      <a:pt x="7193" y="13312"/>
                    </a:cubicBezTo>
                    <a:cubicBezTo>
                      <a:pt x="7013" y="12592"/>
                      <a:pt x="6893" y="11813"/>
                      <a:pt x="6833" y="11093"/>
                    </a:cubicBezTo>
                    <a:cubicBezTo>
                      <a:pt x="6833" y="10793"/>
                      <a:pt x="6833" y="10434"/>
                      <a:pt x="6833" y="10134"/>
                    </a:cubicBezTo>
                    <a:cubicBezTo>
                      <a:pt x="6833" y="9894"/>
                      <a:pt x="6833" y="9654"/>
                      <a:pt x="6833" y="9414"/>
                    </a:cubicBezTo>
                    <a:cubicBezTo>
                      <a:pt x="6833" y="9115"/>
                      <a:pt x="6893" y="8875"/>
                      <a:pt x="6893" y="8635"/>
                    </a:cubicBezTo>
                    <a:cubicBezTo>
                      <a:pt x="6953" y="7736"/>
                      <a:pt x="7013" y="7136"/>
                      <a:pt x="7013" y="7016"/>
                    </a:cubicBezTo>
                    <a:lnTo>
                      <a:pt x="7013" y="7016"/>
                    </a:lnTo>
                    <a:lnTo>
                      <a:pt x="6653" y="7316"/>
                    </a:lnTo>
                    <a:lnTo>
                      <a:pt x="5634" y="8155"/>
                    </a:lnTo>
                    <a:lnTo>
                      <a:pt x="5095" y="8575"/>
                    </a:lnTo>
                    <a:lnTo>
                      <a:pt x="4795" y="8815"/>
                    </a:lnTo>
                    <a:lnTo>
                      <a:pt x="4615" y="8935"/>
                    </a:lnTo>
                    <a:lnTo>
                      <a:pt x="4555" y="8995"/>
                    </a:lnTo>
                    <a:cubicBezTo>
                      <a:pt x="4315" y="9115"/>
                      <a:pt x="4015" y="9294"/>
                      <a:pt x="3776" y="9414"/>
                    </a:cubicBezTo>
                    <a:cubicBezTo>
                      <a:pt x="3512" y="9579"/>
                      <a:pt x="3194" y="9671"/>
                      <a:pt x="2872" y="9671"/>
                    </a:cubicBezTo>
                    <a:cubicBezTo>
                      <a:pt x="2607" y="9671"/>
                      <a:pt x="2340" y="9609"/>
                      <a:pt x="2097" y="9474"/>
                    </a:cubicBezTo>
                    <a:cubicBezTo>
                      <a:pt x="1557" y="8935"/>
                      <a:pt x="1257" y="8155"/>
                      <a:pt x="1257" y="7376"/>
                    </a:cubicBezTo>
                    <a:cubicBezTo>
                      <a:pt x="1077" y="5697"/>
                      <a:pt x="1137" y="3958"/>
                      <a:pt x="1497" y="2339"/>
                    </a:cubicBezTo>
                    <a:cubicBezTo>
                      <a:pt x="1737" y="1560"/>
                      <a:pt x="1857" y="781"/>
                      <a:pt x="2037" y="1"/>
                    </a:cubicBezTo>
                    <a:cubicBezTo>
                      <a:pt x="2035" y="1"/>
                      <a:pt x="2033" y="0"/>
                      <a:pt x="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3"/>
              <p:cNvSpPr/>
              <p:nvPr/>
            </p:nvSpPr>
            <p:spPr>
              <a:xfrm>
                <a:off x="3556675" y="2767875"/>
                <a:ext cx="439200" cy="138925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5557" extrusionOk="0">
                    <a:moveTo>
                      <a:pt x="17404" y="1"/>
                    </a:moveTo>
                    <a:cubicBezTo>
                      <a:pt x="17080" y="1"/>
                      <a:pt x="15218" y="1217"/>
                      <a:pt x="13251" y="2116"/>
                    </a:cubicBezTo>
                    <a:cubicBezTo>
                      <a:pt x="12291" y="2536"/>
                      <a:pt x="11332" y="2955"/>
                      <a:pt x="10313" y="3255"/>
                    </a:cubicBezTo>
                    <a:cubicBezTo>
                      <a:pt x="9953" y="3435"/>
                      <a:pt x="9593" y="3495"/>
                      <a:pt x="9354" y="3555"/>
                    </a:cubicBezTo>
                    <a:lnTo>
                      <a:pt x="8994" y="3675"/>
                    </a:lnTo>
                    <a:cubicBezTo>
                      <a:pt x="8814" y="3735"/>
                      <a:pt x="8694" y="3795"/>
                      <a:pt x="8574" y="3795"/>
                    </a:cubicBezTo>
                    <a:cubicBezTo>
                      <a:pt x="8394" y="3855"/>
                      <a:pt x="8035" y="3975"/>
                      <a:pt x="7615" y="4095"/>
                    </a:cubicBezTo>
                    <a:cubicBezTo>
                      <a:pt x="6596" y="4334"/>
                      <a:pt x="5576" y="4514"/>
                      <a:pt x="4557" y="4574"/>
                    </a:cubicBezTo>
                    <a:cubicBezTo>
                      <a:pt x="3538" y="4574"/>
                      <a:pt x="2518" y="4514"/>
                      <a:pt x="1499" y="4275"/>
                    </a:cubicBezTo>
                    <a:cubicBezTo>
                      <a:pt x="772" y="4119"/>
                      <a:pt x="225" y="3963"/>
                      <a:pt x="92" y="3963"/>
                    </a:cubicBezTo>
                    <a:cubicBezTo>
                      <a:pt x="71" y="3963"/>
                      <a:pt x="60" y="3967"/>
                      <a:pt x="60" y="3975"/>
                    </a:cubicBezTo>
                    <a:cubicBezTo>
                      <a:pt x="0" y="4035"/>
                      <a:pt x="480" y="4394"/>
                      <a:pt x="1319" y="4814"/>
                    </a:cubicBezTo>
                    <a:cubicBezTo>
                      <a:pt x="2339" y="5234"/>
                      <a:pt x="3418" y="5474"/>
                      <a:pt x="4557" y="5534"/>
                    </a:cubicBezTo>
                    <a:cubicBezTo>
                      <a:pt x="4842" y="5549"/>
                      <a:pt x="5123" y="5556"/>
                      <a:pt x="5402" y="5556"/>
                    </a:cubicBezTo>
                    <a:cubicBezTo>
                      <a:pt x="6240" y="5556"/>
                      <a:pt x="7060" y="5489"/>
                      <a:pt x="7915" y="5354"/>
                    </a:cubicBezTo>
                    <a:cubicBezTo>
                      <a:pt x="8814" y="5174"/>
                      <a:pt x="9414" y="5054"/>
                      <a:pt x="9414" y="5054"/>
                    </a:cubicBezTo>
                    <a:lnTo>
                      <a:pt x="9773" y="4874"/>
                    </a:lnTo>
                    <a:cubicBezTo>
                      <a:pt x="10073" y="4814"/>
                      <a:pt x="10373" y="4694"/>
                      <a:pt x="10793" y="4514"/>
                    </a:cubicBezTo>
                    <a:cubicBezTo>
                      <a:pt x="11812" y="4035"/>
                      <a:pt x="12831" y="3555"/>
                      <a:pt x="13730" y="3015"/>
                    </a:cubicBezTo>
                    <a:cubicBezTo>
                      <a:pt x="15829" y="1756"/>
                      <a:pt x="17568" y="137"/>
                      <a:pt x="17448" y="18"/>
                    </a:cubicBezTo>
                    <a:cubicBezTo>
                      <a:pt x="17440" y="6"/>
                      <a:pt x="17426" y="1"/>
                      <a:pt x="17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3"/>
              <p:cNvSpPr/>
              <p:nvPr/>
            </p:nvSpPr>
            <p:spPr>
              <a:xfrm>
                <a:off x="2147675" y="2018850"/>
                <a:ext cx="295325" cy="342150"/>
              </a:xfrm>
              <a:custGeom>
                <a:avLst/>
                <a:gdLst/>
                <a:ahLst/>
                <a:cxnLst/>
                <a:rect l="l" t="t" r="r" b="b"/>
                <a:pathLst>
                  <a:path w="11813" h="13686" extrusionOk="0">
                    <a:moveTo>
                      <a:pt x="3958" y="0"/>
                    </a:moveTo>
                    <a:cubicBezTo>
                      <a:pt x="3538" y="480"/>
                      <a:pt x="3179" y="1019"/>
                      <a:pt x="2939" y="1619"/>
                    </a:cubicBezTo>
                    <a:cubicBezTo>
                      <a:pt x="2279" y="2878"/>
                      <a:pt x="1740" y="4197"/>
                      <a:pt x="1200" y="5516"/>
                    </a:cubicBezTo>
                    <a:cubicBezTo>
                      <a:pt x="900" y="6296"/>
                      <a:pt x="660" y="7015"/>
                      <a:pt x="481" y="7794"/>
                    </a:cubicBezTo>
                    <a:cubicBezTo>
                      <a:pt x="301" y="8454"/>
                      <a:pt x="181" y="9113"/>
                      <a:pt x="121" y="9833"/>
                    </a:cubicBezTo>
                    <a:cubicBezTo>
                      <a:pt x="61" y="10433"/>
                      <a:pt x="1" y="10912"/>
                      <a:pt x="1" y="11272"/>
                    </a:cubicBezTo>
                    <a:lnTo>
                      <a:pt x="1" y="11692"/>
                    </a:lnTo>
                    <a:lnTo>
                      <a:pt x="1" y="11872"/>
                    </a:lnTo>
                    <a:cubicBezTo>
                      <a:pt x="1" y="11931"/>
                      <a:pt x="1" y="11931"/>
                      <a:pt x="1" y="11991"/>
                    </a:cubicBezTo>
                    <a:cubicBezTo>
                      <a:pt x="1" y="12171"/>
                      <a:pt x="61" y="12351"/>
                      <a:pt x="121" y="12531"/>
                    </a:cubicBezTo>
                    <a:cubicBezTo>
                      <a:pt x="181" y="12831"/>
                      <a:pt x="361" y="13131"/>
                      <a:pt x="660" y="13370"/>
                    </a:cubicBezTo>
                    <a:cubicBezTo>
                      <a:pt x="959" y="13569"/>
                      <a:pt x="1298" y="13686"/>
                      <a:pt x="1610" y="13686"/>
                    </a:cubicBezTo>
                    <a:cubicBezTo>
                      <a:pt x="1674" y="13686"/>
                      <a:pt x="1738" y="13681"/>
                      <a:pt x="1800" y="13670"/>
                    </a:cubicBezTo>
                    <a:cubicBezTo>
                      <a:pt x="2519" y="13610"/>
                      <a:pt x="3239" y="13550"/>
                      <a:pt x="3898" y="13430"/>
                    </a:cubicBezTo>
                    <a:cubicBezTo>
                      <a:pt x="4558" y="13310"/>
                      <a:pt x="5397" y="13131"/>
                      <a:pt x="6117" y="12951"/>
                    </a:cubicBezTo>
                    <a:cubicBezTo>
                      <a:pt x="6896" y="12711"/>
                      <a:pt x="7675" y="12531"/>
                      <a:pt x="8335" y="12171"/>
                    </a:cubicBezTo>
                    <a:cubicBezTo>
                      <a:pt x="8994" y="11872"/>
                      <a:pt x="9654" y="11572"/>
                      <a:pt x="10134" y="11272"/>
                    </a:cubicBezTo>
                    <a:cubicBezTo>
                      <a:pt x="11153" y="10672"/>
                      <a:pt x="11812" y="10193"/>
                      <a:pt x="11752" y="10133"/>
                    </a:cubicBezTo>
                    <a:cubicBezTo>
                      <a:pt x="11744" y="10116"/>
                      <a:pt x="11723" y="10108"/>
                      <a:pt x="11689" y="10108"/>
                    </a:cubicBezTo>
                    <a:cubicBezTo>
                      <a:pt x="11250" y="10108"/>
                      <a:pt x="8723" y="11486"/>
                      <a:pt x="5937" y="11931"/>
                    </a:cubicBezTo>
                    <a:cubicBezTo>
                      <a:pt x="5157" y="12051"/>
                      <a:pt x="4438" y="12171"/>
                      <a:pt x="3718" y="12231"/>
                    </a:cubicBezTo>
                    <a:cubicBezTo>
                      <a:pt x="3059" y="12291"/>
                      <a:pt x="2459" y="12351"/>
                      <a:pt x="1800" y="12351"/>
                    </a:cubicBezTo>
                    <a:cubicBezTo>
                      <a:pt x="1560" y="12351"/>
                      <a:pt x="1500" y="12291"/>
                      <a:pt x="1500" y="12291"/>
                    </a:cubicBezTo>
                    <a:cubicBezTo>
                      <a:pt x="1440" y="12231"/>
                      <a:pt x="1440" y="12171"/>
                      <a:pt x="1440" y="12111"/>
                    </a:cubicBezTo>
                    <a:cubicBezTo>
                      <a:pt x="1380" y="12051"/>
                      <a:pt x="1380" y="11931"/>
                      <a:pt x="1380" y="11872"/>
                    </a:cubicBezTo>
                    <a:cubicBezTo>
                      <a:pt x="1380" y="11812"/>
                      <a:pt x="1380" y="11752"/>
                      <a:pt x="1380" y="11752"/>
                    </a:cubicBezTo>
                    <a:lnTo>
                      <a:pt x="1380" y="11632"/>
                    </a:lnTo>
                    <a:lnTo>
                      <a:pt x="1380" y="11272"/>
                    </a:lnTo>
                    <a:lnTo>
                      <a:pt x="1380" y="9893"/>
                    </a:lnTo>
                    <a:cubicBezTo>
                      <a:pt x="1380" y="9293"/>
                      <a:pt x="1440" y="8634"/>
                      <a:pt x="1560" y="8034"/>
                    </a:cubicBezTo>
                    <a:cubicBezTo>
                      <a:pt x="1740" y="7375"/>
                      <a:pt x="1860" y="6595"/>
                      <a:pt x="2099" y="5876"/>
                    </a:cubicBezTo>
                    <a:cubicBezTo>
                      <a:pt x="2939" y="2998"/>
                      <a:pt x="4138" y="60"/>
                      <a:pt x="39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3"/>
              <p:cNvSpPr/>
              <p:nvPr/>
            </p:nvSpPr>
            <p:spPr>
              <a:xfrm>
                <a:off x="2234625" y="2333625"/>
                <a:ext cx="221875" cy="258650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0346" extrusionOk="0">
                    <a:moveTo>
                      <a:pt x="1799" y="0"/>
                    </a:moveTo>
                    <a:cubicBezTo>
                      <a:pt x="1739" y="0"/>
                      <a:pt x="1619" y="60"/>
                      <a:pt x="1379" y="180"/>
                    </a:cubicBezTo>
                    <a:lnTo>
                      <a:pt x="1020" y="420"/>
                    </a:lnTo>
                    <a:lnTo>
                      <a:pt x="600" y="839"/>
                    </a:lnTo>
                    <a:cubicBezTo>
                      <a:pt x="480" y="1019"/>
                      <a:pt x="300" y="1199"/>
                      <a:pt x="240" y="1439"/>
                    </a:cubicBezTo>
                    <a:cubicBezTo>
                      <a:pt x="60" y="1679"/>
                      <a:pt x="0" y="2039"/>
                      <a:pt x="0" y="2338"/>
                    </a:cubicBezTo>
                    <a:cubicBezTo>
                      <a:pt x="60" y="2998"/>
                      <a:pt x="420" y="3657"/>
                      <a:pt x="1020" y="4017"/>
                    </a:cubicBezTo>
                    <a:cubicBezTo>
                      <a:pt x="1499" y="4317"/>
                      <a:pt x="2099" y="4617"/>
                      <a:pt x="2699" y="4737"/>
                    </a:cubicBezTo>
                    <a:cubicBezTo>
                      <a:pt x="2938" y="4797"/>
                      <a:pt x="3238" y="4857"/>
                      <a:pt x="3478" y="4916"/>
                    </a:cubicBezTo>
                    <a:lnTo>
                      <a:pt x="3838" y="4976"/>
                    </a:lnTo>
                    <a:lnTo>
                      <a:pt x="3898" y="4976"/>
                    </a:lnTo>
                    <a:cubicBezTo>
                      <a:pt x="4018" y="5036"/>
                      <a:pt x="3898" y="5036"/>
                      <a:pt x="3898" y="5036"/>
                    </a:cubicBezTo>
                    <a:lnTo>
                      <a:pt x="3958" y="5036"/>
                    </a:lnTo>
                    <a:lnTo>
                      <a:pt x="3898" y="5096"/>
                    </a:lnTo>
                    <a:cubicBezTo>
                      <a:pt x="3538" y="5636"/>
                      <a:pt x="3418" y="6295"/>
                      <a:pt x="3418" y="6895"/>
                    </a:cubicBezTo>
                    <a:cubicBezTo>
                      <a:pt x="3478" y="7615"/>
                      <a:pt x="3778" y="8274"/>
                      <a:pt x="4257" y="8754"/>
                    </a:cubicBezTo>
                    <a:cubicBezTo>
                      <a:pt x="5037" y="9653"/>
                      <a:pt x="6176" y="10193"/>
                      <a:pt x="7375" y="10313"/>
                    </a:cubicBezTo>
                    <a:cubicBezTo>
                      <a:pt x="7551" y="10336"/>
                      <a:pt x="7715" y="10346"/>
                      <a:pt x="7865" y="10346"/>
                    </a:cubicBezTo>
                    <a:cubicBezTo>
                      <a:pt x="8486" y="10346"/>
                      <a:pt x="8874" y="10181"/>
                      <a:pt x="8874" y="10133"/>
                    </a:cubicBezTo>
                    <a:cubicBezTo>
                      <a:pt x="8814" y="10013"/>
                      <a:pt x="8215" y="10013"/>
                      <a:pt x="7435" y="9773"/>
                    </a:cubicBezTo>
                    <a:cubicBezTo>
                      <a:pt x="6476" y="9473"/>
                      <a:pt x="5636" y="8934"/>
                      <a:pt x="5037" y="8154"/>
                    </a:cubicBezTo>
                    <a:cubicBezTo>
                      <a:pt x="4737" y="7734"/>
                      <a:pt x="4557" y="7315"/>
                      <a:pt x="4557" y="6835"/>
                    </a:cubicBezTo>
                    <a:cubicBezTo>
                      <a:pt x="4617" y="6475"/>
                      <a:pt x="4737" y="6116"/>
                      <a:pt x="4977" y="5816"/>
                    </a:cubicBezTo>
                    <a:cubicBezTo>
                      <a:pt x="5037" y="5816"/>
                      <a:pt x="5037" y="5756"/>
                      <a:pt x="5037" y="5756"/>
                    </a:cubicBezTo>
                    <a:lnTo>
                      <a:pt x="5157" y="5636"/>
                    </a:lnTo>
                    <a:cubicBezTo>
                      <a:pt x="5217" y="5516"/>
                      <a:pt x="5157" y="5576"/>
                      <a:pt x="5337" y="5396"/>
                    </a:cubicBezTo>
                    <a:cubicBezTo>
                      <a:pt x="5516" y="5216"/>
                      <a:pt x="5756" y="5036"/>
                      <a:pt x="5996" y="4916"/>
                    </a:cubicBezTo>
                    <a:lnTo>
                      <a:pt x="7015" y="4137"/>
                    </a:lnTo>
                    <a:lnTo>
                      <a:pt x="7915" y="3537"/>
                    </a:lnTo>
                    <a:lnTo>
                      <a:pt x="8454" y="3178"/>
                    </a:lnTo>
                    <a:lnTo>
                      <a:pt x="8454" y="3178"/>
                    </a:lnTo>
                    <a:lnTo>
                      <a:pt x="7195" y="3358"/>
                    </a:lnTo>
                    <a:lnTo>
                      <a:pt x="5996" y="3478"/>
                    </a:lnTo>
                    <a:cubicBezTo>
                      <a:pt x="5516" y="3597"/>
                      <a:pt x="5097" y="3657"/>
                      <a:pt x="4617" y="3657"/>
                    </a:cubicBezTo>
                    <a:lnTo>
                      <a:pt x="3598" y="3657"/>
                    </a:lnTo>
                    <a:cubicBezTo>
                      <a:pt x="3358" y="3657"/>
                      <a:pt x="3118" y="3597"/>
                      <a:pt x="2878" y="3597"/>
                    </a:cubicBezTo>
                    <a:cubicBezTo>
                      <a:pt x="2399" y="3537"/>
                      <a:pt x="1979" y="3358"/>
                      <a:pt x="1499" y="3118"/>
                    </a:cubicBezTo>
                    <a:cubicBezTo>
                      <a:pt x="1140" y="2998"/>
                      <a:pt x="840" y="2638"/>
                      <a:pt x="780" y="2218"/>
                    </a:cubicBezTo>
                    <a:cubicBezTo>
                      <a:pt x="720" y="2039"/>
                      <a:pt x="780" y="1859"/>
                      <a:pt x="840" y="1679"/>
                    </a:cubicBezTo>
                    <a:cubicBezTo>
                      <a:pt x="900" y="1499"/>
                      <a:pt x="960" y="1319"/>
                      <a:pt x="1080" y="1139"/>
                    </a:cubicBezTo>
                    <a:lnTo>
                      <a:pt x="1320" y="719"/>
                    </a:lnTo>
                    <a:cubicBezTo>
                      <a:pt x="1439" y="600"/>
                      <a:pt x="1499" y="480"/>
                      <a:pt x="1619" y="360"/>
                    </a:cubicBezTo>
                    <a:cubicBezTo>
                      <a:pt x="1799" y="180"/>
                      <a:pt x="1799" y="60"/>
                      <a:pt x="1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3"/>
              <p:cNvSpPr/>
              <p:nvPr/>
            </p:nvSpPr>
            <p:spPr>
              <a:xfrm>
                <a:off x="4036300" y="2305151"/>
                <a:ext cx="416259" cy="322186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1819" extrusionOk="0">
                    <a:moveTo>
                      <a:pt x="14330" y="1"/>
                    </a:moveTo>
                    <a:cubicBezTo>
                      <a:pt x="14270" y="1"/>
                      <a:pt x="14330" y="241"/>
                      <a:pt x="14510" y="480"/>
                    </a:cubicBezTo>
                    <a:cubicBezTo>
                      <a:pt x="14570" y="600"/>
                      <a:pt x="14630" y="780"/>
                      <a:pt x="14690" y="1020"/>
                    </a:cubicBezTo>
                    <a:cubicBezTo>
                      <a:pt x="14750" y="1260"/>
                      <a:pt x="14810" y="1500"/>
                      <a:pt x="14870" y="1800"/>
                    </a:cubicBezTo>
                    <a:cubicBezTo>
                      <a:pt x="15110" y="3059"/>
                      <a:pt x="14510" y="4318"/>
                      <a:pt x="13431" y="4977"/>
                    </a:cubicBezTo>
                    <a:cubicBezTo>
                      <a:pt x="12292" y="5697"/>
                      <a:pt x="11093" y="6116"/>
                      <a:pt x="9774" y="6356"/>
                    </a:cubicBezTo>
                    <a:cubicBezTo>
                      <a:pt x="9234" y="6416"/>
                      <a:pt x="8754" y="6476"/>
                      <a:pt x="8455" y="6536"/>
                    </a:cubicBezTo>
                    <a:lnTo>
                      <a:pt x="7735" y="6596"/>
                    </a:lnTo>
                    <a:lnTo>
                      <a:pt x="5876" y="6836"/>
                    </a:lnTo>
                    <a:lnTo>
                      <a:pt x="6476" y="7615"/>
                    </a:lnTo>
                    <a:lnTo>
                      <a:pt x="6836" y="8095"/>
                    </a:lnTo>
                    <a:cubicBezTo>
                      <a:pt x="6896" y="8155"/>
                      <a:pt x="6956" y="8275"/>
                      <a:pt x="7016" y="8335"/>
                    </a:cubicBezTo>
                    <a:lnTo>
                      <a:pt x="7076" y="8515"/>
                    </a:lnTo>
                    <a:cubicBezTo>
                      <a:pt x="7195" y="8815"/>
                      <a:pt x="7195" y="9174"/>
                      <a:pt x="7016" y="9474"/>
                    </a:cubicBezTo>
                    <a:cubicBezTo>
                      <a:pt x="6776" y="9894"/>
                      <a:pt x="6356" y="10194"/>
                      <a:pt x="5936" y="10373"/>
                    </a:cubicBezTo>
                    <a:cubicBezTo>
                      <a:pt x="5397" y="10673"/>
                      <a:pt x="4857" y="10793"/>
                      <a:pt x="4258" y="10913"/>
                    </a:cubicBezTo>
                    <a:cubicBezTo>
                      <a:pt x="4009" y="10941"/>
                      <a:pt x="3761" y="10955"/>
                      <a:pt x="3515" y="10955"/>
                    </a:cubicBezTo>
                    <a:cubicBezTo>
                      <a:pt x="2691" y="10955"/>
                      <a:pt x="1892" y="10789"/>
                      <a:pt x="1200" y="10373"/>
                    </a:cubicBezTo>
                    <a:cubicBezTo>
                      <a:pt x="480" y="9954"/>
                      <a:pt x="181" y="9474"/>
                      <a:pt x="121" y="9474"/>
                    </a:cubicBezTo>
                    <a:cubicBezTo>
                      <a:pt x="1" y="9474"/>
                      <a:pt x="121" y="10134"/>
                      <a:pt x="900" y="10793"/>
                    </a:cubicBezTo>
                    <a:cubicBezTo>
                      <a:pt x="1790" y="11461"/>
                      <a:pt x="2939" y="11819"/>
                      <a:pt x="4058" y="11819"/>
                    </a:cubicBezTo>
                    <a:cubicBezTo>
                      <a:pt x="4145" y="11819"/>
                      <a:pt x="4231" y="11817"/>
                      <a:pt x="4318" y="11812"/>
                    </a:cubicBezTo>
                    <a:cubicBezTo>
                      <a:pt x="5037" y="11752"/>
                      <a:pt x="5697" y="11632"/>
                      <a:pt x="6356" y="11393"/>
                    </a:cubicBezTo>
                    <a:cubicBezTo>
                      <a:pt x="7076" y="11153"/>
                      <a:pt x="7675" y="10673"/>
                      <a:pt x="8095" y="10074"/>
                    </a:cubicBezTo>
                    <a:cubicBezTo>
                      <a:pt x="8455" y="9534"/>
                      <a:pt x="8574" y="8755"/>
                      <a:pt x="8335" y="8095"/>
                    </a:cubicBezTo>
                    <a:cubicBezTo>
                      <a:pt x="8311" y="8023"/>
                      <a:pt x="8296" y="7990"/>
                      <a:pt x="8288" y="7975"/>
                    </a:cubicBezTo>
                    <a:lnTo>
                      <a:pt x="8634" y="7975"/>
                    </a:lnTo>
                    <a:cubicBezTo>
                      <a:pt x="8934" y="7915"/>
                      <a:pt x="9414" y="7795"/>
                      <a:pt x="10013" y="7675"/>
                    </a:cubicBezTo>
                    <a:cubicBezTo>
                      <a:pt x="10673" y="7495"/>
                      <a:pt x="11273" y="7256"/>
                      <a:pt x="11932" y="7016"/>
                    </a:cubicBezTo>
                    <a:cubicBezTo>
                      <a:pt x="12652" y="6716"/>
                      <a:pt x="13371" y="6356"/>
                      <a:pt x="13971" y="5817"/>
                    </a:cubicBezTo>
                    <a:cubicBezTo>
                      <a:pt x="14630" y="5337"/>
                      <a:pt x="15170" y="4618"/>
                      <a:pt x="15410" y="3778"/>
                    </a:cubicBezTo>
                    <a:cubicBezTo>
                      <a:pt x="15410" y="3718"/>
                      <a:pt x="15469" y="3598"/>
                      <a:pt x="15469" y="3478"/>
                    </a:cubicBezTo>
                    <a:lnTo>
                      <a:pt x="15469" y="3239"/>
                    </a:lnTo>
                    <a:lnTo>
                      <a:pt x="15469" y="2639"/>
                    </a:lnTo>
                    <a:cubicBezTo>
                      <a:pt x="15410" y="2339"/>
                      <a:pt x="15350" y="2039"/>
                      <a:pt x="15290" y="1680"/>
                    </a:cubicBezTo>
                    <a:cubicBezTo>
                      <a:pt x="15170" y="1440"/>
                      <a:pt x="15110" y="1140"/>
                      <a:pt x="14990" y="960"/>
                    </a:cubicBezTo>
                    <a:cubicBezTo>
                      <a:pt x="14870" y="720"/>
                      <a:pt x="14750" y="540"/>
                      <a:pt x="14690" y="421"/>
                    </a:cubicBezTo>
                    <a:cubicBezTo>
                      <a:pt x="14510" y="121"/>
                      <a:pt x="14330" y="1"/>
                      <a:pt x="143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3"/>
              <p:cNvSpPr/>
              <p:nvPr/>
            </p:nvSpPr>
            <p:spPr>
              <a:xfrm>
                <a:off x="4364600" y="2171725"/>
                <a:ext cx="389725" cy="536250"/>
              </a:xfrm>
              <a:custGeom>
                <a:avLst/>
                <a:gdLst/>
                <a:ahLst/>
                <a:cxnLst/>
                <a:rect l="l" t="t" r="r" b="b"/>
                <a:pathLst>
                  <a:path w="15589" h="21450" extrusionOk="0">
                    <a:moveTo>
                      <a:pt x="9173" y="1"/>
                    </a:moveTo>
                    <a:lnTo>
                      <a:pt x="9173" y="1"/>
                    </a:lnTo>
                    <a:cubicBezTo>
                      <a:pt x="9773" y="540"/>
                      <a:pt x="10432" y="1080"/>
                      <a:pt x="11092" y="1560"/>
                    </a:cubicBezTo>
                    <a:cubicBezTo>
                      <a:pt x="12411" y="2639"/>
                      <a:pt x="13490" y="4018"/>
                      <a:pt x="14090" y="5637"/>
                    </a:cubicBezTo>
                    <a:cubicBezTo>
                      <a:pt x="14390" y="6476"/>
                      <a:pt x="14390" y="7375"/>
                      <a:pt x="14210" y="8215"/>
                    </a:cubicBezTo>
                    <a:cubicBezTo>
                      <a:pt x="14030" y="8994"/>
                      <a:pt x="13730" y="9714"/>
                      <a:pt x="13370" y="10373"/>
                    </a:cubicBezTo>
                    <a:cubicBezTo>
                      <a:pt x="12951" y="11093"/>
                      <a:pt x="12531" y="11752"/>
                      <a:pt x="12051" y="12412"/>
                    </a:cubicBezTo>
                    <a:cubicBezTo>
                      <a:pt x="11632" y="13071"/>
                      <a:pt x="11152" y="13731"/>
                      <a:pt x="10672" y="14330"/>
                    </a:cubicBezTo>
                    <a:cubicBezTo>
                      <a:pt x="9593" y="15709"/>
                      <a:pt x="8334" y="16968"/>
                      <a:pt x="6955" y="18108"/>
                    </a:cubicBezTo>
                    <a:cubicBezTo>
                      <a:pt x="5516" y="19187"/>
                      <a:pt x="4017" y="20086"/>
                      <a:pt x="2338" y="20686"/>
                    </a:cubicBezTo>
                    <a:cubicBezTo>
                      <a:pt x="959" y="21165"/>
                      <a:pt x="0" y="21225"/>
                      <a:pt x="0" y="21345"/>
                    </a:cubicBezTo>
                    <a:cubicBezTo>
                      <a:pt x="331" y="21416"/>
                      <a:pt x="672" y="21450"/>
                      <a:pt x="1010" y="21450"/>
                    </a:cubicBezTo>
                    <a:cubicBezTo>
                      <a:pt x="1530" y="21450"/>
                      <a:pt x="2046" y="21371"/>
                      <a:pt x="2518" y="21225"/>
                    </a:cubicBezTo>
                    <a:cubicBezTo>
                      <a:pt x="4317" y="20746"/>
                      <a:pt x="6056" y="19966"/>
                      <a:pt x="7555" y="18947"/>
                    </a:cubicBezTo>
                    <a:cubicBezTo>
                      <a:pt x="9113" y="17868"/>
                      <a:pt x="10492" y="16609"/>
                      <a:pt x="11692" y="15170"/>
                    </a:cubicBezTo>
                    <a:cubicBezTo>
                      <a:pt x="12291" y="14510"/>
                      <a:pt x="12771" y="13851"/>
                      <a:pt x="13250" y="13191"/>
                    </a:cubicBezTo>
                    <a:cubicBezTo>
                      <a:pt x="13730" y="12472"/>
                      <a:pt x="14150" y="11752"/>
                      <a:pt x="14510" y="10973"/>
                    </a:cubicBezTo>
                    <a:cubicBezTo>
                      <a:pt x="14989" y="10193"/>
                      <a:pt x="15289" y="9354"/>
                      <a:pt x="15409" y="8455"/>
                    </a:cubicBezTo>
                    <a:cubicBezTo>
                      <a:pt x="15589" y="7375"/>
                      <a:pt x="15469" y="6296"/>
                      <a:pt x="15049" y="5337"/>
                    </a:cubicBezTo>
                    <a:cubicBezTo>
                      <a:pt x="14330" y="3598"/>
                      <a:pt x="13011" y="2099"/>
                      <a:pt x="11452" y="1080"/>
                    </a:cubicBezTo>
                    <a:cubicBezTo>
                      <a:pt x="10792" y="600"/>
                      <a:pt x="10013" y="181"/>
                      <a:pt x="9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3"/>
              <p:cNvSpPr/>
              <p:nvPr/>
            </p:nvSpPr>
            <p:spPr>
              <a:xfrm>
                <a:off x="2171650" y="2331850"/>
                <a:ext cx="539650" cy="482075"/>
              </a:xfrm>
              <a:custGeom>
                <a:avLst/>
                <a:gdLst/>
                <a:ahLst/>
                <a:cxnLst/>
                <a:rect l="l" t="t" r="r" b="b"/>
                <a:pathLst>
                  <a:path w="21586" h="19283" extrusionOk="0">
                    <a:moveTo>
                      <a:pt x="3838" y="1"/>
                    </a:moveTo>
                    <a:lnTo>
                      <a:pt x="3838" y="1"/>
                    </a:lnTo>
                    <a:cubicBezTo>
                      <a:pt x="3118" y="540"/>
                      <a:pt x="2519" y="1200"/>
                      <a:pt x="2039" y="1920"/>
                    </a:cubicBezTo>
                    <a:cubicBezTo>
                      <a:pt x="1440" y="2639"/>
                      <a:pt x="960" y="3418"/>
                      <a:pt x="540" y="4258"/>
                    </a:cubicBezTo>
                    <a:cubicBezTo>
                      <a:pt x="121" y="5277"/>
                      <a:pt x="1" y="6416"/>
                      <a:pt x="300" y="7555"/>
                    </a:cubicBezTo>
                    <a:cubicBezTo>
                      <a:pt x="540" y="8575"/>
                      <a:pt x="1080" y="9594"/>
                      <a:pt x="1799" y="10433"/>
                    </a:cubicBezTo>
                    <a:cubicBezTo>
                      <a:pt x="2339" y="11153"/>
                      <a:pt x="2998" y="11872"/>
                      <a:pt x="3658" y="12472"/>
                    </a:cubicBezTo>
                    <a:cubicBezTo>
                      <a:pt x="4258" y="13012"/>
                      <a:pt x="4737" y="13491"/>
                      <a:pt x="5097" y="13731"/>
                    </a:cubicBezTo>
                    <a:lnTo>
                      <a:pt x="5637" y="14211"/>
                    </a:lnTo>
                    <a:lnTo>
                      <a:pt x="6236" y="14690"/>
                    </a:lnTo>
                    <a:lnTo>
                      <a:pt x="6896" y="15170"/>
                    </a:lnTo>
                    <a:lnTo>
                      <a:pt x="7855" y="15770"/>
                    </a:lnTo>
                    <a:cubicBezTo>
                      <a:pt x="9534" y="16789"/>
                      <a:pt x="11332" y="17628"/>
                      <a:pt x="13191" y="18168"/>
                    </a:cubicBezTo>
                    <a:lnTo>
                      <a:pt x="14750" y="18588"/>
                    </a:lnTo>
                    <a:cubicBezTo>
                      <a:pt x="15230" y="18767"/>
                      <a:pt x="15769" y="18827"/>
                      <a:pt x="16249" y="18887"/>
                    </a:cubicBezTo>
                    <a:cubicBezTo>
                      <a:pt x="17148" y="19067"/>
                      <a:pt x="18048" y="19187"/>
                      <a:pt x="18947" y="19247"/>
                    </a:cubicBezTo>
                    <a:cubicBezTo>
                      <a:pt x="19276" y="19269"/>
                      <a:pt x="19597" y="19283"/>
                      <a:pt x="19916" y="19283"/>
                    </a:cubicBezTo>
                    <a:cubicBezTo>
                      <a:pt x="20469" y="19283"/>
                      <a:pt x="21015" y="19241"/>
                      <a:pt x="21585" y="19127"/>
                    </a:cubicBezTo>
                    <a:cubicBezTo>
                      <a:pt x="20746" y="18887"/>
                      <a:pt x="19906" y="18707"/>
                      <a:pt x="19067" y="18648"/>
                    </a:cubicBezTo>
                    <a:cubicBezTo>
                      <a:pt x="18168" y="18528"/>
                      <a:pt x="17328" y="18348"/>
                      <a:pt x="16429" y="18108"/>
                    </a:cubicBezTo>
                    <a:cubicBezTo>
                      <a:pt x="16009" y="17988"/>
                      <a:pt x="15469" y="17868"/>
                      <a:pt x="14990" y="17688"/>
                    </a:cubicBezTo>
                    <a:lnTo>
                      <a:pt x="13551" y="17209"/>
                    </a:lnTo>
                    <a:cubicBezTo>
                      <a:pt x="11812" y="16549"/>
                      <a:pt x="10133" y="15710"/>
                      <a:pt x="8574" y="14630"/>
                    </a:cubicBezTo>
                    <a:lnTo>
                      <a:pt x="7735" y="14091"/>
                    </a:lnTo>
                    <a:lnTo>
                      <a:pt x="7135" y="13551"/>
                    </a:lnTo>
                    <a:lnTo>
                      <a:pt x="6596" y="13072"/>
                    </a:lnTo>
                    <a:lnTo>
                      <a:pt x="6056" y="12652"/>
                    </a:lnTo>
                    <a:cubicBezTo>
                      <a:pt x="5637" y="12352"/>
                      <a:pt x="5097" y="11992"/>
                      <a:pt x="4557" y="11453"/>
                    </a:cubicBezTo>
                    <a:cubicBezTo>
                      <a:pt x="3898" y="10913"/>
                      <a:pt x="3238" y="10313"/>
                      <a:pt x="2699" y="9714"/>
                    </a:cubicBezTo>
                    <a:cubicBezTo>
                      <a:pt x="2039" y="8994"/>
                      <a:pt x="1559" y="8155"/>
                      <a:pt x="1260" y="7256"/>
                    </a:cubicBezTo>
                    <a:cubicBezTo>
                      <a:pt x="960" y="6356"/>
                      <a:pt x="960" y="5397"/>
                      <a:pt x="1320" y="4558"/>
                    </a:cubicBezTo>
                    <a:cubicBezTo>
                      <a:pt x="1619" y="3718"/>
                      <a:pt x="1979" y="2939"/>
                      <a:pt x="2459" y="2219"/>
                    </a:cubicBezTo>
                    <a:cubicBezTo>
                      <a:pt x="2998" y="1560"/>
                      <a:pt x="3478" y="780"/>
                      <a:pt x="3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3"/>
              <p:cNvSpPr/>
              <p:nvPr/>
            </p:nvSpPr>
            <p:spPr>
              <a:xfrm>
                <a:off x="3880900" y="2803358"/>
                <a:ext cx="529121" cy="664567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15602" extrusionOk="0">
                    <a:moveTo>
                      <a:pt x="7562" y="0"/>
                    </a:moveTo>
                    <a:cubicBezTo>
                      <a:pt x="7560" y="0"/>
                      <a:pt x="7557" y="1"/>
                      <a:pt x="7556" y="1"/>
                    </a:cubicBezTo>
                    <a:cubicBezTo>
                      <a:pt x="7316" y="121"/>
                      <a:pt x="8155" y="2939"/>
                      <a:pt x="8635" y="5757"/>
                    </a:cubicBezTo>
                    <a:cubicBezTo>
                      <a:pt x="8815" y="7076"/>
                      <a:pt x="8935" y="8335"/>
                      <a:pt x="8875" y="9654"/>
                    </a:cubicBezTo>
                    <a:cubicBezTo>
                      <a:pt x="8875" y="10074"/>
                      <a:pt x="8815" y="10494"/>
                      <a:pt x="8755" y="10914"/>
                    </a:cubicBezTo>
                    <a:lnTo>
                      <a:pt x="8695" y="11393"/>
                    </a:lnTo>
                    <a:cubicBezTo>
                      <a:pt x="8695" y="11393"/>
                      <a:pt x="8695" y="11393"/>
                      <a:pt x="8695" y="11513"/>
                    </a:cubicBezTo>
                    <a:cubicBezTo>
                      <a:pt x="8635" y="11573"/>
                      <a:pt x="8635" y="11693"/>
                      <a:pt x="8635" y="11813"/>
                    </a:cubicBezTo>
                    <a:cubicBezTo>
                      <a:pt x="8515" y="12173"/>
                      <a:pt x="8395" y="12532"/>
                      <a:pt x="8275" y="12892"/>
                    </a:cubicBezTo>
                    <a:cubicBezTo>
                      <a:pt x="8035" y="13372"/>
                      <a:pt x="7735" y="13791"/>
                      <a:pt x="7316" y="14091"/>
                    </a:cubicBezTo>
                    <a:cubicBezTo>
                      <a:pt x="6776" y="14391"/>
                      <a:pt x="6177" y="14571"/>
                      <a:pt x="5517" y="14571"/>
                    </a:cubicBezTo>
                    <a:cubicBezTo>
                      <a:pt x="4258" y="14571"/>
                      <a:pt x="2939" y="14331"/>
                      <a:pt x="1800" y="13791"/>
                    </a:cubicBezTo>
                    <a:cubicBezTo>
                      <a:pt x="847" y="13455"/>
                      <a:pt x="313" y="13066"/>
                      <a:pt x="150" y="13066"/>
                    </a:cubicBezTo>
                    <a:cubicBezTo>
                      <a:pt x="138" y="13066"/>
                      <a:pt x="129" y="13068"/>
                      <a:pt x="121" y="13072"/>
                    </a:cubicBezTo>
                    <a:cubicBezTo>
                      <a:pt x="1" y="13132"/>
                      <a:pt x="541" y="13732"/>
                      <a:pt x="1500" y="14331"/>
                    </a:cubicBezTo>
                    <a:cubicBezTo>
                      <a:pt x="2759" y="15051"/>
                      <a:pt x="4078" y="15470"/>
                      <a:pt x="5517" y="15590"/>
                    </a:cubicBezTo>
                    <a:cubicBezTo>
                      <a:pt x="5616" y="15598"/>
                      <a:pt x="5716" y="15602"/>
                      <a:pt x="5817" y="15602"/>
                    </a:cubicBezTo>
                    <a:cubicBezTo>
                      <a:pt x="6508" y="15602"/>
                      <a:pt x="7227" y="15425"/>
                      <a:pt x="7855" y="15111"/>
                    </a:cubicBezTo>
                    <a:cubicBezTo>
                      <a:pt x="8515" y="14751"/>
                      <a:pt x="8995" y="14211"/>
                      <a:pt x="9354" y="13552"/>
                    </a:cubicBezTo>
                    <a:cubicBezTo>
                      <a:pt x="9594" y="13072"/>
                      <a:pt x="9774" y="12652"/>
                      <a:pt x="9894" y="12173"/>
                    </a:cubicBezTo>
                    <a:cubicBezTo>
                      <a:pt x="9954" y="11993"/>
                      <a:pt x="10014" y="11873"/>
                      <a:pt x="10014" y="11753"/>
                    </a:cubicBezTo>
                    <a:lnTo>
                      <a:pt x="10014" y="11633"/>
                    </a:lnTo>
                    <a:lnTo>
                      <a:pt x="10074" y="11093"/>
                    </a:lnTo>
                    <a:cubicBezTo>
                      <a:pt x="10134" y="10614"/>
                      <a:pt x="10134" y="10134"/>
                      <a:pt x="10134" y="9654"/>
                    </a:cubicBezTo>
                    <a:cubicBezTo>
                      <a:pt x="10074" y="8275"/>
                      <a:pt x="9894" y="6956"/>
                      <a:pt x="9534" y="5577"/>
                    </a:cubicBezTo>
                    <a:cubicBezTo>
                      <a:pt x="8882" y="2730"/>
                      <a:pt x="7760" y="0"/>
                      <a:pt x="75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3"/>
              <p:cNvSpPr/>
              <p:nvPr/>
            </p:nvSpPr>
            <p:spPr>
              <a:xfrm>
                <a:off x="4508850" y="2912413"/>
                <a:ext cx="1919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3838" extrusionOk="0">
                    <a:moveTo>
                      <a:pt x="7495" y="0"/>
                    </a:moveTo>
                    <a:cubicBezTo>
                      <a:pt x="7375" y="0"/>
                      <a:pt x="7255" y="240"/>
                      <a:pt x="7076" y="660"/>
                    </a:cubicBezTo>
                    <a:cubicBezTo>
                      <a:pt x="6896" y="1079"/>
                      <a:pt x="6656" y="1499"/>
                      <a:pt x="6296" y="1859"/>
                    </a:cubicBezTo>
                    <a:cubicBezTo>
                      <a:pt x="5996" y="2099"/>
                      <a:pt x="5577" y="2338"/>
                      <a:pt x="5157" y="2398"/>
                    </a:cubicBezTo>
                    <a:cubicBezTo>
                      <a:pt x="4917" y="2458"/>
                      <a:pt x="4737" y="2458"/>
                      <a:pt x="4557" y="2458"/>
                    </a:cubicBezTo>
                    <a:lnTo>
                      <a:pt x="4377" y="2458"/>
                    </a:lnTo>
                    <a:cubicBezTo>
                      <a:pt x="4198" y="2518"/>
                      <a:pt x="4078" y="2518"/>
                      <a:pt x="3898" y="2518"/>
                    </a:cubicBezTo>
                    <a:cubicBezTo>
                      <a:pt x="3658" y="2548"/>
                      <a:pt x="3403" y="2563"/>
                      <a:pt x="3148" y="2563"/>
                    </a:cubicBezTo>
                    <a:cubicBezTo>
                      <a:pt x="2894" y="2563"/>
                      <a:pt x="2639" y="2548"/>
                      <a:pt x="2399" y="2518"/>
                    </a:cubicBezTo>
                    <a:cubicBezTo>
                      <a:pt x="1621" y="2477"/>
                      <a:pt x="843" y="2380"/>
                      <a:pt x="409" y="2380"/>
                    </a:cubicBezTo>
                    <a:cubicBezTo>
                      <a:pt x="207" y="2380"/>
                      <a:pt x="80" y="2401"/>
                      <a:pt x="61" y="2458"/>
                    </a:cubicBezTo>
                    <a:cubicBezTo>
                      <a:pt x="1" y="2638"/>
                      <a:pt x="1020" y="3178"/>
                      <a:pt x="2219" y="3538"/>
                    </a:cubicBezTo>
                    <a:cubicBezTo>
                      <a:pt x="2759" y="3717"/>
                      <a:pt x="3358" y="3777"/>
                      <a:pt x="3898" y="3837"/>
                    </a:cubicBezTo>
                    <a:lnTo>
                      <a:pt x="4737" y="3837"/>
                    </a:lnTo>
                    <a:cubicBezTo>
                      <a:pt x="5037" y="3777"/>
                      <a:pt x="5277" y="3717"/>
                      <a:pt x="5577" y="3597"/>
                    </a:cubicBezTo>
                    <a:cubicBezTo>
                      <a:pt x="6776" y="3178"/>
                      <a:pt x="7615" y="2039"/>
                      <a:pt x="7675" y="720"/>
                    </a:cubicBezTo>
                    <a:cubicBezTo>
                      <a:pt x="7615" y="300"/>
                      <a:pt x="7615" y="0"/>
                      <a:pt x="7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3"/>
              <p:cNvSpPr/>
              <p:nvPr/>
            </p:nvSpPr>
            <p:spPr>
              <a:xfrm>
                <a:off x="3483225" y="238550"/>
                <a:ext cx="1343050" cy="1997650"/>
              </a:xfrm>
              <a:custGeom>
                <a:avLst/>
                <a:gdLst/>
                <a:ahLst/>
                <a:cxnLst/>
                <a:rect l="l" t="t" r="r" b="b"/>
                <a:pathLst>
                  <a:path w="53722" h="79906" extrusionOk="0">
                    <a:moveTo>
                      <a:pt x="33559" y="0"/>
                    </a:moveTo>
                    <a:cubicBezTo>
                      <a:pt x="25038" y="0"/>
                      <a:pt x="10253" y="36497"/>
                      <a:pt x="10253" y="36497"/>
                    </a:cubicBezTo>
                    <a:cubicBezTo>
                      <a:pt x="7375" y="35178"/>
                      <a:pt x="4257" y="34398"/>
                      <a:pt x="1140" y="34218"/>
                    </a:cubicBezTo>
                    <a:lnTo>
                      <a:pt x="1140" y="34218"/>
                    </a:lnTo>
                    <a:cubicBezTo>
                      <a:pt x="1439" y="43812"/>
                      <a:pt x="0" y="53465"/>
                      <a:pt x="1020" y="63058"/>
                    </a:cubicBezTo>
                    <a:cubicBezTo>
                      <a:pt x="1716" y="69561"/>
                      <a:pt x="4824" y="76172"/>
                      <a:pt x="10706" y="76172"/>
                    </a:cubicBezTo>
                    <a:cubicBezTo>
                      <a:pt x="12416" y="76172"/>
                      <a:pt x="14360" y="75613"/>
                      <a:pt x="16548" y="74330"/>
                    </a:cubicBezTo>
                    <a:cubicBezTo>
                      <a:pt x="19096" y="72833"/>
                      <a:pt x="20696" y="72013"/>
                      <a:pt x="22329" y="72013"/>
                    </a:cubicBezTo>
                    <a:cubicBezTo>
                      <a:pt x="23770" y="72013"/>
                      <a:pt x="25236" y="72652"/>
                      <a:pt x="27401" y="74030"/>
                    </a:cubicBezTo>
                    <a:cubicBezTo>
                      <a:pt x="28691" y="74824"/>
                      <a:pt x="33640" y="79441"/>
                      <a:pt x="36359" y="79441"/>
                    </a:cubicBezTo>
                    <a:cubicBezTo>
                      <a:pt x="36924" y="79441"/>
                      <a:pt x="37393" y="79241"/>
                      <a:pt x="37713" y="78767"/>
                    </a:cubicBezTo>
                    <a:cubicBezTo>
                      <a:pt x="38964" y="76816"/>
                      <a:pt x="37586" y="74031"/>
                      <a:pt x="38869" y="74031"/>
                    </a:cubicBezTo>
                    <a:cubicBezTo>
                      <a:pt x="39124" y="74031"/>
                      <a:pt x="39485" y="74141"/>
                      <a:pt x="39992" y="74390"/>
                    </a:cubicBezTo>
                    <a:cubicBezTo>
                      <a:pt x="41970" y="75409"/>
                      <a:pt x="45148" y="78587"/>
                      <a:pt x="48026" y="79906"/>
                    </a:cubicBezTo>
                    <a:cubicBezTo>
                      <a:pt x="49105" y="79726"/>
                      <a:pt x="51923" y="78887"/>
                      <a:pt x="52702" y="76428"/>
                    </a:cubicBezTo>
                    <a:cubicBezTo>
                      <a:pt x="53722" y="73370"/>
                      <a:pt x="41011" y="56103"/>
                      <a:pt x="41011" y="56103"/>
                    </a:cubicBezTo>
                    <a:cubicBezTo>
                      <a:pt x="43109" y="44891"/>
                      <a:pt x="46887" y="5439"/>
                      <a:pt x="34655" y="223"/>
                    </a:cubicBezTo>
                    <a:cubicBezTo>
                      <a:pt x="34303" y="72"/>
                      <a:pt x="33937" y="0"/>
                      <a:pt x="33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3"/>
              <p:cNvSpPr/>
              <p:nvPr/>
            </p:nvSpPr>
            <p:spPr>
              <a:xfrm>
                <a:off x="1984300" y="322675"/>
                <a:ext cx="1355050" cy="1889575"/>
              </a:xfrm>
              <a:custGeom>
                <a:avLst/>
                <a:gdLst/>
                <a:ahLst/>
                <a:cxnLst/>
                <a:rect l="l" t="t" r="r" b="b"/>
                <a:pathLst>
                  <a:path w="54202" h="75583" extrusionOk="0">
                    <a:moveTo>
                      <a:pt x="16796" y="1"/>
                    </a:moveTo>
                    <a:cubicBezTo>
                      <a:pt x="15845" y="1"/>
                      <a:pt x="14939" y="203"/>
                      <a:pt x="14091" y="635"/>
                    </a:cubicBezTo>
                    <a:cubicBezTo>
                      <a:pt x="1" y="7890"/>
                      <a:pt x="21405" y="51239"/>
                      <a:pt x="20086" y="52198"/>
                    </a:cubicBezTo>
                    <a:cubicBezTo>
                      <a:pt x="16609" y="54836"/>
                      <a:pt x="13011" y="62031"/>
                      <a:pt x="10373" y="68447"/>
                    </a:cubicBezTo>
                    <a:cubicBezTo>
                      <a:pt x="11021" y="68743"/>
                      <a:pt x="11704" y="68894"/>
                      <a:pt x="12381" y="68894"/>
                    </a:cubicBezTo>
                    <a:cubicBezTo>
                      <a:pt x="13208" y="68894"/>
                      <a:pt x="14024" y="68669"/>
                      <a:pt x="14750" y="68207"/>
                    </a:cubicBezTo>
                    <a:cubicBezTo>
                      <a:pt x="17131" y="66706"/>
                      <a:pt x="20316" y="63641"/>
                      <a:pt x="21953" y="63641"/>
                    </a:cubicBezTo>
                    <a:cubicBezTo>
                      <a:pt x="22212" y="63641"/>
                      <a:pt x="22432" y="63718"/>
                      <a:pt x="22604" y="63890"/>
                    </a:cubicBezTo>
                    <a:cubicBezTo>
                      <a:pt x="23863" y="65209"/>
                      <a:pt x="23384" y="73603"/>
                      <a:pt x="29979" y="75342"/>
                    </a:cubicBezTo>
                    <a:cubicBezTo>
                      <a:pt x="30583" y="75505"/>
                      <a:pt x="31189" y="75582"/>
                      <a:pt x="31794" y="75582"/>
                    </a:cubicBezTo>
                    <a:cubicBezTo>
                      <a:pt x="37849" y="75582"/>
                      <a:pt x="43796" y="67831"/>
                      <a:pt x="47067" y="61072"/>
                    </a:cubicBezTo>
                    <a:cubicBezTo>
                      <a:pt x="50364" y="54237"/>
                      <a:pt x="51264" y="36609"/>
                      <a:pt x="54202" y="31093"/>
                    </a:cubicBezTo>
                    <a:lnTo>
                      <a:pt x="54202" y="31093"/>
                    </a:lnTo>
                    <a:cubicBezTo>
                      <a:pt x="51743" y="31393"/>
                      <a:pt x="49285" y="31933"/>
                      <a:pt x="46947" y="32712"/>
                    </a:cubicBezTo>
                    <a:cubicBezTo>
                      <a:pt x="40939" y="21133"/>
                      <a:pt x="26522" y="1"/>
                      <a:pt x="16796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3"/>
              <p:cNvSpPr/>
              <p:nvPr/>
            </p:nvSpPr>
            <p:spPr>
              <a:xfrm>
                <a:off x="2766750" y="1610000"/>
                <a:ext cx="133425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76" extrusionOk="0">
                    <a:moveTo>
                      <a:pt x="2428" y="1"/>
                    </a:moveTo>
                    <a:cubicBezTo>
                      <a:pt x="2353" y="1"/>
                      <a:pt x="2278" y="16"/>
                      <a:pt x="2219" y="46"/>
                    </a:cubicBezTo>
                    <a:lnTo>
                      <a:pt x="2039" y="46"/>
                    </a:lnTo>
                    <a:cubicBezTo>
                      <a:pt x="1799" y="106"/>
                      <a:pt x="1619" y="166"/>
                      <a:pt x="1439" y="286"/>
                    </a:cubicBezTo>
                    <a:cubicBezTo>
                      <a:pt x="959" y="525"/>
                      <a:pt x="660" y="885"/>
                      <a:pt x="360" y="1305"/>
                    </a:cubicBezTo>
                    <a:cubicBezTo>
                      <a:pt x="120" y="1665"/>
                      <a:pt x="0" y="2144"/>
                      <a:pt x="60" y="2624"/>
                    </a:cubicBezTo>
                    <a:cubicBezTo>
                      <a:pt x="120" y="2984"/>
                      <a:pt x="240" y="3163"/>
                      <a:pt x="360" y="3163"/>
                    </a:cubicBezTo>
                    <a:cubicBezTo>
                      <a:pt x="383" y="3171"/>
                      <a:pt x="407" y="3175"/>
                      <a:pt x="431" y="3175"/>
                    </a:cubicBezTo>
                    <a:cubicBezTo>
                      <a:pt x="587" y="3175"/>
                      <a:pt x="743" y="3012"/>
                      <a:pt x="899" y="2804"/>
                    </a:cubicBezTo>
                    <a:cubicBezTo>
                      <a:pt x="1079" y="2624"/>
                      <a:pt x="1259" y="2444"/>
                      <a:pt x="1499" y="2324"/>
                    </a:cubicBezTo>
                    <a:cubicBezTo>
                      <a:pt x="1739" y="2204"/>
                      <a:pt x="1919" y="2144"/>
                      <a:pt x="2159" y="2144"/>
                    </a:cubicBezTo>
                    <a:lnTo>
                      <a:pt x="2398" y="2144"/>
                    </a:lnTo>
                    <a:cubicBezTo>
                      <a:pt x="2518" y="2084"/>
                      <a:pt x="2638" y="2024"/>
                      <a:pt x="2698" y="2024"/>
                    </a:cubicBezTo>
                    <a:cubicBezTo>
                      <a:pt x="2998" y="1964"/>
                      <a:pt x="3298" y="1904"/>
                      <a:pt x="3598" y="1844"/>
                    </a:cubicBezTo>
                    <a:cubicBezTo>
                      <a:pt x="3817" y="1824"/>
                      <a:pt x="4044" y="1824"/>
                      <a:pt x="4255" y="1824"/>
                    </a:cubicBezTo>
                    <a:lnTo>
                      <a:pt x="4255" y="1824"/>
                    </a:lnTo>
                    <a:cubicBezTo>
                      <a:pt x="4677" y="1824"/>
                      <a:pt x="5036" y="1824"/>
                      <a:pt x="5156" y="1665"/>
                    </a:cubicBezTo>
                    <a:cubicBezTo>
                      <a:pt x="5336" y="1425"/>
                      <a:pt x="4737" y="765"/>
                      <a:pt x="3897" y="345"/>
                    </a:cubicBezTo>
                    <a:cubicBezTo>
                      <a:pt x="3478" y="166"/>
                      <a:pt x="3058" y="46"/>
                      <a:pt x="2638" y="46"/>
                    </a:cubicBezTo>
                    <a:cubicBezTo>
                      <a:pt x="2578" y="16"/>
                      <a:pt x="2503" y="1"/>
                      <a:pt x="2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3"/>
              <p:cNvSpPr/>
              <p:nvPr/>
            </p:nvSpPr>
            <p:spPr>
              <a:xfrm>
                <a:off x="3763525" y="1643550"/>
                <a:ext cx="13342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00" extrusionOk="0">
                    <a:moveTo>
                      <a:pt x="2209" y="0"/>
                    </a:moveTo>
                    <a:cubicBezTo>
                      <a:pt x="1833" y="0"/>
                      <a:pt x="1439" y="68"/>
                      <a:pt x="1080" y="203"/>
                    </a:cubicBezTo>
                    <a:cubicBezTo>
                      <a:pt x="660" y="382"/>
                      <a:pt x="300" y="742"/>
                      <a:pt x="120" y="1162"/>
                    </a:cubicBezTo>
                    <a:cubicBezTo>
                      <a:pt x="0" y="1522"/>
                      <a:pt x="0" y="1762"/>
                      <a:pt x="120" y="1821"/>
                    </a:cubicBezTo>
                    <a:cubicBezTo>
                      <a:pt x="166" y="1867"/>
                      <a:pt x="229" y="1887"/>
                      <a:pt x="303" y="1887"/>
                    </a:cubicBezTo>
                    <a:cubicBezTo>
                      <a:pt x="423" y="1887"/>
                      <a:pt x="572" y="1836"/>
                      <a:pt x="720" y="1762"/>
                    </a:cubicBezTo>
                    <a:cubicBezTo>
                      <a:pt x="960" y="1702"/>
                      <a:pt x="1259" y="1642"/>
                      <a:pt x="1499" y="1642"/>
                    </a:cubicBezTo>
                    <a:cubicBezTo>
                      <a:pt x="1739" y="1702"/>
                      <a:pt x="1919" y="1762"/>
                      <a:pt x="2159" y="1881"/>
                    </a:cubicBezTo>
                    <a:lnTo>
                      <a:pt x="2399" y="2061"/>
                    </a:lnTo>
                    <a:cubicBezTo>
                      <a:pt x="2399" y="2061"/>
                      <a:pt x="2519" y="2061"/>
                      <a:pt x="2758" y="2121"/>
                    </a:cubicBezTo>
                    <a:cubicBezTo>
                      <a:pt x="3058" y="2241"/>
                      <a:pt x="3358" y="2301"/>
                      <a:pt x="3598" y="2481"/>
                    </a:cubicBezTo>
                    <a:cubicBezTo>
                      <a:pt x="4132" y="2695"/>
                      <a:pt x="4667" y="3099"/>
                      <a:pt x="4947" y="3099"/>
                    </a:cubicBezTo>
                    <a:cubicBezTo>
                      <a:pt x="4981" y="3099"/>
                      <a:pt x="5011" y="3094"/>
                      <a:pt x="5037" y="3081"/>
                    </a:cubicBezTo>
                    <a:cubicBezTo>
                      <a:pt x="5336" y="3021"/>
                      <a:pt x="5157" y="2061"/>
                      <a:pt x="4617" y="1402"/>
                    </a:cubicBezTo>
                    <a:cubicBezTo>
                      <a:pt x="4377" y="1042"/>
                      <a:pt x="4077" y="682"/>
                      <a:pt x="3718" y="442"/>
                    </a:cubicBezTo>
                    <a:cubicBezTo>
                      <a:pt x="3598" y="323"/>
                      <a:pt x="3478" y="263"/>
                      <a:pt x="3358" y="203"/>
                    </a:cubicBezTo>
                    <a:lnTo>
                      <a:pt x="3238" y="83"/>
                    </a:lnTo>
                    <a:cubicBezTo>
                      <a:pt x="2998" y="23"/>
                      <a:pt x="2818" y="23"/>
                      <a:pt x="2578" y="23"/>
                    </a:cubicBezTo>
                    <a:cubicBezTo>
                      <a:pt x="2459" y="8"/>
                      <a:pt x="2335" y="0"/>
                      <a:pt x="2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3"/>
              <p:cNvSpPr/>
              <p:nvPr/>
            </p:nvSpPr>
            <p:spPr>
              <a:xfrm>
                <a:off x="2107225" y="453175"/>
                <a:ext cx="887375" cy="1107025"/>
              </a:xfrm>
              <a:custGeom>
                <a:avLst/>
                <a:gdLst/>
                <a:ahLst/>
                <a:cxnLst/>
                <a:rect l="l" t="t" r="r" b="b"/>
                <a:pathLst>
                  <a:path w="35495" h="44281" extrusionOk="0">
                    <a:moveTo>
                      <a:pt x="9418" y="1"/>
                    </a:moveTo>
                    <a:cubicBezTo>
                      <a:pt x="8762" y="1"/>
                      <a:pt x="8157" y="182"/>
                      <a:pt x="7615" y="571"/>
                    </a:cubicBezTo>
                    <a:cubicBezTo>
                      <a:pt x="0" y="6147"/>
                      <a:pt x="16248" y="44280"/>
                      <a:pt x="16248" y="44280"/>
                    </a:cubicBezTo>
                    <a:cubicBezTo>
                      <a:pt x="16428" y="43141"/>
                      <a:pt x="21405" y="41282"/>
                      <a:pt x="21405" y="41282"/>
                    </a:cubicBezTo>
                    <a:cubicBezTo>
                      <a:pt x="20445" y="39663"/>
                      <a:pt x="19666" y="37925"/>
                      <a:pt x="19126" y="36126"/>
                    </a:cubicBezTo>
                    <a:cubicBezTo>
                      <a:pt x="18906" y="35362"/>
                      <a:pt x="19218" y="35089"/>
                      <a:pt x="19780" y="35089"/>
                    </a:cubicBezTo>
                    <a:cubicBezTo>
                      <a:pt x="21202" y="35089"/>
                      <a:pt x="24223" y="36845"/>
                      <a:pt x="24223" y="36845"/>
                    </a:cubicBezTo>
                    <a:cubicBezTo>
                      <a:pt x="24223" y="36845"/>
                      <a:pt x="21704" y="33368"/>
                      <a:pt x="21525" y="30550"/>
                    </a:cubicBezTo>
                    <a:cubicBezTo>
                      <a:pt x="21464" y="29572"/>
                      <a:pt x="21778" y="29206"/>
                      <a:pt x="22282" y="29206"/>
                    </a:cubicBezTo>
                    <a:cubicBezTo>
                      <a:pt x="23785" y="29206"/>
                      <a:pt x="26981" y="32469"/>
                      <a:pt x="26981" y="32469"/>
                    </a:cubicBezTo>
                    <a:cubicBezTo>
                      <a:pt x="26981" y="32469"/>
                      <a:pt x="25662" y="30610"/>
                      <a:pt x="25482" y="27013"/>
                    </a:cubicBezTo>
                    <a:cubicBezTo>
                      <a:pt x="25437" y="26330"/>
                      <a:pt x="25757" y="26053"/>
                      <a:pt x="26308" y="26053"/>
                    </a:cubicBezTo>
                    <a:cubicBezTo>
                      <a:pt x="28710" y="26053"/>
                      <a:pt x="35495" y="31329"/>
                      <a:pt x="35495" y="31329"/>
                    </a:cubicBezTo>
                    <a:cubicBezTo>
                      <a:pt x="35495" y="31329"/>
                      <a:pt x="18044" y="1"/>
                      <a:pt x="94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3"/>
              <p:cNvSpPr/>
              <p:nvPr/>
            </p:nvSpPr>
            <p:spPr>
              <a:xfrm>
                <a:off x="2107225" y="453525"/>
                <a:ext cx="535125" cy="1106675"/>
              </a:xfrm>
              <a:custGeom>
                <a:avLst/>
                <a:gdLst/>
                <a:ahLst/>
                <a:cxnLst/>
                <a:rect l="l" t="t" r="r" b="b"/>
                <a:pathLst>
                  <a:path w="21405" h="44267" extrusionOk="0">
                    <a:moveTo>
                      <a:pt x="9394" y="1"/>
                    </a:moveTo>
                    <a:cubicBezTo>
                      <a:pt x="8747" y="1"/>
                      <a:pt x="8151" y="177"/>
                      <a:pt x="7615" y="557"/>
                    </a:cubicBezTo>
                    <a:cubicBezTo>
                      <a:pt x="0" y="6133"/>
                      <a:pt x="16248" y="44266"/>
                      <a:pt x="16248" y="44266"/>
                    </a:cubicBezTo>
                    <a:cubicBezTo>
                      <a:pt x="16428" y="43127"/>
                      <a:pt x="21405" y="41268"/>
                      <a:pt x="21405" y="41268"/>
                    </a:cubicBezTo>
                    <a:cubicBezTo>
                      <a:pt x="20445" y="39589"/>
                      <a:pt x="19666" y="37911"/>
                      <a:pt x="19126" y="36112"/>
                    </a:cubicBezTo>
                    <a:cubicBezTo>
                      <a:pt x="18899" y="35339"/>
                      <a:pt x="19189" y="35083"/>
                      <a:pt x="19735" y="35083"/>
                    </a:cubicBezTo>
                    <a:cubicBezTo>
                      <a:pt x="19908" y="35083"/>
                      <a:pt x="20108" y="35109"/>
                      <a:pt x="20325" y="35153"/>
                    </a:cubicBezTo>
                    <a:cubicBezTo>
                      <a:pt x="16428" y="24181"/>
                      <a:pt x="11452" y="7872"/>
                      <a:pt x="14929" y="2776"/>
                    </a:cubicBezTo>
                    <a:cubicBezTo>
                      <a:pt x="12882" y="1070"/>
                      <a:pt x="10986" y="1"/>
                      <a:pt x="9394" y="1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3"/>
              <p:cNvSpPr/>
              <p:nvPr/>
            </p:nvSpPr>
            <p:spPr>
              <a:xfrm>
                <a:off x="3862450" y="430500"/>
                <a:ext cx="747975" cy="1120700"/>
              </a:xfrm>
              <a:custGeom>
                <a:avLst/>
                <a:gdLst/>
                <a:ahLst/>
                <a:cxnLst/>
                <a:rect l="l" t="t" r="r" b="b"/>
                <a:pathLst>
                  <a:path w="29919" h="44828" extrusionOk="0">
                    <a:moveTo>
                      <a:pt x="20092" y="1"/>
                    </a:moveTo>
                    <a:cubicBezTo>
                      <a:pt x="11582" y="1"/>
                      <a:pt x="0" y="35834"/>
                      <a:pt x="0" y="35834"/>
                    </a:cubicBezTo>
                    <a:cubicBezTo>
                      <a:pt x="0" y="35834"/>
                      <a:pt x="6357" y="28526"/>
                      <a:pt x="8567" y="28526"/>
                    </a:cubicBezTo>
                    <a:cubicBezTo>
                      <a:pt x="8960" y="28526"/>
                      <a:pt x="9221" y="28756"/>
                      <a:pt x="9294" y="29299"/>
                    </a:cubicBezTo>
                    <a:cubicBezTo>
                      <a:pt x="9654" y="31337"/>
                      <a:pt x="9414" y="33376"/>
                      <a:pt x="8634" y="35294"/>
                    </a:cubicBezTo>
                    <a:cubicBezTo>
                      <a:pt x="8634" y="35294"/>
                      <a:pt x="11508" y="30860"/>
                      <a:pt x="12943" y="30860"/>
                    </a:cubicBezTo>
                    <a:cubicBezTo>
                      <a:pt x="13374" y="30860"/>
                      <a:pt x="13675" y="31259"/>
                      <a:pt x="13731" y="32296"/>
                    </a:cubicBezTo>
                    <a:cubicBezTo>
                      <a:pt x="13851" y="35114"/>
                      <a:pt x="12112" y="39072"/>
                      <a:pt x="12112" y="39072"/>
                    </a:cubicBezTo>
                    <a:cubicBezTo>
                      <a:pt x="12112" y="39072"/>
                      <a:pt x="15127" y="36411"/>
                      <a:pt x="16410" y="36411"/>
                    </a:cubicBezTo>
                    <a:cubicBezTo>
                      <a:pt x="16795" y="36411"/>
                      <a:pt x="17024" y="36650"/>
                      <a:pt x="16968" y="37273"/>
                    </a:cubicBezTo>
                    <a:cubicBezTo>
                      <a:pt x="16788" y="39191"/>
                      <a:pt x="16369" y="40990"/>
                      <a:pt x="15769" y="42789"/>
                    </a:cubicBezTo>
                    <a:cubicBezTo>
                      <a:pt x="15769" y="42789"/>
                      <a:pt x="20985" y="43748"/>
                      <a:pt x="21405" y="44827"/>
                    </a:cubicBezTo>
                    <a:cubicBezTo>
                      <a:pt x="21405" y="44827"/>
                      <a:pt x="29919" y="4236"/>
                      <a:pt x="21345" y="279"/>
                    </a:cubicBezTo>
                    <a:cubicBezTo>
                      <a:pt x="20936" y="91"/>
                      <a:pt x="20518" y="1"/>
                      <a:pt x="200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3"/>
              <p:cNvSpPr/>
              <p:nvPr/>
            </p:nvSpPr>
            <p:spPr>
              <a:xfrm>
                <a:off x="4288150" y="432550"/>
                <a:ext cx="329775" cy="1120150"/>
              </a:xfrm>
              <a:custGeom>
                <a:avLst/>
                <a:gdLst/>
                <a:ahLst/>
                <a:cxnLst/>
                <a:rect l="l" t="t" r="r" b="b"/>
                <a:pathLst>
                  <a:path w="13191" h="44806" extrusionOk="0">
                    <a:moveTo>
                      <a:pt x="3392" y="1"/>
                    </a:moveTo>
                    <a:cubicBezTo>
                      <a:pt x="2370" y="1"/>
                      <a:pt x="1305" y="502"/>
                      <a:pt x="240" y="1396"/>
                    </a:cubicBezTo>
                    <a:cubicBezTo>
                      <a:pt x="6356" y="6553"/>
                      <a:pt x="1559" y="34613"/>
                      <a:pt x="0" y="43007"/>
                    </a:cubicBezTo>
                    <a:cubicBezTo>
                      <a:pt x="1499" y="43366"/>
                      <a:pt x="4377" y="44026"/>
                      <a:pt x="4677" y="44805"/>
                    </a:cubicBezTo>
                    <a:cubicBezTo>
                      <a:pt x="4677" y="44805"/>
                      <a:pt x="13191" y="4214"/>
                      <a:pt x="4617" y="257"/>
                    </a:cubicBezTo>
                    <a:cubicBezTo>
                      <a:pt x="4218" y="84"/>
                      <a:pt x="3809" y="1"/>
                      <a:pt x="33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3"/>
              <p:cNvSpPr/>
              <p:nvPr/>
            </p:nvSpPr>
            <p:spPr>
              <a:xfrm>
                <a:off x="3857950" y="1134475"/>
                <a:ext cx="259350" cy="266825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673" extrusionOk="0">
                    <a:moveTo>
                      <a:pt x="8095" y="0"/>
                    </a:moveTo>
                    <a:cubicBezTo>
                      <a:pt x="7915" y="60"/>
                      <a:pt x="7735" y="120"/>
                      <a:pt x="7555" y="180"/>
                    </a:cubicBezTo>
                    <a:cubicBezTo>
                      <a:pt x="7135" y="420"/>
                      <a:pt x="6716" y="660"/>
                      <a:pt x="6356" y="960"/>
                    </a:cubicBezTo>
                    <a:cubicBezTo>
                      <a:pt x="5337" y="1799"/>
                      <a:pt x="4318" y="2758"/>
                      <a:pt x="3418" y="3778"/>
                    </a:cubicBezTo>
                    <a:cubicBezTo>
                      <a:pt x="1500" y="5936"/>
                      <a:pt x="1" y="8514"/>
                      <a:pt x="61" y="8514"/>
                    </a:cubicBezTo>
                    <a:cubicBezTo>
                      <a:pt x="63" y="8517"/>
                      <a:pt x="67" y="8518"/>
                      <a:pt x="71" y="8518"/>
                    </a:cubicBezTo>
                    <a:cubicBezTo>
                      <a:pt x="154" y="8518"/>
                      <a:pt x="513" y="7936"/>
                      <a:pt x="1200" y="7135"/>
                    </a:cubicBezTo>
                    <a:cubicBezTo>
                      <a:pt x="1859" y="6236"/>
                      <a:pt x="2819" y="5157"/>
                      <a:pt x="3838" y="4137"/>
                    </a:cubicBezTo>
                    <a:cubicBezTo>
                      <a:pt x="4737" y="3118"/>
                      <a:pt x="5697" y="2279"/>
                      <a:pt x="6776" y="1499"/>
                    </a:cubicBezTo>
                    <a:cubicBezTo>
                      <a:pt x="7076" y="1259"/>
                      <a:pt x="7435" y="1020"/>
                      <a:pt x="7855" y="900"/>
                    </a:cubicBezTo>
                    <a:cubicBezTo>
                      <a:pt x="7975" y="780"/>
                      <a:pt x="8095" y="780"/>
                      <a:pt x="8215" y="720"/>
                    </a:cubicBezTo>
                    <a:lnTo>
                      <a:pt x="8574" y="720"/>
                    </a:lnTo>
                    <a:cubicBezTo>
                      <a:pt x="8934" y="780"/>
                      <a:pt x="9234" y="1020"/>
                      <a:pt x="9354" y="1379"/>
                    </a:cubicBezTo>
                    <a:cubicBezTo>
                      <a:pt x="9714" y="2219"/>
                      <a:pt x="9534" y="3718"/>
                      <a:pt x="9234" y="5097"/>
                    </a:cubicBezTo>
                    <a:cubicBezTo>
                      <a:pt x="8934" y="6416"/>
                      <a:pt x="8574" y="7675"/>
                      <a:pt x="8155" y="8934"/>
                    </a:cubicBezTo>
                    <a:cubicBezTo>
                      <a:pt x="7915" y="9534"/>
                      <a:pt x="7735" y="10073"/>
                      <a:pt x="7615" y="10673"/>
                    </a:cubicBezTo>
                    <a:cubicBezTo>
                      <a:pt x="7915" y="10193"/>
                      <a:pt x="8215" y="9653"/>
                      <a:pt x="8395" y="9054"/>
                    </a:cubicBezTo>
                    <a:cubicBezTo>
                      <a:pt x="8934" y="7795"/>
                      <a:pt x="9354" y="6536"/>
                      <a:pt x="9714" y="5217"/>
                    </a:cubicBezTo>
                    <a:cubicBezTo>
                      <a:pt x="10073" y="3838"/>
                      <a:pt x="10373" y="2339"/>
                      <a:pt x="9953" y="1080"/>
                    </a:cubicBezTo>
                    <a:cubicBezTo>
                      <a:pt x="9834" y="780"/>
                      <a:pt x="9654" y="540"/>
                      <a:pt x="9414" y="360"/>
                    </a:cubicBezTo>
                    <a:cubicBezTo>
                      <a:pt x="9234" y="180"/>
                      <a:pt x="8994" y="60"/>
                      <a:pt x="8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3"/>
              <p:cNvSpPr/>
              <p:nvPr/>
            </p:nvSpPr>
            <p:spPr>
              <a:xfrm>
                <a:off x="4076800" y="1198925"/>
                <a:ext cx="143925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10314" extrusionOk="0">
                    <a:moveTo>
                      <a:pt x="4557" y="0"/>
                    </a:moveTo>
                    <a:cubicBezTo>
                      <a:pt x="4257" y="60"/>
                      <a:pt x="3957" y="180"/>
                      <a:pt x="3718" y="360"/>
                    </a:cubicBezTo>
                    <a:cubicBezTo>
                      <a:pt x="3238" y="660"/>
                      <a:pt x="2818" y="1020"/>
                      <a:pt x="2459" y="1499"/>
                    </a:cubicBezTo>
                    <a:cubicBezTo>
                      <a:pt x="1499" y="2579"/>
                      <a:pt x="660" y="3778"/>
                      <a:pt x="0" y="5097"/>
                    </a:cubicBezTo>
                    <a:cubicBezTo>
                      <a:pt x="1" y="5098"/>
                      <a:pt x="3" y="5098"/>
                      <a:pt x="4" y="5098"/>
                    </a:cubicBezTo>
                    <a:cubicBezTo>
                      <a:pt x="101" y="5098"/>
                      <a:pt x="1344" y="3334"/>
                      <a:pt x="2818" y="1859"/>
                    </a:cubicBezTo>
                    <a:cubicBezTo>
                      <a:pt x="3178" y="1439"/>
                      <a:pt x="3598" y="1140"/>
                      <a:pt x="4017" y="900"/>
                    </a:cubicBezTo>
                    <a:cubicBezTo>
                      <a:pt x="4197" y="780"/>
                      <a:pt x="4377" y="720"/>
                      <a:pt x="4557" y="660"/>
                    </a:cubicBezTo>
                    <a:cubicBezTo>
                      <a:pt x="4677" y="660"/>
                      <a:pt x="4797" y="720"/>
                      <a:pt x="4797" y="840"/>
                    </a:cubicBezTo>
                    <a:cubicBezTo>
                      <a:pt x="4917" y="1080"/>
                      <a:pt x="4977" y="1320"/>
                      <a:pt x="5037" y="1559"/>
                    </a:cubicBezTo>
                    <a:lnTo>
                      <a:pt x="5037" y="1919"/>
                    </a:lnTo>
                    <a:lnTo>
                      <a:pt x="5037" y="2279"/>
                    </a:lnTo>
                    <a:cubicBezTo>
                      <a:pt x="5037" y="2579"/>
                      <a:pt x="4977" y="2938"/>
                      <a:pt x="4977" y="3238"/>
                    </a:cubicBezTo>
                    <a:cubicBezTo>
                      <a:pt x="4857" y="4197"/>
                      <a:pt x="4677" y="5157"/>
                      <a:pt x="4377" y="6116"/>
                    </a:cubicBezTo>
                    <a:cubicBezTo>
                      <a:pt x="4077" y="7135"/>
                      <a:pt x="3718" y="8215"/>
                      <a:pt x="3478" y="8934"/>
                    </a:cubicBezTo>
                    <a:cubicBezTo>
                      <a:pt x="3298" y="9354"/>
                      <a:pt x="3238" y="9833"/>
                      <a:pt x="3178" y="10313"/>
                    </a:cubicBezTo>
                    <a:cubicBezTo>
                      <a:pt x="3418" y="9893"/>
                      <a:pt x="3598" y="9474"/>
                      <a:pt x="3778" y="9054"/>
                    </a:cubicBezTo>
                    <a:cubicBezTo>
                      <a:pt x="4077" y="8275"/>
                      <a:pt x="4497" y="7315"/>
                      <a:pt x="4857" y="6236"/>
                    </a:cubicBezTo>
                    <a:cubicBezTo>
                      <a:pt x="5217" y="5277"/>
                      <a:pt x="5516" y="4317"/>
                      <a:pt x="5636" y="3298"/>
                    </a:cubicBezTo>
                    <a:cubicBezTo>
                      <a:pt x="5696" y="2938"/>
                      <a:pt x="5696" y="2639"/>
                      <a:pt x="5756" y="2279"/>
                    </a:cubicBezTo>
                    <a:lnTo>
                      <a:pt x="5756" y="1919"/>
                    </a:lnTo>
                    <a:lnTo>
                      <a:pt x="5756" y="1499"/>
                    </a:lnTo>
                    <a:cubicBezTo>
                      <a:pt x="5696" y="1140"/>
                      <a:pt x="5576" y="720"/>
                      <a:pt x="5396" y="420"/>
                    </a:cubicBezTo>
                    <a:cubicBezTo>
                      <a:pt x="5217" y="120"/>
                      <a:pt x="4857" y="0"/>
                      <a:pt x="45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3"/>
              <p:cNvSpPr/>
              <p:nvPr/>
            </p:nvSpPr>
            <p:spPr>
              <a:xfrm>
                <a:off x="4171225" y="1331225"/>
                <a:ext cx="242850" cy="276925"/>
              </a:xfrm>
              <a:custGeom>
                <a:avLst/>
                <a:gdLst/>
                <a:ahLst/>
                <a:cxnLst/>
                <a:rect l="l" t="t" r="r" b="b"/>
                <a:pathLst>
                  <a:path w="9714" h="11077" extrusionOk="0">
                    <a:moveTo>
                      <a:pt x="3932" y="0"/>
                    </a:moveTo>
                    <a:cubicBezTo>
                      <a:pt x="3759" y="0"/>
                      <a:pt x="3584" y="34"/>
                      <a:pt x="3418" y="105"/>
                    </a:cubicBezTo>
                    <a:cubicBezTo>
                      <a:pt x="3118" y="225"/>
                      <a:pt x="2759" y="404"/>
                      <a:pt x="2459" y="584"/>
                    </a:cubicBezTo>
                    <a:cubicBezTo>
                      <a:pt x="1979" y="944"/>
                      <a:pt x="1500" y="1364"/>
                      <a:pt x="1080" y="1843"/>
                    </a:cubicBezTo>
                    <a:cubicBezTo>
                      <a:pt x="600" y="2263"/>
                      <a:pt x="240" y="2743"/>
                      <a:pt x="1" y="3342"/>
                    </a:cubicBezTo>
                    <a:cubicBezTo>
                      <a:pt x="420" y="2863"/>
                      <a:pt x="840" y="2443"/>
                      <a:pt x="1260" y="2023"/>
                    </a:cubicBezTo>
                    <a:cubicBezTo>
                      <a:pt x="1739" y="1664"/>
                      <a:pt x="2219" y="1244"/>
                      <a:pt x="2699" y="944"/>
                    </a:cubicBezTo>
                    <a:cubicBezTo>
                      <a:pt x="2998" y="764"/>
                      <a:pt x="3238" y="644"/>
                      <a:pt x="3598" y="584"/>
                    </a:cubicBezTo>
                    <a:cubicBezTo>
                      <a:pt x="3718" y="524"/>
                      <a:pt x="3838" y="494"/>
                      <a:pt x="3958" y="494"/>
                    </a:cubicBezTo>
                    <a:cubicBezTo>
                      <a:pt x="4078" y="494"/>
                      <a:pt x="4198" y="524"/>
                      <a:pt x="4317" y="584"/>
                    </a:cubicBezTo>
                    <a:cubicBezTo>
                      <a:pt x="4617" y="1004"/>
                      <a:pt x="4677" y="1544"/>
                      <a:pt x="4557" y="2023"/>
                    </a:cubicBezTo>
                    <a:cubicBezTo>
                      <a:pt x="4497" y="2563"/>
                      <a:pt x="4437" y="3043"/>
                      <a:pt x="4317" y="3522"/>
                    </a:cubicBezTo>
                    <a:cubicBezTo>
                      <a:pt x="4078" y="4302"/>
                      <a:pt x="3898" y="4841"/>
                      <a:pt x="3898" y="4841"/>
                    </a:cubicBezTo>
                    <a:lnTo>
                      <a:pt x="3658" y="5501"/>
                    </a:lnTo>
                    <a:cubicBezTo>
                      <a:pt x="3598" y="5741"/>
                      <a:pt x="3538" y="5980"/>
                      <a:pt x="3418" y="6220"/>
                    </a:cubicBezTo>
                    <a:cubicBezTo>
                      <a:pt x="3418" y="6340"/>
                      <a:pt x="3358" y="6400"/>
                      <a:pt x="3358" y="6460"/>
                    </a:cubicBezTo>
                    <a:cubicBezTo>
                      <a:pt x="3298" y="6520"/>
                      <a:pt x="3298" y="6580"/>
                      <a:pt x="3238" y="6700"/>
                    </a:cubicBezTo>
                    <a:lnTo>
                      <a:pt x="2819" y="7599"/>
                    </a:lnTo>
                    <a:lnTo>
                      <a:pt x="3898" y="7599"/>
                    </a:lnTo>
                    <a:lnTo>
                      <a:pt x="4497" y="7659"/>
                    </a:lnTo>
                    <a:cubicBezTo>
                      <a:pt x="4917" y="7659"/>
                      <a:pt x="5337" y="7719"/>
                      <a:pt x="5756" y="7839"/>
                    </a:cubicBezTo>
                    <a:cubicBezTo>
                      <a:pt x="6596" y="8019"/>
                      <a:pt x="7375" y="8379"/>
                      <a:pt x="8035" y="8858"/>
                    </a:cubicBezTo>
                    <a:cubicBezTo>
                      <a:pt x="8634" y="9218"/>
                      <a:pt x="9054" y="9758"/>
                      <a:pt x="9354" y="10357"/>
                    </a:cubicBezTo>
                    <a:cubicBezTo>
                      <a:pt x="9594" y="10777"/>
                      <a:pt x="9654" y="11077"/>
                      <a:pt x="9714" y="11077"/>
                    </a:cubicBezTo>
                    <a:cubicBezTo>
                      <a:pt x="9714" y="11077"/>
                      <a:pt x="9714" y="11017"/>
                      <a:pt x="9714" y="10837"/>
                    </a:cubicBezTo>
                    <a:cubicBezTo>
                      <a:pt x="9654" y="10657"/>
                      <a:pt x="9654" y="10417"/>
                      <a:pt x="9534" y="10237"/>
                    </a:cubicBezTo>
                    <a:cubicBezTo>
                      <a:pt x="9294" y="9578"/>
                      <a:pt x="8874" y="9038"/>
                      <a:pt x="8275" y="8559"/>
                    </a:cubicBezTo>
                    <a:cubicBezTo>
                      <a:pt x="7555" y="8019"/>
                      <a:pt x="6776" y="7599"/>
                      <a:pt x="5876" y="7359"/>
                    </a:cubicBezTo>
                    <a:cubicBezTo>
                      <a:pt x="5457" y="7240"/>
                      <a:pt x="4977" y="7180"/>
                      <a:pt x="4557" y="7120"/>
                    </a:cubicBezTo>
                    <a:cubicBezTo>
                      <a:pt x="4317" y="7000"/>
                      <a:pt x="4018" y="7000"/>
                      <a:pt x="3898" y="7000"/>
                    </a:cubicBezTo>
                    <a:lnTo>
                      <a:pt x="3838" y="7000"/>
                    </a:lnTo>
                    <a:lnTo>
                      <a:pt x="3898" y="6940"/>
                    </a:lnTo>
                    <a:cubicBezTo>
                      <a:pt x="3958" y="6760"/>
                      <a:pt x="3958" y="6640"/>
                      <a:pt x="4018" y="6520"/>
                    </a:cubicBezTo>
                    <a:lnTo>
                      <a:pt x="4317" y="5741"/>
                    </a:lnTo>
                    <a:cubicBezTo>
                      <a:pt x="4497" y="5381"/>
                      <a:pt x="4557" y="5141"/>
                      <a:pt x="4557" y="5141"/>
                    </a:cubicBezTo>
                    <a:cubicBezTo>
                      <a:pt x="4557" y="5141"/>
                      <a:pt x="4737" y="4541"/>
                      <a:pt x="4917" y="3702"/>
                    </a:cubicBezTo>
                    <a:cubicBezTo>
                      <a:pt x="5037" y="3162"/>
                      <a:pt x="5157" y="2683"/>
                      <a:pt x="5157" y="2143"/>
                    </a:cubicBezTo>
                    <a:cubicBezTo>
                      <a:pt x="5217" y="1843"/>
                      <a:pt x="5217" y="1484"/>
                      <a:pt x="5157" y="1184"/>
                    </a:cubicBezTo>
                    <a:cubicBezTo>
                      <a:pt x="5157" y="824"/>
                      <a:pt x="4977" y="464"/>
                      <a:pt x="4677" y="225"/>
                    </a:cubicBezTo>
                    <a:cubicBezTo>
                      <a:pt x="4459" y="79"/>
                      <a:pt x="4198" y="0"/>
                      <a:pt x="3932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3"/>
              <p:cNvSpPr/>
              <p:nvPr/>
            </p:nvSpPr>
            <p:spPr>
              <a:xfrm>
                <a:off x="2730775" y="1095500"/>
                <a:ext cx="280325" cy="260825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10433" extrusionOk="0">
                    <a:moveTo>
                      <a:pt x="1799" y="0"/>
                    </a:moveTo>
                    <a:cubicBezTo>
                      <a:pt x="1619" y="0"/>
                      <a:pt x="1439" y="0"/>
                      <a:pt x="1319" y="60"/>
                    </a:cubicBezTo>
                    <a:cubicBezTo>
                      <a:pt x="1079" y="180"/>
                      <a:pt x="840" y="300"/>
                      <a:pt x="720" y="480"/>
                    </a:cubicBezTo>
                    <a:cubicBezTo>
                      <a:pt x="480" y="720"/>
                      <a:pt x="360" y="1020"/>
                      <a:pt x="300" y="1320"/>
                    </a:cubicBezTo>
                    <a:cubicBezTo>
                      <a:pt x="0" y="2579"/>
                      <a:pt x="540" y="4018"/>
                      <a:pt x="1079" y="5337"/>
                    </a:cubicBezTo>
                    <a:cubicBezTo>
                      <a:pt x="1679" y="6596"/>
                      <a:pt x="2278" y="7795"/>
                      <a:pt x="2998" y="8934"/>
                    </a:cubicBezTo>
                    <a:cubicBezTo>
                      <a:pt x="3298" y="9474"/>
                      <a:pt x="3658" y="9953"/>
                      <a:pt x="4077" y="10433"/>
                    </a:cubicBezTo>
                    <a:cubicBezTo>
                      <a:pt x="3837" y="9893"/>
                      <a:pt x="3538" y="9354"/>
                      <a:pt x="3238" y="8814"/>
                    </a:cubicBezTo>
                    <a:cubicBezTo>
                      <a:pt x="2638" y="7615"/>
                      <a:pt x="2039" y="6416"/>
                      <a:pt x="1559" y="5157"/>
                    </a:cubicBezTo>
                    <a:cubicBezTo>
                      <a:pt x="1079" y="3838"/>
                      <a:pt x="660" y="2399"/>
                      <a:pt x="899" y="1439"/>
                    </a:cubicBezTo>
                    <a:cubicBezTo>
                      <a:pt x="959" y="1140"/>
                      <a:pt x="1199" y="840"/>
                      <a:pt x="1559" y="720"/>
                    </a:cubicBezTo>
                    <a:cubicBezTo>
                      <a:pt x="1619" y="690"/>
                      <a:pt x="1679" y="675"/>
                      <a:pt x="1739" y="675"/>
                    </a:cubicBezTo>
                    <a:cubicBezTo>
                      <a:pt x="1799" y="675"/>
                      <a:pt x="1859" y="690"/>
                      <a:pt x="1919" y="720"/>
                    </a:cubicBezTo>
                    <a:cubicBezTo>
                      <a:pt x="2039" y="720"/>
                      <a:pt x="2159" y="720"/>
                      <a:pt x="2338" y="780"/>
                    </a:cubicBezTo>
                    <a:cubicBezTo>
                      <a:pt x="2698" y="900"/>
                      <a:pt x="3118" y="1020"/>
                      <a:pt x="3478" y="1200"/>
                    </a:cubicBezTo>
                    <a:cubicBezTo>
                      <a:pt x="4617" y="1859"/>
                      <a:pt x="5756" y="2579"/>
                      <a:pt x="6775" y="3358"/>
                    </a:cubicBezTo>
                    <a:cubicBezTo>
                      <a:pt x="7914" y="4257"/>
                      <a:pt x="8994" y="5217"/>
                      <a:pt x="9833" y="5936"/>
                    </a:cubicBezTo>
                    <a:cubicBezTo>
                      <a:pt x="10612" y="6656"/>
                      <a:pt x="11092" y="7195"/>
                      <a:pt x="11152" y="7195"/>
                    </a:cubicBezTo>
                    <a:cubicBezTo>
                      <a:pt x="11212" y="7135"/>
                      <a:pt x="9353" y="4857"/>
                      <a:pt x="7075" y="2998"/>
                    </a:cubicBezTo>
                    <a:cubicBezTo>
                      <a:pt x="6056" y="2099"/>
                      <a:pt x="4977" y="1320"/>
                      <a:pt x="3777" y="600"/>
                    </a:cubicBezTo>
                    <a:cubicBezTo>
                      <a:pt x="3358" y="420"/>
                      <a:pt x="2938" y="240"/>
                      <a:pt x="2518" y="120"/>
                    </a:cubicBezTo>
                    <a:cubicBezTo>
                      <a:pt x="2338" y="60"/>
                      <a:pt x="2099" y="0"/>
                      <a:pt x="191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3"/>
              <p:cNvSpPr/>
              <p:nvPr/>
            </p:nvSpPr>
            <p:spPr>
              <a:xfrm>
                <a:off x="2636325" y="1176450"/>
                <a:ext cx="155925" cy="250325"/>
              </a:xfrm>
              <a:custGeom>
                <a:avLst/>
                <a:gdLst/>
                <a:ahLst/>
                <a:cxnLst/>
                <a:rect l="l" t="t" r="r" b="b"/>
                <a:pathLst>
                  <a:path w="6237" h="10013" extrusionOk="0">
                    <a:moveTo>
                      <a:pt x="1020" y="0"/>
                    </a:moveTo>
                    <a:cubicBezTo>
                      <a:pt x="660" y="0"/>
                      <a:pt x="361" y="240"/>
                      <a:pt x="241" y="540"/>
                    </a:cubicBezTo>
                    <a:cubicBezTo>
                      <a:pt x="61" y="899"/>
                      <a:pt x="1" y="1259"/>
                      <a:pt x="61" y="1619"/>
                    </a:cubicBezTo>
                    <a:lnTo>
                      <a:pt x="61" y="2039"/>
                    </a:lnTo>
                    <a:cubicBezTo>
                      <a:pt x="61" y="2039"/>
                      <a:pt x="61" y="2159"/>
                      <a:pt x="121" y="2398"/>
                    </a:cubicBezTo>
                    <a:cubicBezTo>
                      <a:pt x="181" y="2758"/>
                      <a:pt x="241" y="3118"/>
                      <a:pt x="361" y="3418"/>
                    </a:cubicBezTo>
                    <a:cubicBezTo>
                      <a:pt x="660" y="4377"/>
                      <a:pt x="1080" y="5336"/>
                      <a:pt x="1560" y="6236"/>
                    </a:cubicBezTo>
                    <a:cubicBezTo>
                      <a:pt x="2039" y="7195"/>
                      <a:pt x="2639" y="8094"/>
                      <a:pt x="3059" y="8814"/>
                    </a:cubicBezTo>
                    <a:cubicBezTo>
                      <a:pt x="3239" y="9234"/>
                      <a:pt x="3538" y="9653"/>
                      <a:pt x="3898" y="10013"/>
                    </a:cubicBezTo>
                    <a:cubicBezTo>
                      <a:pt x="3778" y="9533"/>
                      <a:pt x="3598" y="9114"/>
                      <a:pt x="3358" y="8694"/>
                    </a:cubicBezTo>
                    <a:cubicBezTo>
                      <a:pt x="2999" y="7974"/>
                      <a:pt x="2519" y="7015"/>
                      <a:pt x="2039" y="6056"/>
                    </a:cubicBezTo>
                    <a:cubicBezTo>
                      <a:pt x="1620" y="5156"/>
                      <a:pt x="1320" y="4197"/>
                      <a:pt x="1020" y="3298"/>
                    </a:cubicBezTo>
                    <a:cubicBezTo>
                      <a:pt x="960" y="2938"/>
                      <a:pt x="900" y="2638"/>
                      <a:pt x="840" y="2338"/>
                    </a:cubicBezTo>
                    <a:cubicBezTo>
                      <a:pt x="840" y="2099"/>
                      <a:pt x="780" y="1979"/>
                      <a:pt x="780" y="1979"/>
                    </a:cubicBezTo>
                    <a:cubicBezTo>
                      <a:pt x="780" y="1979"/>
                      <a:pt x="780" y="1859"/>
                      <a:pt x="780" y="1619"/>
                    </a:cubicBezTo>
                    <a:cubicBezTo>
                      <a:pt x="720" y="1379"/>
                      <a:pt x="720" y="1079"/>
                      <a:pt x="840" y="840"/>
                    </a:cubicBezTo>
                    <a:cubicBezTo>
                      <a:pt x="840" y="720"/>
                      <a:pt x="960" y="660"/>
                      <a:pt x="1080" y="660"/>
                    </a:cubicBezTo>
                    <a:cubicBezTo>
                      <a:pt x="1260" y="660"/>
                      <a:pt x="1440" y="720"/>
                      <a:pt x="1620" y="780"/>
                    </a:cubicBezTo>
                    <a:cubicBezTo>
                      <a:pt x="2099" y="959"/>
                      <a:pt x="2519" y="1199"/>
                      <a:pt x="2939" y="1499"/>
                    </a:cubicBezTo>
                    <a:cubicBezTo>
                      <a:pt x="4645" y="2793"/>
                      <a:pt x="6120" y="4319"/>
                      <a:pt x="6231" y="4319"/>
                    </a:cubicBezTo>
                    <a:cubicBezTo>
                      <a:pt x="6234" y="4319"/>
                      <a:pt x="6235" y="4318"/>
                      <a:pt x="6236" y="4317"/>
                    </a:cubicBezTo>
                    <a:cubicBezTo>
                      <a:pt x="5397" y="3118"/>
                      <a:pt x="4378" y="2039"/>
                      <a:pt x="3239" y="1139"/>
                    </a:cubicBezTo>
                    <a:cubicBezTo>
                      <a:pt x="2819" y="780"/>
                      <a:pt x="2339" y="480"/>
                      <a:pt x="1860" y="180"/>
                    </a:cubicBezTo>
                    <a:cubicBezTo>
                      <a:pt x="1620" y="60"/>
                      <a:pt x="1320" y="0"/>
                      <a:pt x="10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3"/>
              <p:cNvSpPr/>
              <p:nvPr/>
            </p:nvSpPr>
            <p:spPr>
              <a:xfrm>
                <a:off x="2499925" y="1319200"/>
                <a:ext cx="211375" cy="296450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11858" extrusionOk="0">
                    <a:moveTo>
                      <a:pt x="4259" y="0"/>
                    </a:moveTo>
                    <a:cubicBezTo>
                      <a:pt x="3929" y="0"/>
                      <a:pt x="3641" y="123"/>
                      <a:pt x="3418" y="346"/>
                    </a:cubicBezTo>
                    <a:cubicBezTo>
                      <a:pt x="3179" y="646"/>
                      <a:pt x="3059" y="1005"/>
                      <a:pt x="3119" y="1365"/>
                    </a:cubicBezTo>
                    <a:cubicBezTo>
                      <a:pt x="3119" y="1665"/>
                      <a:pt x="3119" y="1965"/>
                      <a:pt x="3179" y="2264"/>
                    </a:cubicBezTo>
                    <a:cubicBezTo>
                      <a:pt x="3298" y="2804"/>
                      <a:pt x="3478" y="3284"/>
                      <a:pt x="3658" y="3763"/>
                    </a:cubicBezTo>
                    <a:cubicBezTo>
                      <a:pt x="4018" y="4603"/>
                      <a:pt x="4258" y="5142"/>
                      <a:pt x="4258" y="5142"/>
                    </a:cubicBezTo>
                    <a:lnTo>
                      <a:pt x="4617" y="5742"/>
                    </a:lnTo>
                    <a:lnTo>
                      <a:pt x="4977" y="6461"/>
                    </a:lnTo>
                    <a:lnTo>
                      <a:pt x="5217" y="6821"/>
                    </a:lnTo>
                    <a:lnTo>
                      <a:pt x="5277" y="6881"/>
                    </a:lnTo>
                    <a:lnTo>
                      <a:pt x="5157" y="6881"/>
                    </a:lnTo>
                    <a:cubicBezTo>
                      <a:pt x="4977" y="6941"/>
                      <a:pt x="4737" y="7001"/>
                      <a:pt x="4558" y="7061"/>
                    </a:cubicBezTo>
                    <a:cubicBezTo>
                      <a:pt x="4138" y="7181"/>
                      <a:pt x="3718" y="7361"/>
                      <a:pt x="3298" y="7541"/>
                    </a:cubicBezTo>
                    <a:cubicBezTo>
                      <a:pt x="2459" y="7900"/>
                      <a:pt x="1680" y="8440"/>
                      <a:pt x="1080" y="9100"/>
                    </a:cubicBezTo>
                    <a:cubicBezTo>
                      <a:pt x="600" y="9639"/>
                      <a:pt x="241" y="10239"/>
                      <a:pt x="121" y="10958"/>
                    </a:cubicBezTo>
                    <a:cubicBezTo>
                      <a:pt x="61" y="11138"/>
                      <a:pt x="61" y="11378"/>
                      <a:pt x="61" y="11558"/>
                    </a:cubicBezTo>
                    <a:cubicBezTo>
                      <a:pt x="1" y="11798"/>
                      <a:pt x="1" y="11858"/>
                      <a:pt x="61" y="11858"/>
                    </a:cubicBezTo>
                    <a:cubicBezTo>
                      <a:pt x="121" y="11858"/>
                      <a:pt x="121" y="11558"/>
                      <a:pt x="241" y="11078"/>
                    </a:cubicBezTo>
                    <a:cubicBezTo>
                      <a:pt x="480" y="10419"/>
                      <a:pt x="840" y="9819"/>
                      <a:pt x="1320" y="9399"/>
                    </a:cubicBezTo>
                    <a:cubicBezTo>
                      <a:pt x="1919" y="8800"/>
                      <a:pt x="2639" y="8380"/>
                      <a:pt x="3478" y="8080"/>
                    </a:cubicBezTo>
                    <a:cubicBezTo>
                      <a:pt x="3838" y="7900"/>
                      <a:pt x="4258" y="7780"/>
                      <a:pt x="4677" y="7661"/>
                    </a:cubicBezTo>
                    <a:cubicBezTo>
                      <a:pt x="4857" y="7601"/>
                      <a:pt x="5037" y="7541"/>
                      <a:pt x="5277" y="7541"/>
                    </a:cubicBezTo>
                    <a:lnTo>
                      <a:pt x="6296" y="7361"/>
                    </a:lnTo>
                    <a:lnTo>
                      <a:pt x="5817" y="6581"/>
                    </a:lnTo>
                    <a:cubicBezTo>
                      <a:pt x="5697" y="6401"/>
                      <a:pt x="5697" y="6401"/>
                      <a:pt x="5637" y="6282"/>
                    </a:cubicBezTo>
                    <a:lnTo>
                      <a:pt x="5517" y="6102"/>
                    </a:lnTo>
                    <a:cubicBezTo>
                      <a:pt x="5397" y="5862"/>
                      <a:pt x="5277" y="5622"/>
                      <a:pt x="5157" y="5442"/>
                    </a:cubicBezTo>
                    <a:lnTo>
                      <a:pt x="4857" y="4843"/>
                    </a:lnTo>
                    <a:cubicBezTo>
                      <a:pt x="4857" y="4843"/>
                      <a:pt x="4617" y="4303"/>
                      <a:pt x="4258" y="3524"/>
                    </a:cubicBezTo>
                    <a:cubicBezTo>
                      <a:pt x="4018" y="3104"/>
                      <a:pt x="3898" y="2624"/>
                      <a:pt x="3778" y="2145"/>
                    </a:cubicBezTo>
                    <a:cubicBezTo>
                      <a:pt x="3538" y="1665"/>
                      <a:pt x="3598" y="1125"/>
                      <a:pt x="3778" y="706"/>
                    </a:cubicBezTo>
                    <a:cubicBezTo>
                      <a:pt x="3958" y="571"/>
                      <a:pt x="4138" y="503"/>
                      <a:pt x="4343" y="503"/>
                    </a:cubicBezTo>
                    <a:cubicBezTo>
                      <a:pt x="4411" y="503"/>
                      <a:pt x="4483" y="511"/>
                      <a:pt x="4558" y="526"/>
                    </a:cubicBezTo>
                    <a:cubicBezTo>
                      <a:pt x="4857" y="586"/>
                      <a:pt x="5157" y="646"/>
                      <a:pt x="5457" y="825"/>
                    </a:cubicBezTo>
                    <a:cubicBezTo>
                      <a:pt x="5996" y="1065"/>
                      <a:pt x="6536" y="1305"/>
                      <a:pt x="7016" y="1665"/>
                    </a:cubicBezTo>
                    <a:cubicBezTo>
                      <a:pt x="7555" y="2025"/>
                      <a:pt x="7975" y="2384"/>
                      <a:pt x="8455" y="2744"/>
                    </a:cubicBezTo>
                    <a:cubicBezTo>
                      <a:pt x="8155" y="2204"/>
                      <a:pt x="7735" y="1725"/>
                      <a:pt x="7196" y="1425"/>
                    </a:cubicBezTo>
                    <a:cubicBezTo>
                      <a:pt x="6716" y="1005"/>
                      <a:pt x="6176" y="706"/>
                      <a:pt x="5637" y="406"/>
                    </a:cubicBezTo>
                    <a:cubicBezTo>
                      <a:pt x="5277" y="226"/>
                      <a:pt x="4977" y="106"/>
                      <a:pt x="4617" y="46"/>
                    </a:cubicBezTo>
                    <a:cubicBezTo>
                      <a:pt x="4494" y="15"/>
                      <a:pt x="4374" y="0"/>
                      <a:pt x="425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3"/>
              <p:cNvSpPr/>
              <p:nvPr/>
            </p:nvSpPr>
            <p:spPr>
              <a:xfrm>
                <a:off x="2658825" y="1776000"/>
                <a:ext cx="529125" cy="436250"/>
              </a:xfrm>
              <a:custGeom>
                <a:avLst/>
                <a:gdLst/>
                <a:ahLst/>
                <a:cxnLst/>
                <a:rect l="l" t="t" r="r" b="b"/>
                <a:pathLst>
                  <a:path w="21165" h="17450" extrusionOk="0">
                    <a:moveTo>
                      <a:pt x="21165" y="1"/>
                    </a:moveTo>
                    <a:lnTo>
                      <a:pt x="21165" y="1"/>
                    </a:lnTo>
                    <a:cubicBezTo>
                      <a:pt x="18124" y="4621"/>
                      <a:pt x="9835" y="15972"/>
                      <a:pt x="2308" y="15972"/>
                    </a:cubicBezTo>
                    <a:cubicBezTo>
                      <a:pt x="2118" y="15972"/>
                      <a:pt x="1928" y="15964"/>
                      <a:pt x="1739" y="15950"/>
                    </a:cubicBezTo>
                    <a:cubicBezTo>
                      <a:pt x="1139" y="15890"/>
                      <a:pt x="540" y="15770"/>
                      <a:pt x="0" y="15650"/>
                    </a:cubicBezTo>
                    <a:lnTo>
                      <a:pt x="0" y="15650"/>
                    </a:lnTo>
                    <a:cubicBezTo>
                      <a:pt x="840" y="16369"/>
                      <a:pt x="1859" y="16909"/>
                      <a:pt x="2998" y="17209"/>
                    </a:cubicBezTo>
                    <a:cubicBezTo>
                      <a:pt x="3597" y="17372"/>
                      <a:pt x="4199" y="17449"/>
                      <a:pt x="4800" y="17449"/>
                    </a:cubicBezTo>
                    <a:cubicBezTo>
                      <a:pt x="10818" y="17449"/>
                      <a:pt x="16810" y="9704"/>
                      <a:pt x="20026" y="2999"/>
                    </a:cubicBezTo>
                    <a:cubicBezTo>
                      <a:pt x="20505" y="2040"/>
                      <a:pt x="20865" y="1020"/>
                      <a:pt x="21165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3"/>
              <p:cNvSpPr/>
              <p:nvPr/>
            </p:nvSpPr>
            <p:spPr>
              <a:xfrm>
                <a:off x="4048325" y="1389300"/>
                <a:ext cx="3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0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60" y="120"/>
                      <a:pt x="0" y="300"/>
                      <a:pt x="0" y="480"/>
                    </a:cubicBezTo>
                    <a:cubicBezTo>
                      <a:pt x="60" y="300"/>
                      <a:pt x="60" y="180"/>
                      <a:pt x="1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/>
              <p:cNvSpPr/>
              <p:nvPr/>
            </p:nvSpPr>
            <p:spPr>
              <a:xfrm>
                <a:off x="4169725" y="1203250"/>
                <a:ext cx="39000" cy="19355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7742" extrusionOk="0">
                    <a:moveTo>
                      <a:pt x="664" y="0"/>
                    </a:moveTo>
                    <a:cubicBezTo>
                      <a:pt x="624" y="0"/>
                      <a:pt x="583" y="3"/>
                      <a:pt x="540" y="7"/>
                    </a:cubicBezTo>
                    <a:cubicBezTo>
                      <a:pt x="1080" y="1626"/>
                      <a:pt x="540" y="5284"/>
                      <a:pt x="1" y="7742"/>
                    </a:cubicBezTo>
                    <a:cubicBezTo>
                      <a:pt x="420" y="6663"/>
                      <a:pt x="1560" y="3725"/>
                      <a:pt x="1500" y="1446"/>
                    </a:cubicBezTo>
                    <a:cubicBezTo>
                      <a:pt x="1444" y="342"/>
                      <a:pt x="1135" y="0"/>
                      <a:pt x="6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3"/>
              <p:cNvSpPr/>
              <p:nvPr/>
            </p:nvSpPr>
            <p:spPr>
              <a:xfrm>
                <a:off x="4043825" y="1143375"/>
                <a:ext cx="56975" cy="245950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9838" extrusionOk="0">
                    <a:moveTo>
                      <a:pt x="1306" y="1"/>
                    </a:moveTo>
                    <a:cubicBezTo>
                      <a:pt x="950" y="1"/>
                      <a:pt x="501" y="178"/>
                      <a:pt x="0" y="484"/>
                    </a:cubicBezTo>
                    <a:cubicBezTo>
                      <a:pt x="1679" y="1323"/>
                      <a:pt x="660" y="7918"/>
                      <a:pt x="300" y="9837"/>
                    </a:cubicBezTo>
                    <a:cubicBezTo>
                      <a:pt x="720" y="8338"/>
                      <a:pt x="1259" y="6959"/>
                      <a:pt x="1799" y="5580"/>
                    </a:cubicBezTo>
                    <a:cubicBezTo>
                      <a:pt x="2219" y="4021"/>
                      <a:pt x="2279" y="2402"/>
                      <a:pt x="2099" y="784"/>
                    </a:cubicBezTo>
                    <a:cubicBezTo>
                      <a:pt x="2002" y="237"/>
                      <a:pt x="1716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3"/>
              <p:cNvSpPr/>
              <p:nvPr/>
            </p:nvSpPr>
            <p:spPr>
              <a:xfrm>
                <a:off x="3532700" y="1103000"/>
                <a:ext cx="1295075" cy="1133200"/>
              </a:xfrm>
              <a:custGeom>
                <a:avLst/>
                <a:gdLst/>
                <a:ahLst/>
                <a:cxnLst/>
                <a:rect l="l" t="t" r="r" b="b"/>
                <a:pathLst>
                  <a:path w="51803" h="45328" extrusionOk="0">
                    <a:moveTo>
                      <a:pt x="37473" y="0"/>
                    </a:moveTo>
                    <a:cubicBezTo>
                      <a:pt x="36394" y="9533"/>
                      <a:pt x="34595" y="17927"/>
                      <a:pt x="34595" y="17927"/>
                    </a:cubicBezTo>
                    <a:cubicBezTo>
                      <a:pt x="34175" y="16848"/>
                      <a:pt x="28959" y="15949"/>
                      <a:pt x="28959" y="15949"/>
                    </a:cubicBezTo>
                    <a:cubicBezTo>
                      <a:pt x="29619" y="14150"/>
                      <a:pt x="30038" y="12291"/>
                      <a:pt x="30218" y="10433"/>
                    </a:cubicBezTo>
                    <a:cubicBezTo>
                      <a:pt x="30272" y="9783"/>
                      <a:pt x="30033" y="9525"/>
                      <a:pt x="29589" y="9525"/>
                    </a:cubicBezTo>
                    <a:cubicBezTo>
                      <a:pt x="29541" y="9525"/>
                      <a:pt x="29491" y="9528"/>
                      <a:pt x="29439" y="9533"/>
                    </a:cubicBezTo>
                    <a:cubicBezTo>
                      <a:pt x="29679" y="12711"/>
                      <a:pt x="26801" y="17688"/>
                      <a:pt x="26801" y="17688"/>
                    </a:cubicBezTo>
                    <a:cubicBezTo>
                      <a:pt x="26801" y="17688"/>
                      <a:pt x="33756" y="19966"/>
                      <a:pt x="34715" y="21225"/>
                    </a:cubicBezTo>
                    <a:cubicBezTo>
                      <a:pt x="35734" y="22544"/>
                      <a:pt x="42869" y="33456"/>
                      <a:pt x="41610" y="37294"/>
                    </a:cubicBezTo>
                    <a:cubicBezTo>
                      <a:pt x="41379" y="37987"/>
                      <a:pt x="40967" y="38271"/>
                      <a:pt x="40450" y="38271"/>
                    </a:cubicBezTo>
                    <a:cubicBezTo>
                      <a:pt x="38151" y="38271"/>
                      <a:pt x="33756" y="32677"/>
                      <a:pt x="33756" y="32677"/>
                    </a:cubicBezTo>
                    <a:lnTo>
                      <a:pt x="33756" y="32677"/>
                    </a:lnTo>
                    <a:cubicBezTo>
                      <a:pt x="33756" y="32677"/>
                      <a:pt x="35254" y="38553"/>
                      <a:pt x="32736" y="40351"/>
                    </a:cubicBezTo>
                    <a:cubicBezTo>
                      <a:pt x="32436" y="40559"/>
                      <a:pt x="32061" y="40651"/>
                      <a:pt x="31632" y="40651"/>
                    </a:cubicBezTo>
                    <a:cubicBezTo>
                      <a:pt x="28469" y="40651"/>
                      <a:pt x="22329" y="35642"/>
                      <a:pt x="20745" y="34955"/>
                    </a:cubicBezTo>
                    <a:cubicBezTo>
                      <a:pt x="20597" y="34898"/>
                      <a:pt x="20442" y="34871"/>
                      <a:pt x="20281" y="34871"/>
                    </a:cubicBezTo>
                    <a:cubicBezTo>
                      <a:pt x="18421" y="34871"/>
                      <a:pt x="15601" y="38433"/>
                      <a:pt x="9533" y="39812"/>
                    </a:cubicBezTo>
                    <a:cubicBezTo>
                      <a:pt x="9082" y="39919"/>
                      <a:pt x="8642" y="39969"/>
                      <a:pt x="8214" y="39969"/>
                    </a:cubicBezTo>
                    <a:cubicBezTo>
                      <a:pt x="4328" y="39969"/>
                      <a:pt x="1458" y="35851"/>
                      <a:pt x="0" y="33097"/>
                    </a:cubicBezTo>
                    <a:lnTo>
                      <a:pt x="0" y="33097"/>
                    </a:lnTo>
                    <a:cubicBezTo>
                      <a:pt x="1384" y="37766"/>
                      <a:pt x="4233" y="41563"/>
                      <a:pt x="8705" y="41563"/>
                    </a:cubicBezTo>
                    <a:cubicBezTo>
                      <a:pt x="10434" y="41563"/>
                      <a:pt x="12406" y="40996"/>
                      <a:pt x="14629" y="39692"/>
                    </a:cubicBezTo>
                    <a:cubicBezTo>
                      <a:pt x="17145" y="38195"/>
                      <a:pt x="18730" y="37375"/>
                      <a:pt x="20356" y="37375"/>
                    </a:cubicBezTo>
                    <a:cubicBezTo>
                      <a:pt x="21791" y="37375"/>
                      <a:pt x="23257" y="38014"/>
                      <a:pt x="25422" y="39392"/>
                    </a:cubicBezTo>
                    <a:cubicBezTo>
                      <a:pt x="26712" y="40186"/>
                      <a:pt x="31661" y="44803"/>
                      <a:pt x="34380" y="44803"/>
                    </a:cubicBezTo>
                    <a:cubicBezTo>
                      <a:pt x="34945" y="44803"/>
                      <a:pt x="35414" y="44603"/>
                      <a:pt x="35734" y="44129"/>
                    </a:cubicBezTo>
                    <a:cubicBezTo>
                      <a:pt x="36980" y="42236"/>
                      <a:pt x="35617" y="39432"/>
                      <a:pt x="36875" y="39432"/>
                    </a:cubicBezTo>
                    <a:cubicBezTo>
                      <a:pt x="37131" y="39432"/>
                      <a:pt x="37495" y="39548"/>
                      <a:pt x="38013" y="39812"/>
                    </a:cubicBezTo>
                    <a:cubicBezTo>
                      <a:pt x="39991" y="40771"/>
                      <a:pt x="43169" y="43949"/>
                      <a:pt x="46107" y="45328"/>
                    </a:cubicBezTo>
                    <a:cubicBezTo>
                      <a:pt x="47126" y="45088"/>
                      <a:pt x="49944" y="44309"/>
                      <a:pt x="50723" y="41850"/>
                    </a:cubicBezTo>
                    <a:cubicBezTo>
                      <a:pt x="51803" y="38792"/>
                      <a:pt x="39092" y="21465"/>
                      <a:pt x="39092" y="21465"/>
                    </a:cubicBezTo>
                    <a:cubicBezTo>
                      <a:pt x="39571" y="18707"/>
                      <a:pt x="40171" y="14090"/>
                      <a:pt x="40651" y="8694"/>
                    </a:cubicBezTo>
                    <a:lnTo>
                      <a:pt x="40651" y="8694"/>
                    </a:lnTo>
                    <a:lnTo>
                      <a:pt x="40351" y="8754"/>
                    </a:lnTo>
                    <a:cubicBezTo>
                      <a:pt x="40304" y="8761"/>
                      <a:pt x="40258" y="8765"/>
                      <a:pt x="40212" y="8765"/>
                    </a:cubicBezTo>
                    <a:cubicBezTo>
                      <a:pt x="38745" y="8765"/>
                      <a:pt x="37996" y="5059"/>
                      <a:pt x="37473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3"/>
              <p:cNvSpPr/>
              <p:nvPr/>
            </p:nvSpPr>
            <p:spPr>
              <a:xfrm>
                <a:off x="4155175" y="1396775"/>
                <a:ext cx="2357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463" extrusionOk="0">
                    <a:moveTo>
                      <a:pt x="942" y="1"/>
                    </a:moveTo>
                    <a:lnTo>
                      <a:pt x="523" y="361"/>
                    </a:lnTo>
                    <a:cubicBezTo>
                      <a:pt x="343" y="1318"/>
                      <a:pt x="104" y="2037"/>
                      <a:pt x="43" y="2337"/>
                    </a:cubicBezTo>
                    <a:lnTo>
                      <a:pt x="43" y="2337"/>
                    </a:lnTo>
                    <a:cubicBezTo>
                      <a:pt x="158" y="2007"/>
                      <a:pt x="495" y="1059"/>
                      <a:pt x="942" y="1"/>
                    </a:cubicBezTo>
                    <a:close/>
                    <a:moveTo>
                      <a:pt x="43" y="2337"/>
                    </a:moveTo>
                    <a:cubicBezTo>
                      <a:pt x="16" y="2418"/>
                      <a:pt x="1" y="2462"/>
                      <a:pt x="1" y="2462"/>
                    </a:cubicBezTo>
                    <a:cubicBezTo>
                      <a:pt x="2" y="2462"/>
                      <a:pt x="15" y="2423"/>
                      <a:pt x="43" y="2339"/>
                    </a:cubicBezTo>
                    <a:cubicBezTo>
                      <a:pt x="43" y="2339"/>
                      <a:pt x="43" y="2338"/>
                      <a:pt x="43" y="2337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3"/>
              <p:cNvSpPr/>
              <p:nvPr/>
            </p:nvSpPr>
            <p:spPr>
              <a:xfrm>
                <a:off x="2592875" y="1330675"/>
                <a:ext cx="134925" cy="12910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5164" extrusionOk="0">
                    <a:moveTo>
                      <a:pt x="407" y="1"/>
                    </a:moveTo>
                    <a:cubicBezTo>
                      <a:pt x="252" y="1"/>
                      <a:pt x="114" y="21"/>
                      <a:pt x="0" y="67"/>
                    </a:cubicBezTo>
                    <a:lnTo>
                      <a:pt x="5396" y="5163"/>
                    </a:lnTo>
                    <a:cubicBezTo>
                      <a:pt x="5396" y="5163"/>
                      <a:pt x="4977" y="3544"/>
                      <a:pt x="4317" y="1506"/>
                    </a:cubicBezTo>
                    <a:cubicBezTo>
                      <a:pt x="3427" y="982"/>
                      <a:pt x="1484" y="1"/>
                      <a:pt x="407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3"/>
              <p:cNvSpPr/>
              <p:nvPr/>
            </p:nvSpPr>
            <p:spPr>
              <a:xfrm>
                <a:off x="2416000" y="1309850"/>
                <a:ext cx="89950" cy="295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118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0" y="1679"/>
                      <a:pt x="240" y="3418"/>
                      <a:pt x="360" y="5037"/>
                    </a:cubicBezTo>
                    <a:cubicBezTo>
                      <a:pt x="1499" y="8154"/>
                      <a:pt x="2398" y="10553"/>
                      <a:pt x="2758" y="11812"/>
                    </a:cubicBezTo>
                    <a:cubicBezTo>
                      <a:pt x="3058" y="10972"/>
                      <a:pt x="3358" y="10133"/>
                      <a:pt x="3598" y="9294"/>
                    </a:cubicBezTo>
                    <a:cubicBezTo>
                      <a:pt x="2998" y="7855"/>
                      <a:pt x="1559" y="4377"/>
                      <a:pt x="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3"/>
              <p:cNvSpPr/>
              <p:nvPr/>
            </p:nvSpPr>
            <p:spPr>
              <a:xfrm>
                <a:off x="2743425" y="857175"/>
                <a:ext cx="438550" cy="436200"/>
              </a:xfrm>
              <a:custGeom>
                <a:avLst/>
                <a:gdLst/>
                <a:ahLst/>
                <a:cxnLst/>
                <a:rect l="l" t="t" r="r" b="b"/>
                <a:pathLst>
                  <a:path w="17542" h="17448" extrusionOk="0">
                    <a:moveTo>
                      <a:pt x="9747" y="0"/>
                    </a:moveTo>
                    <a:lnTo>
                      <a:pt x="9747" y="0"/>
                    </a:lnTo>
                    <a:cubicBezTo>
                      <a:pt x="10166" y="2758"/>
                      <a:pt x="9807" y="4677"/>
                      <a:pt x="8128" y="4677"/>
                    </a:cubicBezTo>
                    <a:cubicBezTo>
                      <a:pt x="6569" y="4677"/>
                      <a:pt x="5010" y="4557"/>
                      <a:pt x="3511" y="4317"/>
                    </a:cubicBezTo>
                    <a:lnTo>
                      <a:pt x="3511" y="4317"/>
                    </a:lnTo>
                    <a:cubicBezTo>
                      <a:pt x="7348" y="10253"/>
                      <a:pt x="10047" y="15169"/>
                      <a:pt x="10047" y="15169"/>
                    </a:cubicBezTo>
                    <a:cubicBezTo>
                      <a:pt x="10047" y="15169"/>
                      <a:pt x="3237" y="9882"/>
                      <a:pt x="848" y="9882"/>
                    </a:cubicBezTo>
                    <a:cubicBezTo>
                      <a:pt x="314" y="9882"/>
                      <a:pt x="1" y="10146"/>
                      <a:pt x="34" y="10793"/>
                    </a:cubicBezTo>
                    <a:lnTo>
                      <a:pt x="10646" y="17448"/>
                    </a:lnTo>
                    <a:cubicBezTo>
                      <a:pt x="10646" y="17448"/>
                      <a:pt x="15143" y="14090"/>
                      <a:pt x="17541" y="11032"/>
                    </a:cubicBezTo>
                    <a:lnTo>
                      <a:pt x="17541" y="11032"/>
                    </a:lnTo>
                    <a:cubicBezTo>
                      <a:pt x="16942" y="11212"/>
                      <a:pt x="16582" y="11332"/>
                      <a:pt x="16582" y="11332"/>
                    </a:cubicBezTo>
                    <a:cubicBezTo>
                      <a:pt x="14483" y="7435"/>
                      <a:pt x="12205" y="3658"/>
                      <a:pt x="9747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3"/>
              <p:cNvSpPr/>
              <p:nvPr/>
            </p:nvSpPr>
            <p:spPr>
              <a:xfrm>
                <a:off x="2643825" y="1183300"/>
                <a:ext cx="188900" cy="1730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6921" extrusionOk="0">
                    <a:moveTo>
                      <a:pt x="808" y="1"/>
                    </a:moveTo>
                    <a:cubicBezTo>
                      <a:pt x="310" y="1"/>
                      <a:pt x="0" y="367"/>
                      <a:pt x="61" y="1345"/>
                    </a:cubicBezTo>
                    <a:cubicBezTo>
                      <a:pt x="61" y="1465"/>
                      <a:pt x="61" y="1585"/>
                      <a:pt x="121" y="1705"/>
                    </a:cubicBezTo>
                    <a:cubicBezTo>
                      <a:pt x="1859" y="2544"/>
                      <a:pt x="7555" y="6921"/>
                      <a:pt x="7555" y="6921"/>
                    </a:cubicBezTo>
                    <a:lnTo>
                      <a:pt x="4497" y="925"/>
                    </a:lnTo>
                    <a:lnTo>
                      <a:pt x="4497" y="925"/>
                    </a:lnTo>
                    <a:cubicBezTo>
                      <a:pt x="4677" y="1765"/>
                      <a:pt x="5037" y="2544"/>
                      <a:pt x="5457" y="3264"/>
                    </a:cubicBezTo>
                    <a:cubicBezTo>
                      <a:pt x="5457" y="3264"/>
                      <a:pt x="2295" y="1"/>
                      <a:pt x="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/>
              <p:cNvSpPr/>
              <p:nvPr/>
            </p:nvSpPr>
            <p:spPr>
              <a:xfrm>
                <a:off x="2652825" y="1255875"/>
                <a:ext cx="39000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34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0" y="1200"/>
                      <a:pt x="900" y="2339"/>
                      <a:pt x="1559" y="3418"/>
                    </a:cubicBezTo>
                    <a:cubicBezTo>
                      <a:pt x="1140" y="2219"/>
                      <a:pt x="600" y="1080"/>
                      <a:pt x="0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3"/>
              <p:cNvSpPr/>
              <p:nvPr/>
            </p:nvSpPr>
            <p:spPr>
              <a:xfrm>
                <a:off x="2810200" y="1819475"/>
                <a:ext cx="154425" cy="23535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9414" extrusionOk="0">
                    <a:moveTo>
                      <a:pt x="3059" y="1"/>
                    </a:moveTo>
                    <a:cubicBezTo>
                      <a:pt x="1380" y="1"/>
                      <a:pt x="1" y="2399"/>
                      <a:pt x="1" y="5397"/>
                    </a:cubicBezTo>
                    <a:cubicBezTo>
                      <a:pt x="1" y="5936"/>
                      <a:pt x="61" y="6536"/>
                      <a:pt x="181" y="7136"/>
                    </a:cubicBezTo>
                    <a:cubicBezTo>
                      <a:pt x="2099" y="7136"/>
                      <a:pt x="3838" y="7975"/>
                      <a:pt x="5097" y="9414"/>
                    </a:cubicBezTo>
                    <a:cubicBezTo>
                      <a:pt x="5817" y="8155"/>
                      <a:pt x="6176" y="6776"/>
                      <a:pt x="6116" y="5397"/>
                    </a:cubicBezTo>
                    <a:cubicBezTo>
                      <a:pt x="6116" y="2399"/>
                      <a:pt x="4737" y="1"/>
                      <a:pt x="305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3"/>
              <p:cNvSpPr/>
              <p:nvPr/>
            </p:nvSpPr>
            <p:spPr>
              <a:xfrm>
                <a:off x="2889650" y="1891425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1"/>
                    </a:moveTo>
                    <a:cubicBezTo>
                      <a:pt x="480" y="1"/>
                      <a:pt x="1" y="900"/>
                      <a:pt x="1" y="1979"/>
                    </a:cubicBezTo>
                    <a:cubicBezTo>
                      <a:pt x="1" y="3058"/>
                      <a:pt x="480" y="3958"/>
                      <a:pt x="1020" y="3958"/>
                    </a:cubicBezTo>
                    <a:cubicBezTo>
                      <a:pt x="1619" y="3958"/>
                      <a:pt x="2039" y="3058"/>
                      <a:pt x="2039" y="1979"/>
                    </a:cubicBezTo>
                    <a:cubicBezTo>
                      <a:pt x="2039" y="900"/>
                      <a:pt x="1619" y="1"/>
                      <a:pt x="1020" y="1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3"/>
              <p:cNvSpPr/>
              <p:nvPr/>
            </p:nvSpPr>
            <p:spPr>
              <a:xfrm>
                <a:off x="3703575" y="1820975"/>
                <a:ext cx="152900" cy="2278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115" extrusionOk="0">
                    <a:moveTo>
                      <a:pt x="3058" y="1"/>
                    </a:moveTo>
                    <a:cubicBezTo>
                      <a:pt x="1379" y="1"/>
                      <a:pt x="0" y="2399"/>
                      <a:pt x="0" y="5337"/>
                    </a:cubicBezTo>
                    <a:cubicBezTo>
                      <a:pt x="0" y="6656"/>
                      <a:pt x="300" y="7975"/>
                      <a:pt x="959" y="9114"/>
                    </a:cubicBezTo>
                    <a:cubicBezTo>
                      <a:pt x="1019" y="8994"/>
                      <a:pt x="1079" y="8934"/>
                      <a:pt x="1199" y="8814"/>
                    </a:cubicBezTo>
                    <a:cubicBezTo>
                      <a:pt x="2458" y="7555"/>
                      <a:pt x="4197" y="6836"/>
                      <a:pt x="5996" y="6836"/>
                    </a:cubicBezTo>
                    <a:cubicBezTo>
                      <a:pt x="6116" y="6356"/>
                      <a:pt x="6116" y="5876"/>
                      <a:pt x="6116" y="5337"/>
                    </a:cubicBezTo>
                    <a:cubicBezTo>
                      <a:pt x="6116" y="2399"/>
                      <a:pt x="4797" y="1"/>
                      <a:pt x="3058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3"/>
              <p:cNvSpPr/>
              <p:nvPr/>
            </p:nvSpPr>
            <p:spPr>
              <a:xfrm>
                <a:off x="3784500" y="1874950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0"/>
                    </a:moveTo>
                    <a:cubicBezTo>
                      <a:pt x="420" y="0"/>
                      <a:pt x="1" y="959"/>
                      <a:pt x="1" y="1979"/>
                    </a:cubicBezTo>
                    <a:cubicBezTo>
                      <a:pt x="1" y="3058"/>
                      <a:pt x="420" y="3957"/>
                      <a:pt x="1020" y="3957"/>
                    </a:cubicBezTo>
                    <a:cubicBezTo>
                      <a:pt x="1560" y="3957"/>
                      <a:pt x="2039" y="3058"/>
                      <a:pt x="2039" y="1979"/>
                    </a:cubicBezTo>
                    <a:cubicBezTo>
                      <a:pt x="2039" y="840"/>
                      <a:pt x="1560" y="0"/>
                      <a:pt x="102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3"/>
              <p:cNvSpPr/>
              <p:nvPr/>
            </p:nvSpPr>
            <p:spPr>
              <a:xfrm>
                <a:off x="3307850" y="4069375"/>
                <a:ext cx="431725" cy="450075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8003" extrusionOk="0">
                    <a:moveTo>
                      <a:pt x="840" y="0"/>
                    </a:moveTo>
                    <a:cubicBezTo>
                      <a:pt x="720" y="840"/>
                      <a:pt x="720" y="1679"/>
                      <a:pt x="840" y="2519"/>
                    </a:cubicBezTo>
                    <a:cubicBezTo>
                      <a:pt x="900" y="3358"/>
                      <a:pt x="840" y="4197"/>
                      <a:pt x="720" y="5037"/>
                    </a:cubicBezTo>
                    <a:cubicBezTo>
                      <a:pt x="720" y="5277"/>
                      <a:pt x="660" y="5516"/>
                      <a:pt x="660" y="5756"/>
                    </a:cubicBezTo>
                    <a:lnTo>
                      <a:pt x="540" y="6236"/>
                    </a:lnTo>
                    <a:cubicBezTo>
                      <a:pt x="480" y="6416"/>
                      <a:pt x="420" y="6656"/>
                      <a:pt x="360" y="6835"/>
                    </a:cubicBezTo>
                    <a:lnTo>
                      <a:pt x="60" y="8035"/>
                    </a:lnTo>
                    <a:lnTo>
                      <a:pt x="0" y="8214"/>
                    </a:lnTo>
                    <a:lnTo>
                      <a:pt x="60" y="8214"/>
                    </a:lnTo>
                    <a:lnTo>
                      <a:pt x="300" y="8035"/>
                    </a:lnTo>
                    <a:lnTo>
                      <a:pt x="840" y="7735"/>
                    </a:lnTo>
                    <a:lnTo>
                      <a:pt x="1979" y="7075"/>
                    </a:lnTo>
                    <a:lnTo>
                      <a:pt x="2699" y="6656"/>
                    </a:lnTo>
                    <a:cubicBezTo>
                      <a:pt x="3118" y="6356"/>
                      <a:pt x="3538" y="6116"/>
                      <a:pt x="3958" y="5876"/>
                    </a:cubicBezTo>
                    <a:cubicBezTo>
                      <a:pt x="4078" y="5816"/>
                      <a:pt x="4138" y="5756"/>
                      <a:pt x="4257" y="5696"/>
                    </a:cubicBezTo>
                    <a:lnTo>
                      <a:pt x="4437" y="5636"/>
                    </a:lnTo>
                    <a:lnTo>
                      <a:pt x="4497" y="5636"/>
                    </a:lnTo>
                    <a:lnTo>
                      <a:pt x="4497" y="5996"/>
                    </a:lnTo>
                    <a:cubicBezTo>
                      <a:pt x="4557" y="6656"/>
                      <a:pt x="4677" y="7255"/>
                      <a:pt x="4857" y="7855"/>
                    </a:cubicBezTo>
                    <a:cubicBezTo>
                      <a:pt x="4977" y="8334"/>
                      <a:pt x="5037" y="8574"/>
                      <a:pt x="5037" y="8574"/>
                    </a:cubicBezTo>
                    <a:cubicBezTo>
                      <a:pt x="5337" y="9414"/>
                      <a:pt x="5696" y="10193"/>
                      <a:pt x="6116" y="10972"/>
                    </a:cubicBezTo>
                    <a:cubicBezTo>
                      <a:pt x="7015" y="12651"/>
                      <a:pt x="8155" y="14210"/>
                      <a:pt x="9534" y="15529"/>
                    </a:cubicBezTo>
                    <a:cubicBezTo>
                      <a:pt x="10313" y="16249"/>
                      <a:pt x="11152" y="16848"/>
                      <a:pt x="12112" y="17328"/>
                    </a:cubicBezTo>
                    <a:cubicBezTo>
                      <a:pt x="12891" y="17748"/>
                      <a:pt x="13791" y="17987"/>
                      <a:pt x="14750" y="17987"/>
                    </a:cubicBezTo>
                    <a:cubicBezTo>
                      <a:pt x="14853" y="17998"/>
                      <a:pt x="14957" y="18003"/>
                      <a:pt x="15063" y="18003"/>
                    </a:cubicBezTo>
                    <a:cubicBezTo>
                      <a:pt x="15574" y="18003"/>
                      <a:pt x="16112" y="17886"/>
                      <a:pt x="16609" y="17688"/>
                    </a:cubicBezTo>
                    <a:cubicBezTo>
                      <a:pt x="17028" y="17508"/>
                      <a:pt x="17268" y="17388"/>
                      <a:pt x="17268" y="17388"/>
                    </a:cubicBezTo>
                    <a:lnTo>
                      <a:pt x="17268" y="17388"/>
                    </a:lnTo>
                    <a:cubicBezTo>
                      <a:pt x="16654" y="17476"/>
                      <a:pt x="16039" y="17531"/>
                      <a:pt x="15425" y="17531"/>
                    </a:cubicBezTo>
                    <a:cubicBezTo>
                      <a:pt x="15200" y="17531"/>
                      <a:pt x="14975" y="17524"/>
                      <a:pt x="14750" y="17508"/>
                    </a:cubicBezTo>
                    <a:cubicBezTo>
                      <a:pt x="13910" y="17388"/>
                      <a:pt x="13131" y="17148"/>
                      <a:pt x="12412" y="16728"/>
                    </a:cubicBezTo>
                    <a:cubicBezTo>
                      <a:pt x="11572" y="16249"/>
                      <a:pt x="10793" y="15649"/>
                      <a:pt x="10133" y="14930"/>
                    </a:cubicBezTo>
                    <a:cubicBezTo>
                      <a:pt x="8934" y="13611"/>
                      <a:pt x="7915" y="12112"/>
                      <a:pt x="7135" y="10433"/>
                    </a:cubicBezTo>
                    <a:cubicBezTo>
                      <a:pt x="6776" y="9713"/>
                      <a:pt x="6476" y="8934"/>
                      <a:pt x="6236" y="8214"/>
                    </a:cubicBezTo>
                    <a:cubicBezTo>
                      <a:pt x="6236" y="8214"/>
                      <a:pt x="6176" y="7975"/>
                      <a:pt x="6056" y="7555"/>
                    </a:cubicBezTo>
                    <a:cubicBezTo>
                      <a:pt x="5876" y="7015"/>
                      <a:pt x="5696" y="6416"/>
                      <a:pt x="5636" y="5876"/>
                    </a:cubicBezTo>
                    <a:cubicBezTo>
                      <a:pt x="5636" y="5756"/>
                      <a:pt x="5636" y="5576"/>
                      <a:pt x="5636" y="5456"/>
                    </a:cubicBezTo>
                    <a:lnTo>
                      <a:pt x="5576" y="4977"/>
                    </a:lnTo>
                    <a:cubicBezTo>
                      <a:pt x="5517" y="4737"/>
                      <a:pt x="5517" y="4557"/>
                      <a:pt x="5517" y="4377"/>
                    </a:cubicBezTo>
                    <a:lnTo>
                      <a:pt x="5517" y="4077"/>
                    </a:lnTo>
                    <a:cubicBezTo>
                      <a:pt x="5517" y="4077"/>
                      <a:pt x="5517" y="4017"/>
                      <a:pt x="5517" y="3957"/>
                    </a:cubicBezTo>
                    <a:lnTo>
                      <a:pt x="5397" y="4017"/>
                    </a:lnTo>
                    <a:lnTo>
                      <a:pt x="4257" y="4617"/>
                    </a:lnTo>
                    <a:lnTo>
                      <a:pt x="3838" y="4857"/>
                    </a:lnTo>
                    <a:cubicBezTo>
                      <a:pt x="3718" y="4917"/>
                      <a:pt x="3598" y="4977"/>
                      <a:pt x="3478" y="5037"/>
                    </a:cubicBezTo>
                    <a:cubicBezTo>
                      <a:pt x="3118" y="5277"/>
                      <a:pt x="2639" y="5576"/>
                      <a:pt x="2219" y="5876"/>
                    </a:cubicBezTo>
                    <a:lnTo>
                      <a:pt x="1679" y="6236"/>
                    </a:lnTo>
                    <a:lnTo>
                      <a:pt x="1499" y="6356"/>
                    </a:lnTo>
                    <a:lnTo>
                      <a:pt x="1379" y="6476"/>
                    </a:lnTo>
                    <a:cubicBezTo>
                      <a:pt x="1379" y="6476"/>
                      <a:pt x="1353" y="6502"/>
                      <a:pt x="1335" y="6502"/>
                    </a:cubicBezTo>
                    <a:cubicBezTo>
                      <a:pt x="1326" y="6502"/>
                      <a:pt x="1320" y="6496"/>
                      <a:pt x="1320" y="6476"/>
                    </a:cubicBezTo>
                    <a:lnTo>
                      <a:pt x="1379" y="6236"/>
                    </a:lnTo>
                    <a:lnTo>
                      <a:pt x="1379" y="6116"/>
                    </a:lnTo>
                    <a:lnTo>
                      <a:pt x="1379" y="6056"/>
                    </a:lnTo>
                    <a:lnTo>
                      <a:pt x="1379" y="5876"/>
                    </a:lnTo>
                    <a:cubicBezTo>
                      <a:pt x="1379" y="5636"/>
                      <a:pt x="1439" y="5396"/>
                      <a:pt x="1439" y="5097"/>
                    </a:cubicBezTo>
                    <a:cubicBezTo>
                      <a:pt x="1499" y="4257"/>
                      <a:pt x="1439" y="3358"/>
                      <a:pt x="1320" y="2519"/>
                    </a:cubicBezTo>
                    <a:cubicBezTo>
                      <a:pt x="1260" y="1619"/>
                      <a:pt x="1080" y="780"/>
                      <a:pt x="84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742;p57">
              <a:extLst>
                <a:ext uri="{FF2B5EF4-FFF2-40B4-BE49-F238E27FC236}">
                  <a16:creationId xmlns:a16="http://schemas.microsoft.com/office/drawing/2014/main" id="{908061E2-F6F5-46A4-8742-4F9424A782C2}"/>
                </a:ext>
              </a:extLst>
            </p:cNvPr>
            <p:cNvGrpSpPr/>
            <p:nvPr/>
          </p:nvGrpSpPr>
          <p:grpSpPr>
            <a:xfrm>
              <a:off x="4676730" y="3019396"/>
              <a:ext cx="2425666" cy="2016907"/>
              <a:chOff x="3852100" y="957350"/>
              <a:chExt cx="2111725" cy="1755869"/>
            </a:xfrm>
          </p:grpSpPr>
          <p:sp>
            <p:nvSpPr>
              <p:cNvPr id="113" name="Google Shape;743;p57">
                <a:extLst>
                  <a:ext uri="{FF2B5EF4-FFF2-40B4-BE49-F238E27FC236}">
                    <a16:creationId xmlns:a16="http://schemas.microsoft.com/office/drawing/2014/main" id="{7EB4B119-2A56-4FBE-A69B-B7DBE6C9BFBB}"/>
                  </a:ext>
                </a:extLst>
              </p:cNvPr>
              <p:cNvSpPr/>
              <p:nvPr/>
            </p:nvSpPr>
            <p:spPr>
              <a:xfrm>
                <a:off x="4518747" y="2402646"/>
                <a:ext cx="781473" cy="310573"/>
              </a:xfrm>
              <a:custGeom>
                <a:avLst/>
                <a:gdLst/>
                <a:ahLst/>
                <a:cxnLst/>
                <a:rect l="l" t="t" r="r" b="b"/>
                <a:pathLst>
                  <a:path w="30592" h="9417" extrusionOk="0">
                    <a:moveTo>
                      <a:pt x="25842" y="5922"/>
                    </a:moveTo>
                    <a:cubicBezTo>
                      <a:pt x="24000" y="4039"/>
                      <a:pt x="23917" y="1"/>
                      <a:pt x="23917" y="1"/>
                    </a:cubicBezTo>
                    <a:lnTo>
                      <a:pt x="15610" y="1"/>
                    </a:lnTo>
                    <a:lnTo>
                      <a:pt x="14982" y="1"/>
                    </a:lnTo>
                    <a:lnTo>
                      <a:pt x="6676" y="1"/>
                    </a:lnTo>
                    <a:cubicBezTo>
                      <a:pt x="6676" y="1"/>
                      <a:pt x="6592" y="4039"/>
                      <a:pt x="4751" y="5922"/>
                    </a:cubicBezTo>
                    <a:cubicBezTo>
                      <a:pt x="2909" y="7805"/>
                      <a:pt x="1" y="9417"/>
                      <a:pt x="5023" y="9417"/>
                    </a:cubicBezTo>
                    <a:lnTo>
                      <a:pt x="14982" y="9417"/>
                    </a:lnTo>
                    <a:lnTo>
                      <a:pt x="15610" y="9417"/>
                    </a:lnTo>
                    <a:lnTo>
                      <a:pt x="25570" y="9417"/>
                    </a:lnTo>
                    <a:cubicBezTo>
                      <a:pt x="30591" y="9417"/>
                      <a:pt x="27704" y="7805"/>
                      <a:pt x="25842" y="59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44;p57">
                <a:extLst>
                  <a:ext uri="{FF2B5EF4-FFF2-40B4-BE49-F238E27FC236}">
                    <a16:creationId xmlns:a16="http://schemas.microsoft.com/office/drawing/2014/main" id="{FDBB9777-1477-42B2-B0B0-9B6CC6FC8CA5}"/>
                  </a:ext>
                </a:extLst>
              </p:cNvPr>
              <p:cNvSpPr/>
              <p:nvPr/>
            </p:nvSpPr>
            <p:spPr>
              <a:xfrm>
                <a:off x="3852100" y="2219575"/>
                <a:ext cx="2111725" cy="183100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7324" extrusionOk="0">
                    <a:moveTo>
                      <a:pt x="0" y="4855"/>
                    </a:moveTo>
                    <a:cubicBezTo>
                      <a:pt x="0" y="6236"/>
                      <a:pt x="1298" y="7324"/>
                      <a:pt x="2679" y="7324"/>
                    </a:cubicBezTo>
                    <a:lnTo>
                      <a:pt x="41659" y="7324"/>
                    </a:lnTo>
                    <a:lnTo>
                      <a:pt x="42998" y="7324"/>
                    </a:lnTo>
                    <a:lnTo>
                      <a:pt x="81979" y="7324"/>
                    </a:lnTo>
                    <a:cubicBezTo>
                      <a:pt x="83360" y="7324"/>
                      <a:pt x="84469" y="6236"/>
                      <a:pt x="84469" y="4855"/>
                    </a:cubicBezTo>
                    <a:lnTo>
                      <a:pt x="8446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274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45;p57">
                <a:extLst>
                  <a:ext uri="{FF2B5EF4-FFF2-40B4-BE49-F238E27FC236}">
                    <a16:creationId xmlns:a16="http://schemas.microsoft.com/office/drawing/2014/main" id="{2DC85412-8C34-4A5C-8CD3-13362C4F291C}"/>
                  </a:ext>
                </a:extLst>
              </p:cNvPr>
              <p:cNvSpPr/>
              <p:nvPr/>
            </p:nvSpPr>
            <p:spPr>
              <a:xfrm>
                <a:off x="3852100" y="957350"/>
                <a:ext cx="2111725" cy="1262250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50490" extrusionOk="0">
                    <a:moveTo>
                      <a:pt x="80807" y="3140"/>
                    </a:moveTo>
                    <a:lnTo>
                      <a:pt x="80807" y="46828"/>
                    </a:lnTo>
                    <a:lnTo>
                      <a:pt x="3662" y="46828"/>
                    </a:lnTo>
                    <a:lnTo>
                      <a:pt x="3662" y="3140"/>
                    </a:lnTo>
                    <a:close/>
                    <a:moveTo>
                      <a:pt x="2679" y="1"/>
                    </a:moveTo>
                    <a:cubicBezTo>
                      <a:pt x="1298" y="1"/>
                      <a:pt x="0" y="984"/>
                      <a:pt x="0" y="2386"/>
                    </a:cubicBezTo>
                    <a:lnTo>
                      <a:pt x="0" y="50490"/>
                    </a:lnTo>
                    <a:lnTo>
                      <a:pt x="84469" y="50490"/>
                    </a:lnTo>
                    <a:lnTo>
                      <a:pt x="84469" y="2386"/>
                    </a:lnTo>
                    <a:cubicBezTo>
                      <a:pt x="84469" y="984"/>
                      <a:pt x="83360" y="1"/>
                      <a:pt x="81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46;p57">
                <a:extLst>
                  <a:ext uri="{FF2B5EF4-FFF2-40B4-BE49-F238E27FC236}">
                    <a16:creationId xmlns:a16="http://schemas.microsoft.com/office/drawing/2014/main" id="{42049E30-68C3-4346-A03F-68BF8D6D39A8}"/>
                  </a:ext>
                </a:extLst>
              </p:cNvPr>
              <p:cNvSpPr/>
              <p:nvPr/>
            </p:nvSpPr>
            <p:spPr>
              <a:xfrm>
                <a:off x="3852100" y="2219575"/>
                <a:ext cx="2111725" cy="288156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7324" extrusionOk="0">
                    <a:moveTo>
                      <a:pt x="0" y="4562"/>
                    </a:moveTo>
                    <a:cubicBezTo>
                      <a:pt x="0" y="5964"/>
                      <a:pt x="1298" y="7324"/>
                      <a:pt x="2679" y="7324"/>
                    </a:cubicBezTo>
                    <a:lnTo>
                      <a:pt x="41659" y="7324"/>
                    </a:lnTo>
                    <a:lnTo>
                      <a:pt x="42998" y="7324"/>
                    </a:lnTo>
                    <a:lnTo>
                      <a:pt x="81979" y="7324"/>
                    </a:lnTo>
                    <a:cubicBezTo>
                      <a:pt x="83360" y="7324"/>
                      <a:pt x="84469" y="5964"/>
                      <a:pt x="84469" y="4562"/>
                    </a:cubicBezTo>
                    <a:lnTo>
                      <a:pt x="8446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B22FC-28D7-48C9-8872-5B816A4E9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1</a:t>
            </a:fld>
            <a:endParaRPr lang="en-US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8" grpId="0"/>
      <p:bldP spid="10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B00FE4-B998-4707-B322-797F18612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286"/>
            <a:ext cx="9144000" cy="43211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2ACA8-F7F0-441A-82CA-28B4062B4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10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7588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67A31-CEEA-40D1-B581-66A770AAB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7"/>
          <a:stretch/>
        </p:blipFill>
        <p:spPr>
          <a:xfrm>
            <a:off x="0" y="329613"/>
            <a:ext cx="9144000" cy="44842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2ACA8-F7F0-441A-82CA-28B4062B4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11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46007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A5565-BA3B-4E25-BDEF-2A681C6CF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"/>
          <a:stretch/>
        </p:blipFill>
        <p:spPr>
          <a:xfrm>
            <a:off x="0" y="297180"/>
            <a:ext cx="9144000" cy="45677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DD160-ADF9-4929-B193-E393C3EBC7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12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66710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57CEF-BBAD-4760-B8FA-5AD40434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25"/>
            <a:ext cx="9144000" cy="45840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72DDD-1FDF-4D4F-BEB0-8E9B9188C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13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065957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520BA-28CD-4690-9266-EB8AB4C5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71"/>
            <a:ext cx="9144000" cy="45792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A59F46-8A72-451B-8746-2EF621548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14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00324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C746A7-0048-42BD-9EAB-50512CBF6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"/>
          <a:stretch/>
        </p:blipFill>
        <p:spPr>
          <a:xfrm>
            <a:off x="0" y="278992"/>
            <a:ext cx="9144000" cy="45855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FE706-F6C5-4615-A82E-EA6A877AC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15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230211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A2AFC9-8D36-463C-AB84-9A6B1735C311}"/>
              </a:ext>
            </a:extLst>
          </p:cNvPr>
          <p:cNvSpPr/>
          <p:nvPr/>
        </p:nvSpPr>
        <p:spPr>
          <a:xfrm>
            <a:off x="4611801" y="319314"/>
            <a:ext cx="2512543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0456BE-5596-4A59-BE7C-CE7CBC94E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"/>
          <a:stretch/>
        </p:blipFill>
        <p:spPr>
          <a:xfrm>
            <a:off x="4663207" y="573314"/>
            <a:ext cx="2461137" cy="510540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791FA3-F900-4796-9E2F-56B90290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478" y="56271"/>
            <a:ext cx="2996594" cy="5791804"/>
          </a:xfrm>
          <a:prstGeom prst="rect">
            <a:avLst/>
          </a:prstGeom>
        </p:spPr>
      </p:pic>
      <p:pic>
        <p:nvPicPr>
          <p:cNvPr id="3" name="Picture 2" descr="Hello Dude">
            <a:extLst>
              <a:ext uri="{FF2B5EF4-FFF2-40B4-BE49-F238E27FC236}">
                <a16:creationId xmlns:a16="http://schemas.microsoft.com/office/drawing/2014/main" id="{8DC0F3FC-B2FF-4AB9-8188-105FE4632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44" y="1248156"/>
            <a:ext cx="4019650" cy="4019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E7EB5-E1C0-40AF-AACE-E091429304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16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91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0C7CB46-55AB-4A04-9373-4EF16DAFA9AA}"/>
              </a:ext>
            </a:extLst>
          </p:cNvPr>
          <p:cNvGrpSpPr/>
          <p:nvPr/>
        </p:nvGrpSpPr>
        <p:grpSpPr>
          <a:xfrm>
            <a:off x="5870547" y="0"/>
            <a:ext cx="2538429" cy="5143500"/>
            <a:chOff x="5689427" y="50800"/>
            <a:chExt cx="2538429" cy="5143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0CD424-7A7F-490A-8CDE-CA4B51AD3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427" y="50800"/>
              <a:ext cx="2538429" cy="51435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34A5DE-52AC-4219-8B16-00310AC9997D}"/>
                </a:ext>
              </a:extLst>
            </p:cNvPr>
            <p:cNvSpPr/>
            <p:nvPr/>
          </p:nvSpPr>
          <p:spPr>
            <a:xfrm>
              <a:off x="5833226" y="552743"/>
              <a:ext cx="2250830" cy="2567354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953D282-13A1-4F60-98C6-99D6D75D8D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67" b="4197"/>
          <a:stretch/>
        </p:blipFill>
        <p:spPr>
          <a:xfrm>
            <a:off x="511951" y="617220"/>
            <a:ext cx="4862289" cy="39090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90BC3-8961-4C2A-B346-AA16260D7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17</a:t>
            </a:fld>
            <a:endParaRPr lang="en-US">
              <a:latin typeface="+mj-lt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98948D-A205-4BA2-9F26-6FC7ED47D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473" y="-228719"/>
            <a:ext cx="2984576" cy="57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00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3DEFA9-CDED-4144-8B31-6B2A8267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18" y="1366958"/>
            <a:ext cx="2450033" cy="2409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00ED7-6CD1-47CE-9D27-6447A6A61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027" y="0"/>
            <a:ext cx="3606269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0F107-82B3-453C-B0D8-E689A09582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18</a:t>
            </a:fld>
            <a:endParaRPr lang="en-US">
              <a:latin typeface="+mj-lt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29B43D-AD60-4123-961B-1B957C6D8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422" y="-760251"/>
            <a:ext cx="4255477" cy="6664001"/>
          </a:xfrm>
          <a:prstGeom prst="rect">
            <a:avLst/>
          </a:prstGeom>
        </p:spPr>
      </p:pic>
      <p:pic>
        <p:nvPicPr>
          <p:cNvPr id="12" name="Graphic 11" descr="Touch Screen with solid fill">
            <a:extLst>
              <a:ext uri="{FF2B5EF4-FFF2-40B4-BE49-F238E27FC236}">
                <a16:creationId xmlns:a16="http://schemas.microsoft.com/office/drawing/2014/main" id="{BDD01112-2E8D-48F6-8D45-093D1F3BF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0939" y="3165762"/>
            <a:ext cx="1532713" cy="15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FBF377-9C89-4668-AB38-FAAC8D934ADC}"/>
              </a:ext>
            </a:extLst>
          </p:cNvPr>
          <p:cNvGrpSpPr/>
          <p:nvPr/>
        </p:nvGrpSpPr>
        <p:grpSpPr>
          <a:xfrm>
            <a:off x="6264004" y="170388"/>
            <a:ext cx="2621474" cy="5690299"/>
            <a:chOff x="6264004" y="170388"/>
            <a:chExt cx="2621474" cy="56902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4C613E-2935-462B-92B4-6974AF47D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"/>
            <a:stretch/>
          </p:blipFill>
          <p:spPr>
            <a:xfrm>
              <a:off x="6264004" y="369009"/>
              <a:ext cx="2621474" cy="549167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9A5322-09CB-4BDE-852F-6CDDDCFD7B35}"/>
                </a:ext>
              </a:extLst>
            </p:cNvPr>
            <p:cNvSpPr/>
            <p:nvPr/>
          </p:nvSpPr>
          <p:spPr>
            <a:xfrm>
              <a:off x="6264004" y="170388"/>
              <a:ext cx="2621474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B3E402-7E51-4F56-895C-547C14EA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444" y="0"/>
            <a:ext cx="2996594" cy="5791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2A19C-60F6-486A-9DFA-EF45BE8DC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103" y="297387"/>
            <a:ext cx="3896821" cy="44508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6A6CDC-4118-4570-BE11-6BDEE8FB6B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19</a:t>
            </a:fld>
            <a:endParaRPr lang="en-US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1F791-7EA6-473E-B7CB-CA62765CCC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9" t="3243" r="3259"/>
          <a:stretch/>
        </p:blipFill>
        <p:spPr>
          <a:xfrm>
            <a:off x="175846" y="297388"/>
            <a:ext cx="1763039" cy="1773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phic 10" descr="Touch Screen with solid fill">
            <a:extLst>
              <a:ext uri="{FF2B5EF4-FFF2-40B4-BE49-F238E27FC236}">
                <a16:creationId xmlns:a16="http://schemas.microsoft.com/office/drawing/2014/main" id="{43F8D533-DD71-48F9-B9C2-29FCB9B5B3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998" y="1586826"/>
            <a:ext cx="1202788" cy="1202788"/>
          </a:xfrm>
          <a:prstGeom prst="rect">
            <a:avLst/>
          </a:prstGeom>
        </p:spPr>
      </p:pic>
      <p:pic>
        <p:nvPicPr>
          <p:cNvPr id="12" name="Graphic 11" descr="Touch Screen with solid fill">
            <a:extLst>
              <a:ext uri="{FF2B5EF4-FFF2-40B4-BE49-F238E27FC236}">
                <a16:creationId xmlns:a16="http://schemas.microsoft.com/office/drawing/2014/main" id="{E1F76AAF-9BA5-498F-A62F-8D197F983B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0000" y="3857696"/>
            <a:ext cx="1115416" cy="11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2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3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3" name="Google Shape;1813;p35"/>
          <p:cNvGrpSpPr/>
          <p:nvPr/>
        </p:nvGrpSpPr>
        <p:grpSpPr>
          <a:xfrm>
            <a:off x="836115" y="3479450"/>
            <a:ext cx="7471771" cy="1134293"/>
            <a:chOff x="621702" y="3293203"/>
            <a:chExt cx="7471771" cy="1134293"/>
          </a:xfrm>
        </p:grpSpPr>
        <p:grpSp>
          <p:nvGrpSpPr>
            <p:cNvPr id="1814" name="Google Shape;1814;p35"/>
            <p:cNvGrpSpPr/>
            <p:nvPr/>
          </p:nvGrpSpPr>
          <p:grpSpPr>
            <a:xfrm>
              <a:off x="3109837" y="3293203"/>
              <a:ext cx="760537" cy="1134293"/>
              <a:chOff x="-1230173" y="3061546"/>
              <a:chExt cx="652486" cy="973141"/>
            </a:xfrm>
          </p:grpSpPr>
          <p:sp>
            <p:nvSpPr>
              <p:cNvPr id="1815" name="Google Shape;1815;p35"/>
              <p:cNvSpPr/>
              <p:nvPr/>
            </p:nvSpPr>
            <p:spPr>
              <a:xfrm>
                <a:off x="-921741" y="3929470"/>
                <a:ext cx="63902" cy="105217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5"/>
              <p:cNvSpPr/>
              <p:nvPr/>
            </p:nvSpPr>
            <p:spPr>
              <a:xfrm>
                <a:off x="-1230173" y="3061546"/>
                <a:ext cx="627813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5"/>
              <p:cNvSpPr/>
              <p:nvPr/>
            </p:nvSpPr>
            <p:spPr>
              <a:xfrm>
                <a:off x="-1230173" y="3061546"/>
                <a:ext cx="652486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35"/>
            <p:cNvGrpSpPr/>
            <p:nvPr/>
          </p:nvGrpSpPr>
          <p:grpSpPr>
            <a:xfrm>
              <a:off x="7538527" y="3599707"/>
              <a:ext cx="554946" cy="827784"/>
              <a:chOff x="-1327475" y="2916375"/>
              <a:chExt cx="749725" cy="1118325"/>
            </a:xfrm>
          </p:grpSpPr>
          <p:sp>
            <p:nvSpPr>
              <p:cNvPr id="1819" name="Google Shape;1819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8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2" name="Google Shape;1822;p35"/>
            <p:cNvGrpSpPr/>
            <p:nvPr/>
          </p:nvGrpSpPr>
          <p:grpSpPr>
            <a:xfrm>
              <a:off x="621702" y="3599707"/>
              <a:ext cx="554946" cy="827784"/>
              <a:chOff x="-1327475" y="2916375"/>
              <a:chExt cx="749725" cy="1118325"/>
            </a:xfrm>
          </p:grpSpPr>
          <p:sp>
            <p:nvSpPr>
              <p:cNvPr id="1823" name="Google Shape;1823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6" name="Google Shape;1826;p35"/>
          <p:cNvGrpSpPr/>
          <p:nvPr/>
        </p:nvGrpSpPr>
        <p:grpSpPr>
          <a:xfrm>
            <a:off x="4837013" y="3631155"/>
            <a:ext cx="2163701" cy="1255236"/>
            <a:chOff x="4470176" y="3297806"/>
            <a:chExt cx="2336357" cy="1355400"/>
          </a:xfrm>
        </p:grpSpPr>
        <p:grpSp>
          <p:nvGrpSpPr>
            <p:cNvPr id="1827" name="Google Shape;1827;p35"/>
            <p:cNvGrpSpPr/>
            <p:nvPr/>
          </p:nvGrpSpPr>
          <p:grpSpPr>
            <a:xfrm rot="-4708987">
              <a:off x="6503893" y="3647909"/>
              <a:ext cx="295718" cy="255668"/>
              <a:chOff x="101940" y="1511157"/>
              <a:chExt cx="152131" cy="131514"/>
            </a:xfrm>
          </p:grpSpPr>
          <p:sp>
            <p:nvSpPr>
              <p:cNvPr id="1828" name="Google Shape;1828;p35"/>
              <p:cNvSpPr/>
              <p:nvPr/>
            </p:nvSpPr>
            <p:spPr>
              <a:xfrm>
                <a:off x="185999" y="1524684"/>
                <a:ext cx="51398" cy="42536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176" extrusionOk="0">
                    <a:moveTo>
                      <a:pt x="302" y="0"/>
                    </a:moveTo>
                    <a:cubicBezTo>
                      <a:pt x="228" y="0"/>
                      <a:pt x="167" y="22"/>
                      <a:pt x="125" y="70"/>
                    </a:cubicBezTo>
                    <a:cubicBezTo>
                      <a:pt x="1" y="212"/>
                      <a:pt x="143" y="567"/>
                      <a:pt x="462" y="851"/>
                    </a:cubicBezTo>
                    <a:cubicBezTo>
                      <a:pt x="691" y="1054"/>
                      <a:pt x="948" y="1176"/>
                      <a:pt x="1120" y="1176"/>
                    </a:cubicBezTo>
                    <a:cubicBezTo>
                      <a:pt x="1188" y="1176"/>
                      <a:pt x="1243" y="1157"/>
                      <a:pt x="1278" y="1117"/>
                    </a:cubicBezTo>
                    <a:cubicBezTo>
                      <a:pt x="1420" y="975"/>
                      <a:pt x="1260" y="620"/>
                      <a:pt x="941" y="336"/>
                    </a:cubicBezTo>
                    <a:cubicBezTo>
                      <a:pt x="717" y="124"/>
                      <a:pt x="475" y="0"/>
                      <a:pt x="302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5"/>
              <p:cNvSpPr/>
              <p:nvPr/>
            </p:nvSpPr>
            <p:spPr>
              <a:xfrm>
                <a:off x="153265" y="1519006"/>
                <a:ext cx="29551" cy="1414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91" extrusionOk="0">
                    <a:moveTo>
                      <a:pt x="492" y="1"/>
                    </a:moveTo>
                    <a:cubicBezTo>
                      <a:pt x="443" y="1"/>
                      <a:pt x="391" y="5"/>
                      <a:pt x="338" y="14"/>
                    </a:cubicBezTo>
                    <a:cubicBezTo>
                      <a:pt x="125" y="67"/>
                      <a:pt x="1" y="156"/>
                      <a:pt x="36" y="280"/>
                    </a:cubicBezTo>
                    <a:cubicBezTo>
                      <a:pt x="62" y="345"/>
                      <a:pt x="162" y="390"/>
                      <a:pt x="303" y="390"/>
                    </a:cubicBezTo>
                    <a:cubicBezTo>
                      <a:pt x="357" y="390"/>
                      <a:pt x="416" y="384"/>
                      <a:pt x="480" y="369"/>
                    </a:cubicBezTo>
                    <a:cubicBezTo>
                      <a:pt x="693" y="334"/>
                      <a:pt x="817" y="227"/>
                      <a:pt x="781" y="121"/>
                    </a:cubicBezTo>
                    <a:cubicBezTo>
                      <a:pt x="755" y="41"/>
                      <a:pt x="638" y="1"/>
                      <a:pt x="492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5"/>
              <p:cNvSpPr/>
              <p:nvPr/>
            </p:nvSpPr>
            <p:spPr>
              <a:xfrm>
                <a:off x="105159" y="1511157"/>
                <a:ext cx="148912" cy="130972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621" extrusionOk="0">
                    <a:moveTo>
                      <a:pt x="2053" y="0"/>
                    </a:moveTo>
                    <a:cubicBezTo>
                      <a:pt x="1344" y="0"/>
                      <a:pt x="671" y="424"/>
                      <a:pt x="390" y="1118"/>
                    </a:cubicBezTo>
                    <a:cubicBezTo>
                      <a:pt x="0" y="2041"/>
                      <a:pt x="444" y="3106"/>
                      <a:pt x="1366" y="3478"/>
                    </a:cubicBezTo>
                    <a:cubicBezTo>
                      <a:pt x="1594" y="3575"/>
                      <a:pt x="1831" y="3620"/>
                      <a:pt x="2064" y="3620"/>
                    </a:cubicBezTo>
                    <a:cubicBezTo>
                      <a:pt x="2774" y="3620"/>
                      <a:pt x="3450" y="3197"/>
                      <a:pt x="3744" y="2502"/>
                    </a:cubicBezTo>
                    <a:cubicBezTo>
                      <a:pt x="4116" y="1580"/>
                      <a:pt x="3673" y="515"/>
                      <a:pt x="2750" y="142"/>
                    </a:cubicBezTo>
                    <a:cubicBezTo>
                      <a:pt x="2522" y="46"/>
                      <a:pt x="2286" y="0"/>
                      <a:pt x="2053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5"/>
              <p:cNvSpPr/>
              <p:nvPr/>
            </p:nvSpPr>
            <p:spPr>
              <a:xfrm>
                <a:off x="101940" y="1524648"/>
                <a:ext cx="143161" cy="118023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263" extrusionOk="0">
                    <a:moveTo>
                      <a:pt x="1065" y="0"/>
                    </a:moveTo>
                    <a:cubicBezTo>
                      <a:pt x="0" y="816"/>
                      <a:pt x="142" y="2466"/>
                      <a:pt x="1349" y="3070"/>
                    </a:cubicBezTo>
                    <a:cubicBezTo>
                      <a:pt x="1613" y="3202"/>
                      <a:pt x="1887" y="3263"/>
                      <a:pt x="2154" y="3263"/>
                    </a:cubicBezTo>
                    <a:cubicBezTo>
                      <a:pt x="3103" y="3263"/>
                      <a:pt x="3957" y="2494"/>
                      <a:pt x="3957" y="1455"/>
                    </a:cubicBezTo>
                    <a:cubicBezTo>
                      <a:pt x="3957" y="1384"/>
                      <a:pt x="3957" y="1313"/>
                      <a:pt x="3957" y="1260"/>
                    </a:cubicBezTo>
                    <a:cubicBezTo>
                      <a:pt x="3638" y="1491"/>
                      <a:pt x="3265" y="1615"/>
                      <a:pt x="2875" y="1615"/>
                    </a:cubicBezTo>
                    <a:cubicBezTo>
                      <a:pt x="1934" y="1615"/>
                      <a:pt x="1171" y="923"/>
                      <a:pt x="1065" y="0"/>
                    </a:cubicBezTo>
                    <a:close/>
                  </a:path>
                </a:pathLst>
              </a:custGeom>
              <a:solidFill>
                <a:srgbClr val="FFE8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/>
              <p:cNvSpPr/>
              <p:nvPr/>
            </p:nvSpPr>
            <p:spPr>
              <a:xfrm>
                <a:off x="121182" y="1565701"/>
                <a:ext cx="111078" cy="69663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926" extrusionOk="0">
                    <a:moveTo>
                      <a:pt x="36" y="1"/>
                    </a:moveTo>
                    <a:cubicBezTo>
                      <a:pt x="1" y="107"/>
                      <a:pt x="1" y="214"/>
                      <a:pt x="1" y="302"/>
                    </a:cubicBezTo>
                    <a:cubicBezTo>
                      <a:pt x="1" y="1323"/>
                      <a:pt x="817" y="1925"/>
                      <a:pt x="1638" y="1925"/>
                    </a:cubicBezTo>
                    <a:cubicBezTo>
                      <a:pt x="2201" y="1925"/>
                      <a:pt x="2767" y="1641"/>
                      <a:pt x="3070" y="1012"/>
                    </a:cubicBezTo>
                    <a:lnTo>
                      <a:pt x="3070" y="1012"/>
                    </a:lnTo>
                    <a:cubicBezTo>
                      <a:pt x="2733" y="1314"/>
                      <a:pt x="2307" y="1473"/>
                      <a:pt x="1846" y="1473"/>
                    </a:cubicBezTo>
                    <a:cubicBezTo>
                      <a:pt x="977" y="1473"/>
                      <a:pt x="214" y="870"/>
                      <a:pt x="36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3" name="Google Shape;1833;p35"/>
            <p:cNvGrpSpPr/>
            <p:nvPr/>
          </p:nvGrpSpPr>
          <p:grpSpPr>
            <a:xfrm>
              <a:off x="4470176" y="3297806"/>
              <a:ext cx="1804236" cy="1355400"/>
              <a:chOff x="-2022624" y="2368406"/>
              <a:chExt cx="1804236" cy="1355400"/>
            </a:xfrm>
          </p:grpSpPr>
          <p:sp>
            <p:nvSpPr>
              <p:cNvPr id="1834" name="Google Shape;1834;p35"/>
              <p:cNvSpPr/>
              <p:nvPr/>
            </p:nvSpPr>
            <p:spPr>
              <a:xfrm rot="-481">
                <a:off x="-1882313" y="3599811"/>
                <a:ext cx="1523617" cy="123889"/>
              </a:xfrm>
              <a:custGeom>
                <a:avLst/>
                <a:gdLst/>
                <a:ahLst/>
                <a:cxnLst/>
                <a:rect l="l" t="t" r="r" b="b"/>
                <a:pathLst>
                  <a:path w="85285" h="5648" extrusionOk="0">
                    <a:moveTo>
                      <a:pt x="42648" y="0"/>
                    </a:moveTo>
                    <a:cubicBezTo>
                      <a:pt x="19096" y="0"/>
                      <a:pt x="0" y="1260"/>
                      <a:pt x="0" y="2818"/>
                    </a:cubicBezTo>
                    <a:cubicBezTo>
                      <a:pt x="0" y="4376"/>
                      <a:pt x="19096" y="5648"/>
                      <a:pt x="42648" y="5648"/>
                    </a:cubicBezTo>
                    <a:cubicBezTo>
                      <a:pt x="66200" y="5648"/>
                      <a:pt x="85284" y="4376"/>
                      <a:pt x="85284" y="2818"/>
                    </a:cubicBezTo>
                    <a:cubicBezTo>
                      <a:pt x="85284" y="1260"/>
                      <a:pt x="66200" y="0"/>
                      <a:pt x="42648" y="0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5" name="Google Shape;1835;p35"/>
              <p:cNvGrpSpPr/>
              <p:nvPr/>
            </p:nvGrpSpPr>
            <p:grpSpPr>
              <a:xfrm>
                <a:off x="-2022624" y="2368406"/>
                <a:ext cx="1804236" cy="1231297"/>
                <a:chOff x="-4935204" y="31669"/>
                <a:chExt cx="6153603" cy="4199511"/>
              </a:xfrm>
            </p:grpSpPr>
            <p:sp>
              <p:nvSpPr>
                <p:cNvPr id="1836" name="Google Shape;1836;p35"/>
                <p:cNvSpPr/>
                <p:nvPr/>
              </p:nvSpPr>
              <p:spPr>
                <a:xfrm>
                  <a:off x="766662" y="3477933"/>
                  <a:ext cx="209061" cy="106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5041" extrusionOk="0">
                      <a:moveTo>
                        <a:pt x="4339" y="1"/>
                      </a:moveTo>
                      <a:cubicBezTo>
                        <a:pt x="3820" y="1"/>
                        <a:pt x="3317" y="76"/>
                        <a:pt x="2867" y="151"/>
                      </a:cubicBezTo>
                      <a:cubicBezTo>
                        <a:pt x="1381" y="363"/>
                        <a:pt x="1" y="1000"/>
                        <a:pt x="107" y="1213"/>
                      </a:cubicBezTo>
                      <a:cubicBezTo>
                        <a:pt x="107" y="1425"/>
                        <a:pt x="1593" y="1319"/>
                        <a:pt x="2867" y="1425"/>
                      </a:cubicBezTo>
                      <a:cubicBezTo>
                        <a:pt x="3504" y="1425"/>
                        <a:pt x="4140" y="1531"/>
                        <a:pt x="4671" y="1637"/>
                      </a:cubicBezTo>
                      <a:cubicBezTo>
                        <a:pt x="4883" y="1743"/>
                        <a:pt x="5096" y="1849"/>
                        <a:pt x="5308" y="1956"/>
                      </a:cubicBezTo>
                      <a:cubicBezTo>
                        <a:pt x="5627" y="1956"/>
                        <a:pt x="5839" y="2062"/>
                        <a:pt x="6051" y="2168"/>
                      </a:cubicBezTo>
                      <a:cubicBezTo>
                        <a:pt x="6582" y="2380"/>
                        <a:pt x="7113" y="2699"/>
                        <a:pt x="7537" y="3123"/>
                      </a:cubicBezTo>
                      <a:cubicBezTo>
                        <a:pt x="8553" y="3936"/>
                        <a:pt x="9375" y="5041"/>
                        <a:pt x="9629" y="5041"/>
                      </a:cubicBezTo>
                      <a:cubicBezTo>
                        <a:pt x="9641" y="5041"/>
                        <a:pt x="9651" y="5038"/>
                        <a:pt x="9660" y="5034"/>
                      </a:cubicBezTo>
                      <a:cubicBezTo>
                        <a:pt x="9872" y="4822"/>
                        <a:pt x="9342" y="3548"/>
                        <a:pt x="8386" y="2274"/>
                      </a:cubicBezTo>
                      <a:cubicBezTo>
                        <a:pt x="7962" y="1637"/>
                        <a:pt x="7431" y="1213"/>
                        <a:pt x="6900" y="788"/>
                      </a:cubicBezTo>
                      <a:cubicBezTo>
                        <a:pt x="6688" y="576"/>
                        <a:pt x="6476" y="470"/>
                        <a:pt x="6263" y="363"/>
                      </a:cubicBezTo>
                      <a:lnTo>
                        <a:pt x="5945" y="257"/>
                      </a:lnTo>
                      <a:cubicBezTo>
                        <a:pt x="5627" y="151"/>
                        <a:pt x="5308" y="45"/>
                        <a:pt x="4990" y="45"/>
                      </a:cubicBezTo>
                      <a:cubicBezTo>
                        <a:pt x="4772" y="14"/>
                        <a:pt x="4554" y="1"/>
                        <a:pt x="4339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5"/>
                <p:cNvSpPr/>
                <p:nvPr/>
              </p:nvSpPr>
              <p:spPr>
                <a:xfrm>
                  <a:off x="-4935204" y="2564665"/>
                  <a:ext cx="2117733" cy="109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1" h="51744" extrusionOk="0">
                      <a:moveTo>
                        <a:pt x="51891" y="0"/>
                      </a:moveTo>
                      <a:cubicBezTo>
                        <a:pt x="50002" y="0"/>
                        <a:pt x="48895" y="62"/>
                        <a:pt x="48895" y="62"/>
                      </a:cubicBezTo>
                      <a:cubicBezTo>
                        <a:pt x="48895" y="62"/>
                        <a:pt x="50190" y="15503"/>
                        <a:pt x="45735" y="15503"/>
                      </a:cubicBezTo>
                      <a:cubicBezTo>
                        <a:pt x="45591" y="15503"/>
                        <a:pt x="45441" y="15487"/>
                        <a:pt x="45286" y="15454"/>
                      </a:cubicBezTo>
                      <a:cubicBezTo>
                        <a:pt x="40297" y="14392"/>
                        <a:pt x="32866" y="1973"/>
                        <a:pt x="32866" y="1973"/>
                      </a:cubicBezTo>
                      <a:cubicBezTo>
                        <a:pt x="32866" y="1973"/>
                        <a:pt x="29151" y="6007"/>
                        <a:pt x="24162" y="11951"/>
                      </a:cubicBezTo>
                      <a:cubicBezTo>
                        <a:pt x="19173" y="17895"/>
                        <a:pt x="5162" y="24158"/>
                        <a:pt x="2508" y="27873"/>
                      </a:cubicBezTo>
                      <a:cubicBezTo>
                        <a:pt x="0" y="31249"/>
                        <a:pt x="1612" y="35764"/>
                        <a:pt x="8299" y="35764"/>
                      </a:cubicBezTo>
                      <a:cubicBezTo>
                        <a:pt x="8970" y="35764"/>
                        <a:pt x="9694" y="35719"/>
                        <a:pt x="10469" y="35622"/>
                      </a:cubicBezTo>
                      <a:cubicBezTo>
                        <a:pt x="18855" y="34454"/>
                        <a:pt x="27877" y="23627"/>
                        <a:pt x="27877" y="23627"/>
                      </a:cubicBezTo>
                      <a:cubicBezTo>
                        <a:pt x="27877" y="23627"/>
                        <a:pt x="32760" y="43583"/>
                        <a:pt x="59297" y="50589"/>
                      </a:cubicBezTo>
                      <a:cubicBezTo>
                        <a:pt x="62327" y="51389"/>
                        <a:pt x="65193" y="51743"/>
                        <a:pt x="67892" y="51743"/>
                      </a:cubicBezTo>
                      <a:cubicBezTo>
                        <a:pt x="88828" y="51743"/>
                        <a:pt x="99739" y="30421"/>
                        <a:pt x="99739" y="30421"/>
                      </a:cubicBezTo>
                      <a:cubicBezTo>
                        <a:pt x="100011" y="2085"/>
                        <a:pt x="62836" y="0"/>
                        <a:pt x="51891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5"/>
                <p:cNvSpPr/>
                <p:nvPr/>
              </p:nvSpPr>
              <p:spPr>
                <a:xfrm>
                  <a:off x="-4902340" y="2565088"/>
                  <a:ext cx="1326148" cy="75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8" h="35709" extrusionOk="0">
                      <a:moveTo>
                        <a:pt x="49921" y="1"/>
                      </a:moveTo>
                      <a:cubicBezTo>
                        <a:pt x="49057" y="1"/>
                        <a:pt x="48196" y="14"/>
                        <a:pt x="47343" y="42"/>
                      </a:cubicBezTo>
                      <a:cubicBezTo>
                        <a:pt x="47343" y="42"/>
                        <a:pt x="48638" y="15483"/>
                        <a:pt x="44183" y="15483"/>
                      </a:cubicBezTo>
                      <a:cubicBezTo>
                        <a:pt x="44039" y="15483"/>
                        <a:pt x="43889" y="15467"/>
                        <a:pt x="43734" y="15434"/>
                      </a:cubicBezTo>
                      <a:cubicBezTo>
                        <a:pt x="38851" y="14372"/>
                        <a:pt x="31420" y="1953"/>
                        <a:pt x="31420" y="1953"/>
                      </a:cubicBezTo>
                      <a:lnTo>
                        <a:pt x="31314" y="1953"/>
                      </a:lnTo>
                      <a:cubicBezTo>
                        <a:pt x="29934" y="3439"/>
                        <a:pt x="28554" y="5031"/>
                        <a:pt x="27174" y="6624"/>
                      </a:cubicBezTo>
                      <a:lnTo>
                        <a:pt x="26750" y="7048"/>
                      </a:lnTo>
                      <a:cubicBezTo>
                        <a:pt x="25476" y="8640"/>
                        <a:pt x="23990" y="10233"/>
                        <a:pt x="22716" y="11931"/>
                      </a:cubicBezTo>
                      <a:cubicBezTo>
                        <a:pt x="17621" y="17875"/>
                        <a:pt x="3610" y="24138"/>
                        <a:pt x="956" y="27853"/>
                      </a:cubicBezTo>
                      <a:cubicBezTo>
                        <a:pt x="744" y="28065"/>
                        <a:pt x="637" y="28278"/>
                        <a:pt x="531" y="28490"/>
                      </a:cubicBezTo>
                      <a:cubicBezTo>
                        <a:pt x="425" y="28596"/>
                        <a:pt x="425" y="28702"/>
                        <a:pt x="425" y="28702"/>
                      </a:cubicBezTo>
                      <a:cubicBezTo>
                        <a:pt x="319" y="28915"/>
                        <a:pt x="319" y="29021"/>
                        <a:pt x="213" y="29233"/>
                      </a:cubicBezTo>
                      <a:cubicBezTo>
                        <a:pt x="213" y="29339"/>
                        <a:pt x="213" y="29445"/>
                        <a:pt x="107" y="29445"/>
                      </a:cubicBezTo>
                      <a:cubicBezTo>
                        <a:pt x="1" y="29552"/>
                        <a:pt x="1" y="29764"/>
                        <a:pt x="1" y="29870"/>
                      </a:cubicBezTo>
                      <a:cubicBezTo>
                        <a:pt x="1" y="29976"/>
                        <a:pt x="1" y="30082"/>
                        <a:pt x="1" y="30188"/>
                      </a:cubicBezTo>
                      <a:lnTo>
                        <a:pt x="1" y="30507"/>
                      </a:lnTo>
                      <a:lnTo>
                        <a:pt x="1" y="30931"/>
                      </a:lnTo>
                      <a:lnTo>
                        <a:pt x="1" y="31144"/>
                      </a:lnTo>
                      <a:cubicBezTo>
                        <a:pt x="1" y="31462"/>
                        <a:pt x="107" y="31674"/>
                        <a:pt x="107" y="31887"/>
                      </a:cubicBezTo>
                      <a:cubicBezTo>
                        <a:pt x="213" y="32205"/>
                        <a:pt x="213" y="32418"/>
                        <a:pt x="319" y="32630"/>
                      </a:cubicBezTo>
                      <a:lnTo>
                        <a:pt x="319" y="32736"/>
                      </a:lnTo>
                      <a:cubicBezTo>
                        <a:pt x="425" y="32842"/>
                        <a:pt x="531" y="33054"/>
                        <a:pt x="637" y="33161"/>
                      </a:cubicBezTo>
                      <a:lnTo>
                        <a:pt x="637" y="33267"/>
                      </a:lnTo>
                      <a:cubicBezTo>
                        <a:pt x="850" y="33479"/>
                        <a:pt x="956" y="33585"/>
                        <a:pt x="1062" y="33691"/>
                      </a:cubicBezTo>
                      <a:cubicBezTo>
                        <a:pt x="2230" y="34859"/>
                        <a:pt x="3716" y="35602"/>
                        <a:pt x="5308" y="35708"/>
                      </a:cubicBezTo>
                      <a:cubicBezTo>
                        <a:pt x="3503" y="33373"/>
                        <a:pt x="2654" y="30401"/>
                        <a:pt x="6369" y="27535"/>
                      </a:cubicBezTo>
                      <a:cubicBezTo>
                        <a:pt x="12039" y="23263"/>
                        <a:pt x="16174" y="20753"/>
                        <a:pt x="18526" y="20753"/>
                      </a:cubicBezTo>
                      <a:cubicBezTo>
                        <a:pt x="19388" y="20753"/>
                        <a:pt x="20011" y="21091"/>
                        <a:pt x="20381" y="21803"/>
                      </a:cubicBezTo>
                      <a:cubicBezTo>
                        <a:pt x="21124" y="23713"/>
                        <a:pt x="21761" y="25836"/>
                        <a:pt x="22185" y="27853"/>
                      </a:cubicBezTo>
                      <a:cubicBezTo>
                        <a:pt x="23141" y="27004"/>
                        <a:pt x="23884" y="26155"/>
                        <a:pt x="24627" y="25518"/>
                      </a:cubicBezTo>
                      <a:lnTo>
                        <a:pt x="25051" y="24987"/>
                      </a:lnTo>
                      <a:cubicBezTo>
                        <a:pt x="25264" y="24669"/>
                        <a:pt x="25476" y="24456"/>
                        <a:pt x="25688" y="24244"/>
                      </a:cubicBezTo>
                      <a:lnTo>
                        <a:pt x="25795" y="24138"/>
                      </a:lnTo>
                      <a:lnTo>
                        <a:pt x="26007" y="23926"/>
                      </a:lnTo>
                      <a:lnTo>
                        <a:pt x="26113" y="23713"/>
                      </a:lnTo>
                      <a:lnTo>
                        <a:pt x="26219" y="23607"/>
                      </a:lnTo>
                      <a:cubicBezTo>
                        <a:pt x="26538" y="24669"/>
                        <a:pt x="26962" y="25624"/>
                        <a:pt x="27387" y="26686"/>
                      </a:cubicBezTo>
                      <a:lnTo>
                        <a:pt x="27493" y="26579"/>
                      </a:lnTo>
                      <a:cubicBezTo>
                        <a:pt x="27193" y="22482"/>
                        <a:pt x="27552" y="17820"/>
                        <a:pt x="30341" y="17820"/>
                      </a:cubicBezTo>
                      <a:cubicBezTo>
                        <a:pt x="30514" y="17820"/>
                        <a:pt x="30697" y="17838"/>
                        <a:pt x="30890" y="17875"/>
                      </a:cubicBezTo>
                      <a:cubicBezTo>
                        <a:pt x="34711" y="18724"/>
                        <a:pt x="37471" y="23183"/>
                        <a:pt x="40549" y="25518"/>
                      </a:cubicBezTo>
                      <a:cubicBezTo>
                        <a:pt x="42636" y="27065"/>
                        <a:pt x="44845" y="27783"/>
                        <a:pt x="46945" y="27783"/>
                      </a:cubicBezTo>
                      <a:cubicBezTo>
                        <a:pt x="51038" y="27783"/>
                        <a:pt x="54715" y="25054"/>
                        <a:pt x="56259" y="20423"/>
                      </a:cubicBezTo>
                      <a:lnTo>
                        <a:pt x="56259" y="20423"/>
                      </a:lnTo>
                      <a:cubicBezTo>
                        <a:pt x="55304" y="20741"/>
                        <a:pt x="54242" y="21060"/>
                        <a:pt x="53181" y="21272"/>
                      </a:cubicBezTo>
                      <a:cubicBezTo>
                        <a:pt x="58382" y="18406"/>
                        <a:pt x="62628" y="8534"/>
                        <a:pt x="59443" y="2908"/>
                      </a:cubicBezTo>
                      <a:cubicBezTo>
                        <a:pt x="58807" y="1847"/>
                        <a:pt x="57957" y="998"/>
                        <a:pt x="57002" y="255"/>
                      </a:cubicBezTo>
                      <a:cubicBezTo>
                        <a:pt x="54671" y="99"/>
                        <a:pt x="52283" y="1"/>
                        <a:pt x="49921" y="1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35"/>
                <p:cNvSpPr/>
                <p:nvPr/>
              </p:nvSpPr>
              <p:spPr>
                <a:xfrm>
                  <a:off x="-4934759" y="2604177"/>
                  <a:ext cx="1853067" cy="1054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12" h="49778" extrusionOk="0">
                      <a:moveTo>
                        <a:pt x="32845" y="1"/>
                      </a:moveTo>
                      <a:cubicBezTo>
                        <a:pt x="32845" y="1"/>
                        <a:pt x="29130" y="4035"/>
                        <a:pt x="24141" y="9979"/>
                      </a:cubicBezTo>
                      <a:cubicBezTo>
                        <a:pt x="19152" y="15923"/>
                        <a:pt x="5141" y="22292"/>
                        <a:pt x="2487" y="26007"/>
                      </a:cubicBezTo>
                      <a:cubicBezTo>
                        <a:pt x="1" y="29450"/>
                        <a:pt x="1649" y="33926"/>
                        <a:pt x="8132" y="33926"/>
                      </a:cubicBezTo>
                      <a:cubicBezTo>
                        <a:pt x="8845" y="33926"/>
                        <a:pt x="9617" y="33872"/>
                        <a:pt x="10448" y="33756"/>
                      </a:cubicBezTo>
                      <a:cubicBezTo>
                        <a:pt x="18728" y="32588"/>
                        <a:pt x="27750" y="21655"/>
                        <a:pt x="27750" y="21655"/>
                      </a:cubicBezTo>
                      <a:cubicBezTo>
                        <a:pt x="27750" y="21655"/>
                        <a:pt x="32633" y="41611"/>
                        <a:pt x="59276" y="48617"/>
                      </a:cubicBezTo>
                      <a:cubicBezTo>
                        <a:pt x="62035" y="49396"/>
                        <a:pt x="64862" y="49778"/>
                        <a:pt x="67676" y="49778"/>
                      </a:cubicBezTo>
                      <a:cubicBezTo>
                        <a:pt x="74820" y="49778"/>
                        <a:pt x="81876" y="47318"/>
                        <a:pt x="87511" y="42672"/>
                      </a:cubicBezTo>
                      <a:lnTo>
                        <a:pt x="87511" y="42672"/>
                      </a:lnTo>
                      <a:cubicBezTo>
                        <a:pt x="82828" y="44334"/>
                        <a:pt x="75947" y="46259"/>
                        <a:pt x="69214" y="46259"/>
                      </a:cubicBezTo>
                      <a:cubicBezTo>
                        <a:pt x="61755" y="46259"/>
                        <a:pt x="54477" y="43896"/>
                        <a:pt x="50572" y="36197"/>
                      </a:cubicBezTo>
                      <a:cubicBezTo>
                        <a:pt x="42929" y="21337"/>
                        <a:pt x="51952" y="15923"/>
                        <a:pt x="52376" y="7856"/>
                      </a:cubicBezTo>
                      <a:lnTo>
                        <a:pt x="52376" y="7856"/>
                      </a:lnTo>
                      <a:cubicBezTo>
                        <a:pt x="51103" y="9236"/>
                        <a:pt x="49404" y="10191"/>
                        <a:pt x="47600" y="10510"/>
                      </a:cubicBezTo>
                      <a:cubicBezTo>
                        <a:pt x="47238" y="11324"/>
                        <a:pt x="46490" y="11830"/>
                        <a:pt x="45620" y="11830"/>
                      </a:cubicBezTo>
                      <a:cubicBezTo>
                        <a:pt x="45469" y="11830"/>
                        <a:pt x="45315" y="11815"/>
                        <a:pt x="45158" y="11783"/>
                      </a:cubicBezTo>
                      <a:cubicBezTo>
                        <a:pt x="40169" y="10828"/>
                        <a:pt x="32845" y="1"/>
                        <a:pt x="328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5"/>
                <p:cNvSpPr/>
                <p:nvPr/>
              </p:nvSpPr>
              <p:spPr>
                <a:xfrm>
                  <a:off x="-3124423" y="2815461"/>
                  <a:ext cx="393368" cy="732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7" h="34605" extrusionOk="0">
                      <a:moveTo>
                        <a:pt x="17090" y="1"/>
                      </a:moveTo>
                      <a:cubicBezTo>
                        <a:pt x="17090" y="1275"/>
                        <a:pt x="17196" y="2442"/>
                        <a:pt x="17409" y="3610"/>
                      </a:cubicBezTo>
                      <a:cubicBezTo>
                        <a:pt x="17621" y="6264"/>
                        <a:pt x="17515" y="8811"/>
                        <a:pt x="17090" y="11359"/>
                      </a:cubicBezTo>
                      <a:cubicBezTo>
                        <a:pt x="16878" y="12739"/>
                        <a:pt x="16560" y="14119"/>
                        <a:pt x="16135" y="15392"/>
                      </a:cubicBezTo>
                      <a:cubicBezTo>
                        <a:pt x="15710" y="16454"/>
                        <a:pt x="15286" y="17621"/>
                        <a:pt x="14755" y="18683"/>
                      </a:cubicBezTo>
                      <a:cubicBezTo>
                        <a:pt x="14543" y="19107"/>
                        <a:pt x="14331" y="19426"/>
                        <a:pt x="14118" y="19850"/>
                      </a:cubicBezTo>
                      <a:lnTo>
                        <a:pt x="13800" y="20275"/>
                      </a:lnTo>
                      <a:lnTo>
                        <a:pt x="13587" y="19957"/>
                      </a:lnTo>
                      <a:cubicBezTo>
                        <a:pt x="13481" y="19638"/>
                        <a:pt x="13269" y="19320"/>
                        <a:pt x="13057" y="18895"/>
                      </a:cubicBezTo>
                      <a:lnTo>
                        <a:pt x="11571" y="16135"/>
                      </a:lnTo>
                      <a:lnTo>
                        <a:pt x="11465" y="19214"/>
                      </a:lnTo>
                      <a:cubicBezTo>
                        <a:pt x="11358" y="20912"/>
                        <a:pt x="10934" y="22610"/>
                        <a:pt x="10191" y="24096"/>
                      </a:cubicBezTo>
                      <a:cubicBezTo>
                        <a:pt x="9235" y="26007"/>
                        <a:pt x="7962" y="27812"/>
                        <a:pt x="6369" y="29404"/>
                      </a:cubicBezTo>
                      <a:cubicBezTo>
                        <a:pt x="3397" y="32588"/>
                        <a:pt x="1" y="34393"/>
                        <a:pt x="107" y="34605"/>
                      </a:cubicBezTo>
                      <a:cubicBezTo>
                        <a:pt x="956" y="34393"/>
                        <a:pt x="1699" y="34074"/>
                        <a:pt x="2442" y="33544"/>
                      </a:cubicBezTo>
                      <a:cubicBezTo>
                        <a:pt x="4140" y="32588"/>
                        <a:pt x="5733" y="31421"/>
                        <a:pt x="7219" y="30147"/>
                      </a:cubicBezTo>
                      <a:cubicBezTo>
                        <a:pt x="8917" y="28661"/>
                        <a:pt x="10403" y="26750"/>
                        <a:pt x="11571" y="24733"/>
                      </a:cubicBezTo>
                      <a:cubicBezTo>
                        <a:pt x="12108" y="23779"/>
                        <a:pt x="12510" y="22791"/>
                        <a:pt x="12779" y="21769"/>
                      </a:cubicBezTo>
                      <a:lnTo>
                        <a:pt x="12779" y="21769"/>
                      </a:lnTo>
                      <a:lnTo>
                        <a:pt x="12844" y="21867"/>
                      </a:lnTo>
                      <a:cubicBezTo>
                        <a:pt x="13057" y="22080"/>
                        <a:pt x="13269" y="22292"/>
                        <a:pt x="13481" y="22504"/>
                      </a:cubicBezTo>
                      <a:lnTo>
                        <a:pt x="13587" y="22716"/>
                      </a:lnTo>
                      <a:lnTo>
                        <a:pt x="14012" y="23141"/>
                      </a:lnTo>
                      <a:lnTo>
                        <a:pt x="14012" y="23247"/>
                      </a:lnTo>
                      <a:cubicBezTo>
                        <a:pt x="14118" y="23247"/>
                        <a:pt x="14118" y="23141"/>
                        <a:pt x="14118" y="23141"/>
                      </a:cubicBezTo>
                      <a:cubicBezTo>
                        <a:pt x="14224" y="23035"/>
                        <a:pt x="14224" y="22929"/>
                        <a:pt x="14331" y="22823"/>
                      </a:cubicBezTo>
                      <a:lnTo>
                        <a:pt x="14755" y="22186"/>
                      </a:lnTo>
                      <a:cubicBezTo>
                        <a:pt x="15074" y="21761"/>
                        <a:pt x="15392" y="21230"/>
                        <a:pt x="15710" y="20806"/>
                      </a:cubicBezTo>
                      <a:cubicBezTo>
                        <a:pt x="16029" y="20381"/>
                        <a:pt x="16241" y="19957"/>
                        <a:pt x="16453" y="19426"/>
                      </a:cubicBezTo>
                      <a:cubicBezTo>
                        <a:pt x="16984" y="18258"/>
                        <a:pt x="17409" y="17091"/>
                        <a:pt x="17833" y="15923"/>
                      </a:cubicBezTo>
                      <a:cubicBezTo>
                        <a:pt x="18046" y="14437"/>
                        <a:pt x="18258" y="12951"/>
                        <a:pt x="18364" y="11465"/>
                      </a:cubicBezTo>
                      <a:cubicBezTo>
                        <a:pt x="18576" y="8811"/>
                        <a:pt x="18470" y="6157"/>
                        <a:pt x="18046" y="3504"/>
                      </a:cubicBezTo>
                      <a:cubicBezTo>
                        <a:pt x="17940" y="2336"/>
                        <a:pt x="17621" y="1168"/>
                        <a:pt x="1709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5"/>
                <p:cNvSpPr/>
                <p:nvPr/>
              </p:nvSpPr>
              <p:spPr>
                <a:xfrm>
                  <a:off x="-4403351" y="2576650"/>
                  <a:ext cx="202306" cy="286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" h="13508" extrusionOk="0">
                      <a:moveTo>
                        <a:pt x="8333" y="1"/>
                      </a:moveTo>
                      <a:cubicBezTo>
                        <a:pt x="8306" y="1"/>
                        <a:pt x="8280" y="27"/>
                        <a:pt x="8280" y="27"/>
                      </a:cubicBezTo>
                      <a:lnTo>
                        <a:pt x="7537" y="770"/>
                      </a:lnTo>
                      <a:lnTo>
                        <a:pt x="6582" y="1513"/>
                      </a:lnTo>
                      <a:lnTo>
                        <a:pt x="6157" y="1938"/>
                      </a:lnTo>
                      <a:lnTo>
                        <a:pt x="5839" y="2256"/>
                      </a:lnTo>
                      <a:cubicBezTo>
                        <a:pt x="4883" y="3318"/>
                        <a:pt x="3928" y="4379"/>
                        <a:pt x="3185" y="5547"/>
                      </a:cubicBezTo>
                      <a:cubicBezTo>
                        <a:pt x="1380" y="8094"/>
                        <a:pt x="0" y="10748"/>
                        <a:pt x="213" y="10854"/>
                      </a:cubicBezTo>
                      <a:cubicBezTo>
                        <a:pt x="221" y="10863"/>
                        <a:pt x="233" y="10867"/>
                        <a:pt x="247" y="10867"/>
                      </a:cubicBezTo>
                      <a:cubicBezTo>
                        <a:pt x="573" y="10867"/>
                        <a:pt x="2308" y="8530"/>
                        <a:pt x="4140" y="6290"/>
                      </a:cubicBezTo>
                      <a:cubicBezTo>
                        <a:pt x="5096" y="5335"/>
                        <a:pt x="5945" y="4379"/>
                        <a:pt x="7006" y="3424"/>
                      </a:cubicBezTo>
                      <a:lnTo>
                        <a:pt x="7325" y="3105"/>
                      </a:lnTo>
                      <a:cubicBezTo>
                        <a:pt x="7325" y="3318"/>
                        <a:pt x="7431" y="3424"/>
                        <a:pt x="7431" y="3530"/>
                      </a:cubicBezTo>
                      <a:cubicBezTo>
                        <a:pt x="7749" y="4804"/>
                        <a:pt x="8068" y="6184"/>
                        <a:pt x="8280" y="7458"/>
                      </a:cubicBezTo>
                      <a:cubicBezTo>
                        <a:pt x="8705" y="10430"/>
                        <a:pt x="8917" y="13508"/>
                        <a:pt x="9235" y="13508"/>
                      </a:cubicBezTo>
                      <a:cubicBezTo>
                        <a:pt x="9341" y="13508"/>
                        <a:pt x="9554" y="10430"/>
                        <a:pt x="9554" y="7351"/>
                      </a:cubicBezTo>
                      <a:cubicBezTo>
                        <a:pt x="9554" y="5971"/>
                        <a:pt x="9341" y="4592"/>
                        <a:pt x="9129" y="3105"/>
                      </a:cubicBezTo>
                      <a:cubicBezTo>
                        <a:pt x="9023" y="2999"/>
                        <a:pt x="9023" y="2999"/>
                        <a:pt x="9023" y="2787"/>
                      </a:cubicBezTo>
                      <a:cubicBezTo>
                        <a:pt x="8917" y="2469"/>
                        <a:pt x="8811" y="2256"/>
                        <a:pt x="8811" y="2044"/>
                      </a:cubicBezTo>
                      <a:cubicBezTo>
                        <a:pt x="8705" y="1619"/>
                        <a:pt x="8598" y="1195"/>
                        <a:pt x="8598" y="876"/>
                      </a:cubicBezTo>
                      <a:cubicBezTo>
                        <a:pt x="8492" y="558"/>
                        <a:pt x="8386" y="346"/>
                        <a:pt x="8386" y="133"/>
                      </a:cubicBezTo>
                      <a:cubicBezTo>
                        <a:pt x="8386" y="27"/>
                        <a:pt x="8360" y="1"/>
                        <a:pt x="8333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5"/>
                <p:cNvSpPr/>
                <p:nvPr/>
              </p:nvSpPr>
              <p:spPr>
                <a:xfrm>
                  <a:off x="-4237021" y="2590710"/>
                  <a:ext cx="501255" cy="27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2" h="12951" extrusionOk="0">
                      <a:moveTo>
                        <a:pt x="23671" y="0"/>
                      </a:moveTo>
                      <a:cubicBezTo>
                        <a:pt x="23141" y="743"/>
                        <a:pt x="22716" y="1592"/>
                        <a:pt x="22398" y="2441"/>
                      </a:cubicBezTo>
                      <a:cubicBezTo>
                        <a:pt x="21548" y="4246"/>
                        <a:pt x="20487" y="6051"/>
                        <a:pt x="19213" y="7537"/>
                      </a:cubicBezTo>
                      <a:cubicBezTo>
                        <a:pt x="18045" y="9023"/>
                        <a:pt x="16453" y="10190"/>
                        <a:pt x="14649" y="10827"/>
                      </a:cubicBezTo>
                      <a:cubicBezTo>
                        <a:pt x="14012" y="11039"/>
                        <a:pt x="13375" y="11146"/>
                        <a:pt x="12738" y="11146"/>
                      </a:cubicBezTo>
                      <a:lnTo>
                        <a:pt x="11464" y="11146"/>
                      </a:lnTo>
                      <a:cubicBezTo>
                        <a:pt x="10827" y="11039"/>
                        <a:pt x="10191" y="10933"/>
                        <a:pt x="9660" y="10721"/>
                      </a:cubicBezTo>
                      <a:cubicBezTo>
                        <a:pt x="7855" y="9978"/>
                        <a:pt x="6263" y="8704"/>
                        <a:pt x="5095" y="7324"/>
                      </a:cubicBezTo>
                      <a:cubicBezTo>
                        <a:pt x="4352" y="6475"/>
                        <a:pt x="3716" y="5626"/>
                        <a:pt x="3079" y="4777"/>
                      </a:cubicBezTo>
                      <a:lnTo>
                        <a:pt x="2654" y="4140"/>
                      </a:lnTo>
                      <a:lnTo>
                        <a:pt x="2123" y="3185"/>
                      </a:lnTo>
                      <a:lnTo>
                        <a:pt x="1699" y="2441"/>
                      </a:lnTo>
                      <a:lnTo>
                        <a:pt x="1593" y="2335"/>
                      </a:lnTo>
                      <a:lnTo>
                        <a:pt x="1593" y="2441"/>
                      </a:lnTo>
                      <a:lnTo>
                        <a:pt x="1380" y="2654"/>
                      </a:lnTo>
                      <a:lnTo>
                        <a:pt x="1168" y="2972"/>
                      </a:lnTo>
                      <a:cubicBezTo>
                        <a:pt x="850" y="3397"/>
                        <a:pt x="637" y="3821"/>
                        <a:pt x="425" y="4352"/>
                      </a:cubicBezTo>
                      <a:cubicBezTo>
                        <a:pt x="319" y="4671"/>
                        <a:pt x="213" y="4989"/>
                        <a:pt x="213" y="5201"/>
                      </a:cubicBezTo>
                      <a:cubicBezTo>
                        <a:pt x="107" y="5626"/>
                        <a:pt x="0" y="5944"/>
                        <a:pt x="107" y="5944"/>
                      </a:cubicBezTo>
                      <a:cubicBezTo>
                        <a:pt x="107" y="5944"/>
                        <a:pt x="319" y="5732"/>
                        <a:pt x="531" y="5307"/>
                      </a:cubicBezTo>
                      <a:lnTo>
                        <a:pt x="850" y="4564"/>
                      </a:lnTo>
                      <a:cubicBezTo>
                        <a:pt x="1062" y="4352"/>
                        <a:pt x="1168" y="4140"/>
                        <a:pt x="1380" y="3928"/>
                      </a:cubicBezTo>
                      <a:lnTo>
                        <a:pt x="1593" y="3821"/>
                      </a:lnTo>
                      <a:lnTo>
                        <a:pt x="1805" y="4140"/>
                      </a:lnTo>
                      <a:cubicBezTo>
                        <a:pt x="1805" y="4352"/>
                        <a:pt x="1911" y="4458"/>
                        <a:pt x="1911" y="4564"/>
                      </a:cubicBezTo>
                      <a:lnTo>
                        <a:pt x="2336" y="5307"/>
                      </a:lnTo>
                      <a:cubicBezTo>
                        <a:pt x="2866" y="6263"/>
                        <a:pt x="3397" y="7112"/>
                        <a:pt x="4140" y="8067"/>
                      </a:cubicBezTo>
                      <a:cubicBezTo>
                        <a:pt x="5414" y="9766"/>
                        <a:pt x="7112" y="11252"/>
                        <a:pt x="9023" y="12207"/>
                      </a:cubicBezTo>
                      <a:cubicBezTo>
                        <a:pt x="9766" y="12419"/>
                        <a:pt x="10509" y="12632"/>
                        <a:pt x="11252" y="12844"/>
                      </a:cubicBezTo>
                      <a:cubicBezTo>
                        <a:pt x="11464" y="12844"/>
                        <a:pt x="11783" y="12844"/>
                        <a:pt x="12101" y="12950"/>
                      </a:cubicBezTo>
                      <a:lnTo>
                        <a:pt x="12950" y="12950"/>
                      </a:lnTo>
                      <a:cubicBezTo>
                        <a:pt x="13693" y="12844"/>
                        <a:pt x="14436" y="12632"/>
                        <a:pt x="15073" y="12419"/>
                      </a:cubicBezTo>
                      <a:cubicBezTo>
                        <a:pt x="17196" y="11570"/>
                        <a:pt x="18895" y="10190"/>
                        <a:pt x="20168" y="8386"/>
                      </a:cubicBezTo>
                      <a:cubicBezTo>
                        <a:pt x="21973" y="5838"/>
                        <a:pt x="23141" y="2972"/>
                        <a:pt x="23671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5"/>
                <p:cNvSpPr/>
                <p:nvPr/>
              </p:nvSpPr>
              <p:spPr>
                <a:xfrm>
                  <a:off x="-4365151" y="2880659"/>
                  <a:ext cx="391123" cy="66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1" h="31420" extrusionOk="0">
                      <a:moveTo>
                        <a:pt x="956" y="0"/>
                      </a:moveTo>
                      <a:cubicBezTo>
                        <a:pt x="956" y="0"/>
                        <a:pt x="850" y="212"/>
                        <a:pt x="638" y="743"/>
                      </a:cubicBezTo>
                      <a:cubicBezTo>
                        <a:pt x="426" y="1486"/>
                        <a:pt x="319" y="2123"/>
                        <a:pt x="213" y="2866"/>
                      </a:cubicBezTo>
                      <a:cubicBezTo>
                        <a:pt x="213" y="3291"/>
                        <a:pt x="1" y="3821"/>
                        <a:pt x="107" y="4352"/>
                      </a:cubicBezTo>
                      <a:cubicBezTo>
                        <a:pt x="213" y="4883"/>
                        <a:pt x="213" y="5414"/>
                        <a:pt x="213" y="5944"/>
                      </a:cubicBezTo>
                      <a:cubicBezTo>
                        <a:pt x="213" y="6581"/>
                        <a:pt x="319" y="7112"/>
                        <a:pt x="426" y="7749"/>
                      </a:cubicBezTo>
                      <a:cubicBezTo>
                        <a:pt x="532" y="8280"/>
                        <a:pt x="638" y="8917"/>
                        <a:pt x="744" y="9447"/>
                      </a:cubicBezTo>
                      <a:cubicBezTo>
                        <a:pt x="1275" y="11570"/>
                        <a:pt x="2018" y="13693"/>
                        <a:pt x="3079" y="15710"/>
                      </a:cubicBezTo>
                      <a:cubicBezTo>
                        <a:pt x="3928" y="17302"/>
                        <a:pt x="4459" y="18364"/>
                        <a:pt x="4459" y="18364"/>
                      </a:cubicBezTo>
                      <a:lnTo>
                        <a:pt x="4990" y="19001"/>
                      </a:lnTo>
                      <a:cubicBezTo>
                        <a:pt x="5308" y="19425"/>
                        <a:pt x="5733" y="20062"/>
                        <a:pt x="6264" y="20805"/>
                      </a:cubicBezTo>
                      <a:cubicBezTo>
                        <a:pt x="7644" y="22503"/>
                        <a:pt x="9130" y="24202"/>
                        <a:pt x="10722" y="25688"/>
                      </a:cubicBezTo>
                      <a:cubicBezTo>
                        <a:pt x="12208" y="27174"/>
                        <a:pt x="13906" y="28660"/>
                        <a:pt x="15711" y="29934"/>
                      </a:cubicBezTo>
                      <a:cubicBezTo>
                        <a:pt x="16454" y="30571"/>
                        <a:pt x="17409" y="30995"/>
                        <a:pt x="18365" y="31420"/>
                      </a:cubicBezTo>
                      <a:cubicBezTo>
                        <a:pt x="18471" y="31208"/>
                        <a:pt x="17515" y="30465"/>
                        <a:pt x="16029" y="29191"/>
                      </a:cubicBezTo>
                      <a:cubicBezTo>
                        <a:pt x="14437" y="27811"/>
                        <a:pt x="12951" y="26325"/>
                        <a:pt x="11571" y="24733"/>
                      </a:cubicBezTo>
                      <a:cubicBezTo>
                        <a:pt x="10085" y="23140"/>
                        <a:pt x="8811" y="21442"/>
                        <a:pt x="7537" y="19637"/>
                      </a:cubicBezTo>
                      <a:cubicBezTo>
                        <a:pt x="7007" y="19001"/>
                        <a:pt x="6688" y="18364"/>
                        <a:pt x="6370" y="17939"/>
                      </a:cubicBezTo>
                      <a:lnTo>
                        <a:pt x="5945" y="17302"/>
                      </a:lnTo>
                      <a:cubicBezTo>
                        <a:pt x="5945" y="17302"/>
                        <a:pt x="5308" y="16347"/>
                        <a:pt x="4459" y="14861"/>
                      </a:cubicBezTo>
                      <a:cubicBezTo>
                        <a:pt x="3398" y="12950"/>
                        <a:pt x="2548" y="11040"/>
                        <a:pt x="1912" y="9023"/>
                      </a:cubicBezTo>
                      <a:cubicBezTo>
                        <a:pt x="1699" y="8492"/>
                        <a:pt x="1593" y="7961"/>
                        <a:pt x="1381" y="7430"/>
                      </a:cubicBezTo>
                      <a:cubicBezTo>
                        <a:pt x="1275" y="6900"/>
                        <a:pt x="1169" y="6369"/>
                        <a:pt x="1062" y="5838"/>
                      </a:cubicBezTo>
                      <a:cubicBezTo>
                        <a:pt x="1062" y="5308"/>
                        <a:pt x="956" y="4777"/>
                        <a:pt x="850" y="4246"/>
                      </a:cubicBezTo>
                      <a:lnTo>
                        <a:pt x="850" y="2972"/>
                      </a:lnTo>
                      <a:cubicBezTo>
                        <a:pt x="850" y="2229"/>
                        <a:pt x="956" y="1486"/>
                        <a:pt x="956" y="849"/>
                      </a:cubicBezTo>
                      <a:cubicBezTo>
                        <a:pt x="1062" y="319"/>
                        <a:pt x="1062" y="0"/>
                        <a:pt x="956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5"/>
                <p:cNvSpPr/>
                <p:nvPr/>
              </p:nvSpPr>
              <p:spPr>
                <a:xfrm>
                  <a:off x="-4911318" y="3118899"/>
                  <a:ext cx="278727" cy="143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3" h="6795" extrusionOk="0">
                      <a:moveTo>
                        <a:pt x="13056" y="1"/>
                      </a:moveTo>
                      <a:cubicBezTo>
                        <a:pt x="12950" y="1"/>
                        <a:pt x="12632" y="319"/>
                        <a:pt x="12101" y="744"/>
                      </a:cubicBezTo>
                      <a:cubicBezTo>
                        <a:pt x="11464" y="1381"/>
                        <a:pt x="10827" y="1911"/>
                        <a:pt x="10190" y="2442"/>
                      </a:cubicBezTo>
                      <a:cubicBezTo>
                        <a:pt x="9447" y="2867"/>
                        <a:pt x="8810" y="3291"/>
                        <a:pt x="8067" y="3716"/>
                      </a:cubicBezTo>
                      <a:cubicBezTo>
                        <a:pt x="7430" y="4034"/>
                        <a:pt x="7006" y="4247"/>
                        <a:pt x="7006" y="4247"/>
                      </a:cubicBezTo>
                      <a:lnTo>
                        <a:pt x="6050" y="4671"/>
                      </a:lnTo>
                      <a:cubicBezTo>
                        <a:pt x="5307" y="4990"/>
                        <a:pt x="4458" y="5308"/>
                        <a:pt x="3715" y="5520"/>
                      </a:cubicBezTo>
                      <a:cubicBezTo>
                        <a:pt x="2866" y="5733"/>
                        <a:pt x="2123" y="5839"/>
                        <a:pt x="1274" y="5945"/>
                      </a:cubicBezTo>
                      <a:cubicBezTo>
                        <a:pt x="531" y="5945"/>
                        <a:pt x="106" y="5945"/>
                        <a:pt x="106" y="6051"/>
                      </a:cubicBezTo>
                      <a:cubicBezTo>
                        <a:pt x="0" y="6157"/>
                        <a:pt x="425" y="6476"/>
                        <a:pt x="1168" y="6582"/>
                      </a:cubicBezTo>
                      <a:cubicBezTo>
                        <a:pt x="2123" y="6794"/>
                        <a:pt x="2972" y="6794"/>
                        <a:pt x="3927" y="6794"/>
                      </a:cubicBezTo>
                      <a:cubicBezTo>
                        <a:pt x="4883" y="6688"/>
                        <a:pt x="5732" y="6476"/>
                        <a:pt x="6581" y="6264"/>
                      </a:cubicBezTo>
                      <a:cubicBezTo>
                        <a:pt x="7324" y="5945"/>
                        <a:pt x="7749" y="5839"/>
                        <a:pt x="7749" y="5839"/>
                      </a:cubicBezTo>
                      <a:cubicBezTo>
                        <a:pt x="7749" y="5839"/>
                        <a:pt x="8280" y="5520"/>
                        <a:pt x="8810" y="5096"/>
                      </a:cubicBezTo>
                      <a:cubicBezTo>
                        <a:pt x="9659" y="4671"/>
                        <a:pt x="10296" y="4034"/>
                        <a:pt x="11039" y="3398"/>
                      </a:cubicBezTo>
                      <a:cubicBezTo>
                        <a:pt x="11676" y="2761"/>
                        <a:pt x="12207" y="2018"/>
                        <a:pt x="12632" y="1168"/>
                      </a:cubicBezTo>
                      <a:cubicBezTo>
                        <a:pt x="13056" y="532"/>
                        <a:pt x="13162" y="107"/>
                        <a:pt x="13056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5"/>
                <p:cNvSpPr/>
                <p:nvPr/>
              </p:nvSpPr>
              <p:spPr>
                <a:xfrm>
                  <a:off x="-4771965" y="3183313"/>
                  <a:ext cx="233772" cy="12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0" h="5982" extrusionOk="0">
                      <a:moveTo>
                        <a:pt x="10837" y="0"/>
                      </a:moveTo>
                      <a:cubicBezTo>
                        <a:pt x="10456" y="0"/>
                        <a:pt x="9085" y="656"/>
                        <a:pt x="7961" y="1311"/>
                      </a:cubicBezTo>
                      <a:cubicBezTo>
                        <a:pt x="6581" y="2054"/>
                        <a:pt x="5308" y="2797"/>
                        <a:pt x="5308" y="2797"/>
                      </a:cubicBezTo>
                      <a:cubicBezTo>
                        <a:pt x="5308" y="2797"/>
                        <a:pt x="4989" y="3009"/>
                        <a:pt x="4458" y="3328"/>
                      </a:cubicBezTo>
                      <a:cubicBezTo>
                        <a:pt x="4246" y="3434"/>
                        <a:pt x="4034" y="3646"/>
                        <a:pt x="3715" y="3858"/>
                      </a:cubicBezTo>
                      <a:lnTo>
                        <a:pt x="2760" y="4389"/>
                      </a:lnTo>
                      <a:cubicBezTo>
                        <a:pt x="2442" y="4601"/>
                        <a:pt x="2017" y="4708"/>
                        <a:pt x="1805" y="4920"/>
                      </a:cubicBezTo>
                      <a:cubicBezTo>
                        <a:pt x="1486" y="5026"/>
                        <a:pt x="1168" y="5132"/>
                        <a:pt x="849" y="5238"/>
                      </a:cubicBezTo>
                      <a:cubicBezTo>
                        <a:pt x="319" y="5451"/>
                        <a:pt x="0" y="5557"/>
                        <a:pt x="0" y="5769"/>
                      </a:cubicBezTo>
                      <a:cubicBezTo>
                        <a:pt x="0" y="5981"/>
                        <a:pt x="425" y="5981"/>
                        <a:pt x="955" y="5981"/>
                      </a:cubicBezTo>
                      <a:cubicBezTo>
                        <a:pt x="1380" y="5981"/>
                        <a:pt x="1699" y="5875"/>
                        <a:pt x="2017" y="5875"/>
                      </a:cubicBezTo>
                      <a:cubicBezTo>
                        <a:pt x="2442" y="5769"/>
                        <a:pt x="2866" y="5663"/>
                        <a:pt x="3185" y="5557"/>
                      </a:cubicBezTo>
                      <a:lnTo>
                        <a:pt x="4352" y="5132"/>
                      </a:lnTo>
                      <a:cubicBezTo>
                        <a:pt x="4671" y="5026"/>
                        <a:pt x="4989" y="4814"/>
                        <a:pt x="5308" y="4708"/>
                      </a:cubicBezTo>
                      <a:cubicBezTo>
                        <a:pt x="5838" y="4495"/>
                        <a:pt x="6157" y="4283"/>
                        <a:pt x="6157" y="4283"/>
                      </a:cubicBezTo>
                      <a:cubicBezTo>
                        <a:pt x="6263" y="4283"/>
                        <a:pt x="7537" y="3328"/>
                        <a:pt x="8704" y="2372"/>
                      </a:cubicBezTo>
                      <a:cubicBezTo>
                        <a:pt x="9978" y="1311"/>
                        <a:pt x="11040" y="249"/>
                        <a:pt x="10933" y="37"/>
                      </a:cubicBezTo>
                      <a:cubicBezTo>
                        <a:pt x="10921" y="12"/>
                        <a:pt x="10888" y="0"/>
                        <a:pt x="10837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5"/>
                <p:cNvSpPr/>
                <p:nvPr/>
              </p:nvSpPr>
              <p:spPr>
                <a:xfrm>
                  <a:off x="-4902340" y="2606443"/>
                  <a:ext cx="1074420" cy="71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40" h="33756" extrusionOk="0">
                      <a:moveTo>
                        <a:pt x="31314" y="0"/>
                      </a:moveTo>
                      <a:cubicBezTo>
                        <a:pt x="31314" y="0"/>
                        <a:pt x="27599" y="4140"/>
                        <a:pt x="22610" y="10084"/>
                      </a:cubicBezTo>
                      <a:cubicBezTo>
                        <a:pt x="17621" y="16028"/>
                        <a:pt x="3610" y="22185"/>
                        <a:pt x="956" y="25900"/>
                      </a:cubicBezTo>
                      <a:cubicBezTo>
                        <a:pt x="744" y="26112"/>
                        <a:pt x="637" y="26325"/>
                        <a:pt x="531" y="26537"/>
                      </a:cubicBezTo>
                      <a:cubicBezTo>
                        <a:pt x="425" y="26643"/>
                        <a:pt x="425" y="26749"/>
                        <a:pt x="425" y="26749"/>
                      </a:cubicBezTo>
                      <a:cubicBezTo>
                        <a:pt x="319" y="26962"/>
                        <a:pt x="319" y="27068"/>
                        <a:pt x="213" y="27280"/>
                      </a:cubicBezTo>
                      <a:cubicBezTo>
                        <a:pt x="213" y="27386"/>
                        <a:pt x="213" y="27492"/>
                        <a:pt x="107" y="27492"/>
                      </a:cubicBezTo>
                      <a:cubicBezTo>
                        <a:pt x="1" y="27599"/>
                        <a:pt x="1" y="27811"/>
                        <a:pt x="1" y="27917"/>
                      </a:cubicBezTo>
                      <a:cubicBezTo>
                        <a:pt x="1" y="28023"/>
                        <a:pt x="1" y="28129"/>
                        <a:pt x="1" y="28235"/>
                      </a:cubicBezTo>
                      <a:lnTo>
                        <a:pt x="1" y="28554"/>
                      </a:lnTo>
                      <a:lnTo>
                        <a:pt x="1" y="28978"/>
                      </a:lnTo>
                      <a:lnTo>
                        <a:pt x="1" y="29191"/>
                      </a:lnTo>
                      <a:cubicBezTo>
                        <a:pt x="1" y="29509"/>
                        <a:pt x="107" y="29721"/>
                        <a:pt x="107" y="29934"/>
                      </a:cubicBezTo>
                      <a:cubicBezTo>
                        <a:pt x="213" y="30252"/>
                        <a:pt x="213" y="30465"/>
                        <a:pt x="319" y="30677"/>
                      </a:cubicBezTo>
                      <a:lnTo>
                        <a:pt x="319" y="30783"/>
                      </a:lnTo>
                      <a:cubicBezTo>
                        <a:pt x="425" y="30889"/>
                        <a:pt x="531" y="31101"/>
                        <a:pt x="637" y="31208"/>
                      </a:cubicBezTo>
                      <a:lnTo>
                        <a:pt x="637" y="31314"/>
                      </a:lnTo>
                      <a:cubicBezTo>
                        <a:pt x="850" y="31526"/>
                        <a:pt x="956" y="31632"/>
                        <a:pt x="1062" y="31738"/>
                      </a:cubicBezTo>
                      <a:cubicBezTo>
                        <a:pt x="2230" y="32906"/>
                        <a:pt x="3716" y="33543"/>
                        <a:pt x="5308" y="33755"/>
                      </a:cubicBezTo>
                      <a:cubicBezTo>
                        <a:pt x="3503" y="31420"/>
                        <a:pt x="2548" y="28448"/>
                        <a:pt x="6369" y="25582"/>
                      </a:cubicBezTo>
                      <a:cubicBezTo>
                        <a:pt x="12039" y="21310"/>
                        <a:pt x="16174" y="18800"/>
                        <a:pt x="18484" y="18800"/>
                      </a:cubicBezTo>
                      <a:cubicBezTo>
                        <a:pt x="19331" y="18800"/>
                        <a:pt x="19933" y="19138"/>
                        <a:pt x="20275" y="19850"/>
                      </a:cubicBezTo>
                      <a:cubicBezTo>
                        <a:pt x="21124" y="21760"/>
                        <a:pt x="21761" y="23883"/>
                        <a:pt x="22185" y="25900"/>
                      </a:cubicBezTo>
                      <a:cubicBezTo>
                        <a:pt x="23141" y="25051"/>
                        <a:pt x="23884" y="24202"/>
                        <a:pt x="24627" y="23565"/>
                      </a:cubicBezTo>
                      <a:lnTo>
                        <a:pt x="25051" y="23034"/>
                      </a:lnTo>
                      <a:cubicBezTo>
                        <a:pt x="25264" y="22716"/>
                        <a:pt x="25476" y="22503"/>
                        <a:pt x="25688" y="22291"/>
                      </a:cubicBezTo>
                      <a:lnTo>
                        <a:pt x="25795" y="22185"/>
                      </a:lnTo>
                      <a:lnTo>
                        <a:pt x="26007" y="21973"/>
                      </a:lnTo>
                      <a:lnTo>
                        <a:pt x="26113" y="21760"/>
                      </a:lnTo>
                      <a:lnTo>
                        <a:pt x="26219" y="21654"/>
                      </a:lnTo>
                      <a:cubicBezTo>
                        <a:pt x="26431" y="22716"/>
                        <a:pt x="26856" y="23777"/>
                        <a:pt x="27281" y="24733"/>
                      </a:cubicBezTo>
                      <a:lnTo>
                        <a:pt x="27493" y="24626"/>
                      </a:lnTo>
                      <a:cubicBezTo>
                        <a:pt x="27193" y="20529"/>
                        <a:pt x="27552" y="15867"/>
                        <a:pt x="30341" y="15867"/>
                      </a:cubicBezTo>
                      <a:cubicBezTo>
                        <a:pt x="30514" y="15867"/>
                        <a:pt x="30697" y="15885"/>
                        <a:pt x="30890" y="15922"/>
                      </a:cubicBezTo>
                      <a:cubicBezTo>
                        <a:pt x="34711" y="16771"/>
                        <a:pt x="37471" y="21230"/>
                        <a:pt x="40549" y="23565"/>
                      </a:cubicBezTo>
                      <a:cubicBezTo>
                        <a:pt x="42141" y="24733"/>
                        <a:pt x="43946" y="25369"/>
                        <a:pt x="45963" y="25688"/>
                      </a:cubicBezTo>
                      <a:cubicBezTo>
                        <a:pt x="45750" y="18045"/>
                        <a:pt x="50527" y="13587"/>
                        <a:pt x="50739" y="7749"/>
                      </a:cubicBezTo>
                      <a:lnTo>
                        <a:pt x="50739" y="7749"/>
                      </a:lnTo>
                      <a:cubicBezTo>
                        <a:pt x="50421" y="8067"/>
                        <a:pt x="50102" y="8386"/>
                        <a:pt x="49784" y="8704"/>
                      </a:cubicBezTo>
                      <a:cubicBezTo>
                        <a:pt x="48829" y="10827"/>
                        <a:pt x="47555" y="12526"/>
                        <a:pt x="45750" y="12738"/>
                      </a:cubicBezTo>
                      <a:cubicBezTo>
                        <a:pt x="45380" y="13294"/>
                        <a:pt x="44685" y="13607"/>
                        <a:pt x="44021" y="13607"/>
                      </a:cubicBezTo>
                      <a:cubicBezTo>
                        <a:pt x="43924" y="13607"/>
                        <a:pt x="43828" y="13601"/>
                        <a:pt x="43734" y="13587"/>
                      </a:cubicBezTo>
                      <a:cubicBezTo>
                        <a:pt x="38745" y="12526"/>
                        <a:pt x="31314" y="0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5"/>
                <p:cNvSpPr/>
                <p:nvPr/>
              </p:nvSpPr>
              <p:spPr>
                <a:xfrm>
                  <a:off x="-3176112" y="3170164"/>
                  <a:ext cx="292215" cy="20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9772" extrusionOk="0">
                      <a:moveTo>
                        <a:pt x="12271" y="0"/>
                      </a:moveTo>
                      <a:cubicBezTo>
                        <a:pt x="11431" y="0"/>
                        <a:pt x="10258" y="525"/>
                        <a:pt x="9235" y="1401"/>
                      </a:cubicBezTo>
                      <a:cubicBezTo>
                        <a:pt x="7643" y="2781"/>
                        <a:pt x="6900" y="4373"/>
                        <a:pt x="7537" y="5116"/>
                      </a:cubicBezTo>
                      <a:cubicBezTo>
                        <a:pt x="7746" y="5360"/>
                        <a:pt x="8080" y="5478"/>
                        <a:pt x="8488" y="5478"/>
                      </a:cubicBezTo>
                      <a:cubicBezTo>
                        <a:pt x="9323" y="5478"/>
                        <a:pt x="10465" y="4982"/>
                        <a:pt x="11464" y="4055"/>
                      </a:cubicBezTo>
                      <a:cubicBezTo>
                        <a:pt x="13056" y="2781"/>
                        <a:pt x="13799" y="1083"/>
                        <a:pt x="13162" y="340"/>
                      </a:cubicBezTo>
                      <a:cubicBezTo>
                        <a:pt x="12964" y="108"/>
                        <a:pt x="12652" y="0"/>
                        <a:pt x="12271" y="0"/>
                      </a:cubicBezTo>
                      <a:close/>
                      <a:moveTo>
                        <a:pt x="4282" y="6164"/>
                      </a:moveTo>
                      <a:cubicBezTo>
                        <a:pt x="3697" y="6164"/>
                        <a:pt x="2928" y="6381"/>
                        <a:pt x="2123" y="6815"/>
                      </a:cubicBezTo>
                      <a:cubicBezTo>
                        <a:pt x="849" y="7558"/>
                        <a:pt x="0" y="8725"/>
                        <a:pt x="425" y="9362"/>
                      </a:cubicBezTo>
                      <a:cubicBezTo>
                        <a:pt x="561" y="9635"/>
                        <a:pt x="893" y="9772"/>
                        <a:pt x="1335" y="9772"/>
                      </a:cubicBezTo>
                      <a:cubicBezTo>
                        <a:pt x="1926" y="9772"/>
                        <a:pt x="2714" y="9529"/>
                        <a:pt x="3503" y="9044"/>
                      </a:cubicBezTo>
                      <a:cubicBezTo>
                        <a:pt x="4777" y="8301"/>
                        <a:pt x="5626" y="7133"/>
                        <a:pt x="5201" y="6496"/>
                      </a:cubicBezTo>
                      <a:cubicBezTo>
                        <a:pt x="5024" y="6275"/>
                        <a:pt x="4700" y="6164"/>
                        <a:pt x="4282" y="6164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5"/>
                <p:cNvSpPr/>
                <p:nvPr/>
              </p:nvSpPr>
              <p:spPr>
                <a:xfrm>
                  <a:off x="-737387" y="3091943"/>
                  <a:ext cx="1955787" cy="62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63" h="29288" extrusionOk="0">
                      <a:moveTo>
                        <a:pt x="35985" y="0"/>
                      </a:moveTo>
                      <a:lnTo>
                        <a:pt x="35985" y="0"/>
                      </a:lnTo>
                      <a:cubicBezTo>
                        <a:pt x="35985" y="1"/>
                        <a:pt x="43415" y="10615"/>
                        <a:pt x="34180" y="13481"/>
                      </a:cubicBezTo>
                      <a:cubicBezTo>
                        <a:pt x="33388" y="13745"/>
                        <a:pt x="32451" y="13865"/>
                        <a:pt x="31404" y="13865"/>
                      </a:cubicBezTo>
                      <a:cubicBezTo>
                        <a:pt x="21086" y="13865"/>
                        <a:pt x="4" y="2231"/>
                        <a:pt x="1" y="2229"/>
                      </a:cubicBezTo>
                      <a:lnTo>
                        <a:pt x="1" y="2229"/>
                      </a:lnTo>
                      <a:cubicBezTo>
                        <a:pt x="2017" y="3397"/>
                        <a:pt x="16666" y="24308"/>
                        <a:pt x="39912" y="27811"/>
                      </a:cubicBezTo>
                      <a:cubicBezTo>
                        <a:pt x="45273" y="28639"/>
                        <a:pt x="51116" y="29288"/>
                        <a:pt x="56966" y="29288"/>
                      </a:cubicBezTo>
                      <a:cubicBezTo>
                        <a:pt x="65363" y="29288"/>
                        <a:pt x="73772" y="27950"/>
                        <a:pt x="80779" y="23883"/>
                      </a:cubicBezTo>
                      <a:cubicBezTo>
                        <a:pt x="92362" y="17142"/>
                        <a:pt x="78044" y="14987"/>
                        <a:pt x="70486" y="14987"/>
                      </a:cubicBezTo>
                      <a:cubicBezTo>
                        <a:pt x="69595" y="14987"/>
                        <a:pt x="68797" y="15017"/>
                        <a:pt x="68147" y="15073"/>
                      </a:cubicBezTo>
                      <a:cubicBezTo>
                        <a:pt x="67618" y="15121"/>
                        <a:pt x="67083" y="15144"/>
                        <a:pt x="66544" y="15144"/>
                      </a:cubicBezTo>
                      <a:cubicBezTo>
                        <a:pt x="52702" y="15144"/>
                        <a:pt x="35986" y="1"/>
                        <a:pt x="359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5"/>
                <p:cNvSpPr/>
                <p:nvPr/>
              </p:nvSpPr>
              <p:spPr>
                <a:xfrm>
                  <a:off x="786536" y="3525734"/>
                  <a:ext cx="202327" cy="83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" h="3937" extrusionOk="0">
                      <a:moveTo>
                        <a:pt x="2655" y="1"/>
                      </a:moveTo>
                      <a:cubicBezTo>
                        <a:pt x="1275" y="213"/>
                        <a:pt x="1" y="531"/>
                        <a:pt x="1" y="850"/>
                      </a:cubicBezTo>
                      <a:cubicBezTo>
                        <a:pt x="1" y="1062"/>
                        <a:pt x="1275" y="1168"/>
                        <a:pt x="2655" y="1274"/>
                      </a:cubicBezTo>
                      <a:cubicBezTo>
                        <a:pt x="3185" y="1380"/>
                        <a:pt x="3822" y="1487"/>
                        <a:pt x="4353" y="1593"/>
                      </a:cubicBezTo>
                      <a:lnTo>
                        <a:pt x="5096" y="1805"/>
                      </a:lnTo>
                      <a:cubicBezTo>
                        <a:pt x="5096" y="1805"/>
                        <a:pt x="5308" y="1911"/>
                        <a:pt x="5839" y="2017"/>
                      </a:cubicBezTo>
                      <a:cubicBezTo>
                        <a:pt x="6051" y="2017"/>
                        <a:pt x="6264" y="2123"/>
                        <a:pt x="6582" y="2230"/>
                      </a:cubicBezTo>
                      <a:cubicBezTo>
                        <a:pt x="6794" y="2336"/>
                        <a:pt x="7113" y="2442"/>
                        <a:pt x="7325" y="2548"/>
                      </a:cubicBezTo>
                      <a:cubicBezTo>
                        <a:pt x="8331" y="3051"/>
                        <a:pt x="9242" y="3936"/>
                        <a:pt x="9515" y="3936"/>
                      </a:cubicBezTo>
                      <a:cubicBezTo>
                        <a:pt x="9530" y="3936"/>
                        <a:pt x="9543" y="3934"/>
                        <a:pt x="9554" y="3928"/>
                      </a:cubicBezTo>
                      <a:cubicBezTo>
                        <a:pt x="9554" y="3822"/>
                        <a:pt x="9448" y="3503"/>
                        <a:pt x="9236" y="3079"/>
                      </a:cubicBezTo>
                      <a:cubicBezTo>
                        <a:pt x="8917" y="2548"/>
                        <a:pt x="8493" y="2017"/>
                        <a:pt x="8068" y="1593"/>
                      </a:cubicBezTo>
                      <a:cubicBezTo>
                        <a:pt x="7750" y="1380"/>
                        <a:pt x="7537" y="1168"/>
                        <a:pt x="7219" y="956"/>
                      </a:cubicBezTo>
                      <a:cubicBezTo>
                        <a:pt x="6900" y="744"/>
                        <a:pt x="6688" y="531"/>
                        <a:pt x="6370" y="531"/>
                      </a:cubicBezTo>
                      <a:lnTo>
                        <a:pt x="5520" y="107"/>
                      </a:lnTo>
                      <a:lnTo>
                        <a:pt x="4565" y="1"/>
                      </a:ln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5"/>
                <p:cNvSpPr/>
                <p:nvPr/>
              </p:nvSpPr>
              <p:spPr>
                <a:xfrm>
                  <a:off x="157193" y="3165992"/>
                  <a:ext cx="930557" cy="37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46" h="17945" extrusionOk="0">
                      <a:moveTo>
                        <a:pt x="15" y="0"/>
                      </a:moveTo>
                      <a:cubicBezTo>
                        <a:pt x="9" y="0"/>
                        <a:pt x="4" y="2"/>
                        <a:pt x="0" y="6"/>
                      </a:cubicBezTo>
                      <a:cubicBezTo>
                        <a:pt x="425" y="1280"/>
                        <a:pt x="1168" y="2447"/>
                        <a:pt x="2230" y="3296"/>
                      </a:cubicBezTo>
                      <a:cubicBezTo>
                        <a:pt x="4352" y="5313"/>
                        <a:pt x="6794" y="7012"/>
                        <a:pt x="9448" y="8179"/>
                      </a:cubicBezTo>
                      <a:cubicBezTo>
                        <a:pt x="12101" y="9347"/>
                        <a:pt x="14967" y="10302"/>
                        <a:pt x="17833" y="11045"/>
                      </a:cubicBezTo>
                      <a:cubicBezTo>
                        <a:pt x="19107" y="11258"/>
                        <a:pt x="20381" y="11576"/>
                        <a:pt x="21761" y="11682"/>
                      </a:cubicBezTo>
                      <a:cubicBezTo>
                        <a:pt x="22079" y="11682"/>
                        <a:pt x="22504" y="11682"/>
                        <a:pt x="22928" y="11788"/>
                      </a:cubicBezTo>
                      <a:lnTo>
                        <a:pt x="25794" y="11788"/>
                      </a:lnTo>
                      <a:cubicBezTo>
                        <a:pt x="27227" y="11682"/>
                        <a:pt x="28660" y="11629"/>
                        <a:pt x="30093" y="11629"/>
                      </a:cubicBezTo>
                      <a:cubicBezTo>
                        <a:pt x="31526" y="11629"/>
                        <a:pt x="32959" y="11682"/>
                        <a:pt x="34392" y="11788"/>
                      </a:cubicBezTo>
                      <a:cubicBezTo>
                        <a:pt x="35878" y="11894"/>
                        <a:pt x="37258" y="12107"/>
                        <a:pt x="38744" y="12637"/>
                      </a:cubicBezTo>
                      <a:cubicBezTo>
                        <a:pt x="39912" y="12956"/>
                        <a:pt x="41080" y="13699"/>
                        <a:pt x="42035" y="14548"/>
                      </a:cubicBezTo>
                      <a:cubicBezTo>
                        <a:pt x="42672" y="15291"/>
                        <a:pt x="43096" y="16034"/>
                        <a:pt x="43415" y="16883"/>
                      </a:cubicBezTo>
                      <a:cubicBezTo>
                        <a:pt x="43627" y="17520"/>
                        <a:pt x="43733" y="17945"/>
                        <a:pt x="43839" y="17945"/>
                      </a:cubicBezTo>
                      <a:cubicBezTo>
                        <a:pt x="43946" y="17520"/>
                        <a:pt x="43839" y="17202"/>
                        <a:pt x="43839" y="16883"/>
                      </a:cubicBezTo>
                      <a:cubicBezTo>
                        <a:pt x="43627" y="15822"/>
                        <a:pt x="43096" y="14973"/>
                        <a:pt x="42460" y="14230"/>
                      </a:cubicBezTo>
                      <a:cubicBezTo>
                        <a:pt x="41504" y="13062"/>
                        <a:pt x="40337" y="12213"/>
                        <a:pt x="39063" y="11788"/>
                      </a:cubicBezTo>
                      <a:cubicBezTo>
                        <a:pt x="37577" y="11151"/>
                        <a:pt x="36091" y="10727"/>
                        <a:pt x="34498" y="10515"/>
                      </a:cubicBezTo>
                      <a:cubicBezTo>
                        <a:pt x="31526" y="10196"/>
                        <a:pt x="28660" y="10090"/>
                        <a:pt x="25794" y="10090"/>
                      </a:cubicBezTo>
                      <a:cubicBezTo>
                        <a:pt x="25157" y="10037"/>
                        <a:pt x="24600" y="10037"/>
                        <a:pt x="24123" y="10037"/>
                      </a:cubicBezTo>
                      <a:cubicBezTo>
                        <a:pt x="23645" y="10037"/>
                        <a:pt x="23247" y="10037"/>
                        <a:pt x="22928" y="9984"/>
                      </a:cubicBezTo>
                      <a:cubicBezTo>
                        <a:pt x="22291" y="9878"/>
                        <a:pt x="21867" y="9878"/>
                        <a:pt x="21867" y="9878"/>
                      </a:cubicBezTo>
                      <a:cubicBezTo>
                        <a:pt x="20593" y="9771"/>
                        <a:pt x="19319" y="9665"/>
                        <a:pt x="18152" y="9453"/>
                      </a:cubicBezTo>
                      <a:cubicBezTo>
                        <a:pt x="15286" y="8816"/>
                        <a:pt x="12632" y="8073"/>
                        <a:pt x="9978" y="7012"/>
                      </a:cubicBezTo>
                      <a:cubicBezTo>
                        <a:pt x="7325" y="5950"/>
                        <a:pt x="4883" y="4570"/>
                        <a:pt x="2654" y="2766"/>
                      </a:cubicBezTo>
                      <a:cubicBezTo>
                        <a:pt x="915" y="1334"/>
                        <a:pt x="162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5"/>
                <p:cNvSpPr/>
                <p:nvPr/>
              </p:nvSpPr>
              <p:spPr>
                <a:xfrm>
                  <a:off x="-148489" y="3613399"/>
                  <a:ext cx="638363" cy="95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4489" extrusionOk="0">
                      <a:moveTo>
                        <a:pt x="637" y="0"/>
                      </a:moveTo>
                      <a:cubicBezTo>
                        <a:pt x="213" y="106"/>
                        <a:pt x="0" y="106"/>
                        <a:pt x="0" y="213"/>
                      </a:cubicBezTo>
                      <a:cubicBezTo>
                        <a:pt x="0" y="213"/>
                        <a:pt x="319" y="319"/>
                        <a:pt x="637" y="425"/>
                      </a:cubicBezTo>
                      <a:cubicBezTo>
                        <a:pt x="1062" y="425"/>
                        <a:pt x="1699" y="531"/>
                        <a:pt x="2336" y="743"/>
                      </a:cubicBezTo>
                      <a:cubicBezTo>
                        <a:pt x="4034" y="1062"/>
                        <a:pt x="5732" y="1593"/>
                        <a:pt x="7324" y="2123"/>
                      </a:cubicBezTo>
                      <a:cubicBezTo>
                        <a:pt x="9023" y="2654"/>
                        <a:pt x="10721" y="3079"/>
                        <a:pt x="12420" y="3397"/>
                      </a:cubicBezTo>
                      <a:lnTo>
                        <a:pt x="14224" y="3715"/>
                      </a:lnTo>
                      <a:lnTo>
                        <a:pt x="14861" y="3822"/>
                      </a:lnTo>
                      <a:lnTo>
                        <a:pt x="17196" y="4140"/>
                      </a:lnTo>
                      <a:cubicBezTo>
                        <a:pt x="18682" y="4246"/>
                        <a:pt x="20593" y="4458"/>
                        <a:pt x="22504" y="4458"/>
                      </a:cubicBezTo>
                      <a:lnTo>
                        <a:pt x="25370" y="4458"/>
                      </a:lnTo>
                      <a:cubicBezTo>
                        <a:pt x="25539" y="4480"/>
                        <a:pt x="25709" y="4488"/>
                        <a:pt x="25878" y="4488"/>
                      </a:cubicBezTo>
                      <a:cubicBezTo>
                        <a:pt x="26554" y="4488"/>
                        <a:pt x="27217" y="4352"/>
                        <a:pt x="27811" y="4352"/>
                      </a:cubicBezTo>
                      <a:cubicBezTo>
                        <a:pt x="27947" y="4372"/>
                        <a:pt x="28087" y="4381"/>
                        <a:pt x="28229" y="4381"/>
                      </a:cubicBezTo>
                      <a:cubicBezTo>
                        <a:pt x="28862" y="4381"/>
                        <a:pt x="29540" y="4207"/>
                        <a:pt x="30146" y="4034"/>
                      </a:cubicBezTo>
                      <a:cubicBezTo>
                        <a:pt x="29602" y="3878"/>
                        <a:pt x="29002" y="3780"/>
                        <a:pt x="28385" y="3780"/>
                      </a:cubicBezTo>
                      <a:cubicBezTo>
                        <a:pt x="28160" y="3780"/>
                        <a:pt x="27932" y="3793"/>
                        <a:pt x="27705" y="3822"/>
                      </a:cubicBezTo>
                      <a:cubicBezTo>
                        <a:pt x="27068" y="3715"/>
                        <a:pt x="26219" y="3715"/>
                        <a:pt x="25370" y="3609"/>
                      </a:cubicBezTo>
                      <a:lnTo>
                        <a:pt x="22504" y="3291"/>
                      </a:lnTo>
                      <a:cubicBezTo>
                        <a:pt x="18788" y="2866"/>
                        <a:pt x="15073" y="2123"/>
                        <a:pt x="15073" y="2123"/>
                      </a:cubicBezTo>
                      <a:lnTo>
                        <a:pt x="12738" y="1911"/>
                      </a:lnTo>
                      <a:cubicBezTo>
                        <a:pt x="11358" y="1699"/>
                        <a:pt x="9554" y="1380"/>
                        <a:pt x="7643" y="956"/>
                      </a:cubicBezTo>
                      <a:cubicBezTo>
                        <a:pt x="5945" y="531"/>
                        <a:pt x="4246" y="213"/>
                        <a:pt x="2442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5"/>
                <p:cNvSpPr/>
                <p:nvPr/>
              </p:nvSpPr>
              <p:spPr>
                <a:xfrm>
                  <a:off x="-458681" y="3130143"/>
                  <a:ext cx="1562164" cy="58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74" h="27506" extrusionOk="0">
                      <a:moveTo>
                        <a:pt x="23884" y="1"/>
                      </a:moveTo>
                      <a:cubicBezTo>
                        <a:pt x="25583" y="3079"/>
                        <a:pt x="27918" y="9554"/>
                        <a:pt x="21018" y="11783"/>
                      </a:cubicBezTo>
                      <a:cubicBezTo>
                        <a:pt x="20219" y="12064"/>
                        <a:pt x="19271" y="12191"/>
                        <a:pt x="18209" y="12191"/>
                      </a:cubicBezTo>
                      <a:cubicBezTo>
                        <a:pt x="14050" y="12191"/>
                        <a:pt x="8150" y="10245"/>
                        <a:pt x="2655" y="7962"/>
                      </a:cubicBezTo>
                      <a:cubicBezTo>
                        <a:pt x="2336" y="8280"/>
                        <a:pt x="2124" y="8598"/>
                        <a:pt x="1912" y="8917"/>
                      </a:cubicBezTo>
                      <a:cubicBezTo>
                        <a:pt x="956" y="10297"/>
                        <a:pt x="319" y="11783"/>
                        <a:pt x="1" y="13375"/>
                      </a:cubicBezTo>
                      <a:cubicBezTo>
                        <a:pt x="6688" y="18895"/>
                        <a:pt x="15817" y="24415"/>
                        <a:pt x="26750" y="26113"/>
                      </a:cubicBezTo>
                      <a:cubicBezTo>
                        <a:pt x="32004" y="26888"/>
                        <a:pt x="37764" y="27506"/>
                        <a:pt x="43549" y="27506"/>
                      </a:cubicBezTo>
                      <a:cubicBezTo>
                        <a:pt x="52024" y="27506"/>
                        <a:pt x="60552" y="26180"/>
                        <a:pt x="67617" y="22079"/>
                      </a:cubicBezTo>
                      <a:cubicBezTo>
                        <a:pt x="73774" y="18576"/>
                        <a:pt x="72606" y="16241"/>
                        <a:pt x="69209" y="14967"/>
                      </a:cubicBezTo>
                      <a:lnTo>
                        <a:pt x="69209" y="14967"/>
                      </a:lnTo>
                      <a:cubicBezTo>
                        <a:pt x="65585" y="18881"/>
                        <a:pt x="58750" y="20398"/>
                        <a:pt x="51898" y="20398"/>
                      </a:cubicBezTo>
                      <a:cubicBezTo>
                        <a:pt x="43696" y="20398"/>
                        <a:pt x="35470" y="18226"/>
                        <a:pt x="32694" y="15392"/>
                      </a:cubicBezTo>
                      <a:cubicBezTo>
                        <a:pt x="29616" y="12208"/>
                        <a:pt x="34180" y="10403"/>
                        <a:pt x="39169" y="9342"/>
                      </a:cubicBezTo>
                      <a:cubicBezTo>
                        <a:pt x="34074" y="6794"/>
                        <a:pt x="29298" y="3610"/>
                        <a:pt x="24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5"/>
                <p:cNvSpPr/>
                <p:nvPr/>
              </p:nvSpPr>
              <p:spPr>
                <a:xfrm>
                  <a:off x="-4252754" y="1623393"/>
                  <a:ext cx="733057" cy="71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19" h="33754" extrusionOk="0">
                      <a:moveTo>
                        <a:pt x="21431" y="247"/>
                      </a:moveTo>
                      <a:cubicBezTo>
                        <a:pt x="21435" y="248"/>
                        <a:pt x="21438" y="250"/>
                        <a:pt x="21442" y="251"/>
                      </a:cubicBezTo>
                      <a:cubicBezTo>
                        <a:pt x="21438" y="250"/>
                        <a:pt x="21435" y="248"/>
                        <a:pt x="21431" y="247"/>
                      </a:cubicBezTo>
                      <a:close/>
                      <a:moveTo>
                        <a:pt x="19874" y="1"/>
                      </a:moveTo>
                      <a:cubicBezTo>
                        <a:pt x="15481" y="1"/>
                        <a:pt x="10850" y="5461"/>
                        <a:pt x="11040" y="9061"/>
                      </a:cubicBezTo>
                      <a:lnTo>
                        <a:pt x="11146" y="15112"/>
                      </a:lnTo>
                      <a:cubicBezTo>
                        <a:pt x="11146" y="15112"/>
                        <a:pt x="0" y="27531"/>
                        <a:pt x="15498" y="32944"/>
                      </a:cubicBezTo>
                      <a:cubicBezTo>
                        <a:pt x="16768" y="33412"/>
                        <a:pt x="19216" y="33754"/>
                        <a:pt x="21893" y="33754"/>
                      </a:cubicBezTo>
                      <a:cubicBezTo>
                        <a:pt x="27716" y="33754"/>
                        <a:pt x="34618" y="32136"/>
                        <a:pt x="32800" y="26682"/>
                      </a:cubicBezTo>
                      <a:cubicBezTo>
                        <a:pt x="32375" y="25302"/>
                        <a:pt x="29403" y="24665"/>
                        <a:pt x="27280" y="23710"/>
                      </a:cubicBezTo>
                      <a:cubicBezTo>
                        <a:pt x="26750" y="23391"/>
                        <a:pt x="26325" y="23179"/>
                        <a:pt x="25900" y="22860"/>
                      </a:cubicBezTo>
                      <a:cubicBezTo>
                        <a:pt x="23990" y="21056"/>
                        <a:pt x="22504" y="18933"/>
                        <a:pt x="21548" y="16491"/>
                      </a:cubicBezTo>
                      <a:cubicBezTo>
                        <a:pt x="20714" y="14718"/>
                        <a:pt x="19982" y="237"/>
                        <a:pt x="21367" y="237"/>
                      </a:cubicBezTo>
                      <a:cubicBezTo>
                        <a:pt x="21388" y="237"/>
                        <a:pt x="21409" y="240"/>
                        <a:pt x="21431" y="247"/>
                      </a:cubicBezTo>
                      <a:lnTo>
                        <a:pt x="21431" y="247"/>
                      </a:lnTo>
                      <a:cubicBezTo>
                        <a:pt x="20921" y="79"/>
                        <a:pt x="20399" y="1"/>
                        <a:pt x="19874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5"/>
                <p:cNvSpPr/>
                <p:nvPr/>
              </p:nvSpPr>
              <p:spPr>
                <a:xfrm>
                  <a:off x="-4032492" y="1606221"/>
                  <a:ext cx="303459" cy="45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1" h="21443" extrusionOk="0">
                      <a:moveTo>
                        <a:pt x="11465" y="0"/>
                      </a:moveTo>
                      <a:lnTo>
                        <a:pt x="9554" y="213"/>
                      </a:lnTo>
                      <a:lnTo>
                        <a:pt x="9023" y="213"/>
                      </a:lnTo>
                      <a:cubicBezTo>
                        <a:pt x="8811" y="213"/>
                        <a:pt x="8705" y="319"/>
                        <a:pt x="8493" y="319"/>
                      </a:cubicBezTo>
                      <a:cubicBezTo>
                        <a:pt x="7856" y="425"/>
                        <a:pt x="7113" y="637"/>
                        <a:pt x="6476" y="956"/>
                      </a:cubicBezTo>
                      <a:cubicBezTo>
                        <a:pt x="6157" y="1062"/>
                        <a:pt x="5839" y="1168"/>
                        <a:pt x="5520" y="1380"/>
                      </a:cubicBezTo>
                      <a:lnTo>
                        <a:pt x="4565" y="1911"/>
                      </a:lnTo>
                      <a:cubicBezTo>
                        <a:pt x="3398" y="2760"/>
                        <a:pt x="2336" y="3822"/>
                        <a:pt x="1593" y="5095"/>
                      </a:cubicBezTo>
                      <a:cubicBezTo>
                        <a:pt x="744" y="6475"/>
                        <a:pt x="319" y="7855"/>
                        <a:pt x="107" y="9448"/>
                      </a:cubicBezTo>
                      <a:cubicBezTo>
                        <a:pt x="1" y="10934"/>
                        <a:pt x="107" y="12526"/>
                        <a:pt x="532" y="14012"/>
                      </a:cubicBezTo>
                      <a:cubicBezTo>
                        <a:pt x="1062" y="15498"/>
                        <a:pt x="1805" y="16878"/>
                        <a:pt x="2761" y="18152"/>
                      </a:cubicBezTo>
                      <a:lnTo>
                        <a:pt x="2336" y="17090"/>
                      </a:lnTo>
                      <a:cubicBezTo>
                        <a:pt x="1805" y="16135"/>
                        <a:pt x="1487" y="15073"/>
                        <a:pt x="1275" y="14012"/>
                      </a:cubicBezTo>
                      <a:cubicBezTo>
                        <a:pt x="956" y="12314"/>
                        <a:pt x="956" y="10721"/>
                        <a:pt x="1275" y="9129"/>
                      </a:cubicBezTo>
                      <a:cubicBezTo>
                        <a:pt x="1805" y="7218"/>
                        <a:pt x="2761" y="5414"/>
                        <a:pt x="4247" y="4034"/>
                      </a:cubicBezTo>
                      <a:cubicBezTo>
                        <a:pt x="5096" y="3397"/>
                        <a:pt x="6051" y="2866"/>
                        <a:pt x="7113" y="2442"/>
                      </a:cubicBezTo>
                      <a:cubicBezTo>
                        <a:pt x="7325" y="2336"/>
                        <a:pt x="7537" y="2229"/>
                        <a:pt x="7856" y="2123"/>
                      </a:cubicBezTo>
                      <a:lnTo>
                        <a:pt x="8705" y="2017"/>
                      </a:lnTo>
                      <a:cubicBezTo>
                        <a:pt x="8917" y="1911"/>
                        <a:pt x="9236" y="1805"/>
                        <a:pt x="9554" y="1805"/>
                      </a:cubicBezTo>
                      <a:lnTo>
                        <a:pt x="9766" y="1805"/>
                      </a:lnTo>
                      <a:lnTo>
                        <a:pt x="9766" y="2229"/>
                      </a:lnTo>
                      <a:cubicBezTo>
                        <a:pt x="9660" y="2866"/>
                        <a:pt x="9554" y="3609"/>
                        <a:pt x="9448" y="4140"/>
                      </a:cubicBezTo>
                      <a:cubicBezTo>
                        <a:pt x="9342" y="5414"/>
                        <a:pt x="9236" y="6688"/>
                        <a:pt x="9342" y="8068"/>
                      </a:cubicBezTo>
                      <a:cubicBezTo>
                        <a:pt x="9342" y="10615"/>
                        <a:pt x="9766" y="13163"/>
                        <a:pt x="10616" y="15498"/>
                      </a:cubicBezTo>
                      <a:cubicBezTo>
                        <a:pt x="11465" y="17727"/>
                        <a:pt x="12632" y="19744"/>
                        <a:pt x="14331" y="21442"/>
                      </a:cubicBezTo>
                      <a:lnTo>
                        <a:pt x="13800" y="20699"/>
                      </a:lnTo>
                      <a:cubicBezTo>
                        <a:pt x="13375" y="19956"/>
                        <a:pt x="12951" y="19213"/>
                        <a:pt x="12632" y="18470"/>
                      </a:cubicBezTo>
                      <a:cubicBezTo>
                        <a:pt x="11252" y="15604"/>
                        <a:pt x="10616" y="12420"/>
                        <a:pt x="10616" y="9341"/>
                      </a:cubicBezTo>
                      <a:cubicBezTo>
                        <a:pt x="10616" y="7112"/>
                        <a:pt x="10722" y="4989"/>
                        <a:pt x="11146" y="2760"/>
                      </a:cubicBezTo>
                      <a:lnTo>
                        <a:pt x="11146" y="2336"/>
                      </a:lnTo>
                      <a:lnTo>
                        <a:pt x="11146" y="1699"/>
                      </a:lnTo>
                      <a:cubicBezTo>
                        <a:pt x="11252" y="1168"/>
                        <a:pt x="11465" y="531"/>
                        <a:pt x="1146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5"/>
                <p:cNvSpPr/>
                <p:nvPr/>
              </p:nvSpPr>
              <p:spPr>
                <a:xfrm>
                  <a:off x="-4117891" y="1923147"/>
                  <a:ext cx="114641" cy="36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17090" extrusionOk="0">
                      <a:moveTo>
                        <a:pt x="4989" y="0"/>
                      </a:moveTo>
                      <a:cubicBezTo>
                        <a:pt x="4989" y="0"/>
                        <a:pt x="4564" y="319"/>
                        <a:pt x="3715" y="956"/>
                      </a:cubicBezTo>
                      <a:cubicBezTo>
                        <a:pt x="2654" y="1911"/>
                        <a:pt x="1699" y="3079"/>
                        <a:pt x="1062" y="4458"/>
                      </a:cubicBezTo>
                      <a:cubicBezTo>
                        <a:pt x="106" y="6475"/>
                        <a:pt x="0" y="8810"/>
                        <a:pt x="743" y="10933"/>
                      </a:cubicBezTo>
                      <a:cubicBezTo>
                        <a:pt x="1592" y="13481"/>
                        <a:pt x="3185" y="15604"/>
                        <a:pt x="5414" y="17090"/>
                      </a:cubicBezTo>
                      <a:lnTo>
                        <a:pt x="5095" y="16665"/>
                      </a:lnTo>
                      <a:cubicBezTo>
                        <a:pt x="4777" y="16347"/>
                        <a:pt x="4565" y="15922"/>
                        <a:pt x="4246" y="15498"/>
                      </a:cubicBezTo>
                      <a:cubicBezTo>
                        <a:pt x="3397" y="14118"/>
                        <a:pt x="2760" y="12738"/>
                        <a:pt x="2335" y="11252"/>
                      </a:cubicBezTo>
                      <a:cubicBezTo>
                        <a:pt x="2229" y="10827"/>
                        <a:pt x="2123" y="10297"/>
                        <a:pt x="2017" y="9872"/>
                      </a:cubicBezTo>
                      <a:cubicBezTo>
                        <a:pt x="1911" y="9447"/>
                        <a:pt x="1911" y="8917"/>
                        <a:pt x="1911" y="8492"/>
                      </a:cubicBezTo>
                      <a:cubicBezTo>
                        <a:pt x="1911" y="7431"/>
                        <a:pt x="2017" y="6475"/>
                        <a:pt x="2335" y="5520"/>
                      </a:cubicBezTo>
                      <a:cubicBezTo>
                        <a:pt x="2866" y="3503"/>
                        <a:pt x="3822" y="1699"/>
                        <a:pt x="498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5"/>
                <p:cNvSpPr/>
                <p:nvPr/>
              </p:nvSpPr>
              <p:spPr>
                <a:xfrm>
                  <a:off x="-4239266" y="1803127"/>
                  <a:ext cx="4146976" cy="212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43" h="100480" extrusionOk="0">
                      <a:moveTo>
                        <a:pt x="101092" y="1"/>
                      </a:moveTo>
                      <a:cubicBezTo>
                        <a:pt x="99844" y="1"/>
                        <a:pt x="98767" y="335"/>
                        <a:pt x="98293" y="1316"/>
                      </a:cubicBezTo>
                      <a:cubicBezTo>
                        <a:pt x="96807" y="4394"/>
                        <a:pt x="101478" y="7048"/>
                        <a:pt x="101478" y="7048"/>
                      </a:cubicBezTo>
                      <a:cubicBezTo>
                        <a:pt x="101478" y="7048"/>
                        <a:pt x="100631" y="6897"/>
                        <a:pt x="99566" y="6897"/>
                      </a:cubicBezTo>
                      <a:cubicBezTo>
                        <a:pt x="97808" y="6897"/>
                        <a:pt x="95453" y="7308"/>
                        <a:pt x="95321" y="9490"/>
                      </a:cubicBezTo>
                      <a:lnTo>
                        <a:pt x="95109" y="13099"/>
                      </a:lnTo>
                      <a:cubicBezTo>
                        <a:pt x="95109" y="13099"/>
                        <a:pt x="87492" y="15637"/>
                        <a:pt x="79652" y="15637"/>
                      </a:cubicBezTo>
                      <a:cubicBezTo>
                        <a:pt x="76386" y="15637"/>
                        <a:pt x="73080" y="15197"/>
                        <a:pt x="70270" y="13948"/>
                      </a:cubicBezTo>
                      <a:cubicBezTo>
                        <a:pt x="63524" y="11024"/>
                        <a:pt x="52648" y="6460"/>
                        <a:pt x="42728" y="6460"/>
                      </a:cubicBezTo>
                      <a:cubicBezTo>
                        <a:pt x="38601" y="6460"/>
                        <a:pt x="34638" y="7250"/>
                        <a:pt x="31208" y="9277"/>
                      </a:cubicBezTo>
                      <a:cubicBezTo>
                        <a:pt x="19425" y="16177"/>
                        <a:pt x="106" y="45898"/>
                        <a:pt x="956" y="49507"/>
                      </a:cubicBezTo>
                      <a:cubicBezTo>
                        <a:pt x="1228" y="50630"/>
                        <a:pt x="1892" y="51011"/>
                        <a:pt x="2669" y="51011"/>
                      </a:cubicBezTo>
                      <a:cubicBezTo>
                        <a:pt x="4318" y="51011"/>
                        <a:pt x="6475" y="49295"/>
                        <a:pt x="6475" y="49295"/>
                      </a:cubicBezTo>
                      <a:lnTo>
                        <a:pt x="6475" y="49295"/>
                      </a:lnTo>
                      <a:cubicBezTo>
                        <a:pt x="6475" y="49295"/>
                        <a:pt x="0" y="59910"/>
                        <a:pt x="2335" y="62351"/>
                      </a:cubicBezTo>
                      <a:cubicBezTo>
                        <a:pt x="3281" y="63337"/>
                        <a:pt x="4321" y="63639"/>
                        <a:pt x="5241" y="63639"/>
                      </a:cubicBezTo>
                      <a:cubicBezTo>
                        <a:pt x="6699" y="63639"/>
                        <a:pt x="7855" y="62882"/>
                        <a:pt x="7855" y="62882"/>
                      </a:cubicBezTo>
                      <a:cubicBezTo>
                        <a:pt x="11358" y="68932"/>
                        <a:pt x="14861" y="74983"/>
                        <a:pt x="18895" y="80608"/>
                      </a:cubicBezTo>
                      <a:cubicBezTo>
                        <a:pt x="24202" y="88145"/>
                        <a:pt x="32057" y="92072"/>
                        <a:pt x="40867" y="93665"/>
                      </a:cubicBezTo>
                      <a:cubicBezTo>
                        <a:pt x="42743" y="94020"/>
                        <a:pt x="44450" y="94186"/>
                        <a:pt x="46027" y="94186"/>
                      </a:cubicBezTo>
                      <a:cubicBezTo>
                        <a:pt x="54356" y="94186"/>
                        <a:pt x="59080" y="89543"/>
                        <a:pt x="66130" y="83474"/>
                      </a:cubicBezTo>
                      <a:cubicBezTo>
                        <a:pt x="75877" y="90770"/>
                        <a:pt x="85826" y="93079"/>
                        <a:pt x="96129" y="93079"/>
                      </a:cubicBezTo>
                      <a:cubicBezTo>
                        <a:pt x="104115" y="93079"/>
                        <a:pt x="112314" y="91691"/>
                        <a:pt x="120796" y="90162"/>
                      </a:cubicBezTo>
                      <a:cubicBezTo>
                        <a:pt x="126805" y="89097"/>
                        <a:pt x="131016" y="86397"/>
                        <a:pt x="135614" y="86397"/>
                      </a:cubicBezTo>
                      <a:cubicBezTo>
                        <a:pt x="137433" y="86397"/>
                        <a:pt x="139313" y="86819"/>
                        <a:pt x="141389" y="87933"/>
                      </a:cubicBezTo>
                      <a:cubicBezTo>
                        <a:pt x="147893" y="91546"/>
                        <a:pt x="161022" y="100480"/>
                        <a:pt x="168866" y="100480"/>
                      </a:cubicBezTo>
                      <a:cubicBezTo>
                        <a:pt x="169088" y="100480"/>
                        <a:pt x="169305" y="100473"/>
                        <a:pt x="169518" y="100458"/>
                      </a:cubicBezTo>
                      <a:cubicBezTo>
                        <a:pt x="177798" y="99927"/>
                        <a:pt x="177161" y="91860"/>
                        <a:pt x="183636" y="86659"/>
                      </a:cubicBezTo>
                      <a:cubicBezTo>
                        <a:pt x="195843" y="76999"/>
                        <a:pt x="183742" y="64686"/>
                        <a:pt x="176630" y="56088"/>
                      </a:cubicBezTo>
                      <a:cubicBezTo>
                        <a:pt x="159965" y="35708"/>
                        <a:pt x="141389" y="13099"/>
                        <a:pt x="115914" y="3545"/>
                      </a:cubicBezTo>
                      <a:cubicBezTo>
                        <a:pt x="113154" y="2378"/>
                        <a:pt x="110182" y="1635"/>
                        <a:pt x="107210" y="1528"/>
                      </a:cubicBezTo>
                      <a:cubicBezTo>
                        <a:pt x="107210" y="1528"/>
                        <a:pt x="103760" y="1"/>
                        <a:pt x="1010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5"/>
                <p:cNvSpPr/>
                <p:nvPr/>
              </p:nvSpPr>
              <p:spPr>
                <a:xfrm>
                  <a:off x="-4239266" y="2685108"/>
                  <a:ext cx="438322" cy="726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34286" extrusionOk="0">
                      <a:moveTo>
                        <a:pt x="13906" y="0"/>
                      </a:moveTo>
                      <a:lnTo>
                        <a:pt x="13906" y="0"/>
                      </a:lnTo>
                      <a:cubicBezTo>
                        <a:pt x="13905" y="1"/>
                        <a:pt x="9421" y="4485"/>
                        <a:pt x="5217" y="4485"/>
                      </a:cubicBezTo>
                      <a:cubicBezTo>
                        <a:pt x="5034" y="4485"/>
                        <a:pt x="4852" y="4476"/>
                        <a:pt x="4671" y="4458"/>
                      </a:cubicBezTo>
                      <a:cubicBezTo>
                        <a:pt x="3609" y="4352"/>
                        <a:pt x="3078" y="3503"/>
                        <a:pt x="2972" y="2442"/>
                      </a:cubicBezTo>
                      <a:cubicBezTo>
                        <a:pt x="1592" y="5095"/>
                        <a:pt x="743" y="7112"/>
                        <a:pt x="956" y="7855"/>
                      </a:cubicBezTo>
                      <a:cubicBezTo>
                        <a:pt x="1194" y="9013"/>
                        <a:pt x="1847" y="9406"/>
                        <a:pt x="2625" y="9406"/>
                      </a:cubicBezTo>
                      <a:cubicBezTo>
                        <a:pt x="4271" y="9406"/>
                        <a:pt x="6475" y="7643"/>
                        <a:pt x="6475" y="7643"/>
                      </a:cubicBezTo>
                      <a:lnTo>
                        <a:pt x="6475" y="7643"/>
                      </a:lnTo>
                      <a:cubicBezTo>
                        <a:pt x="6475" y="7643"/>
                        <a:pt x="0" y="18258"/>
                        <a:pt x="2335" y="20699"/>
                      </a:cubicBezTo>
                      <a:cubicBezTo>
                        <a:pt x="3281" y="21685"/>
                        <a:pt x="4321" y="21987"/>
                        <a:pt x="5241" y="21987"/>
                      </a:cubicBezTo>
                      <a:cubicBezTo>
                        <a:pt x="6699" y="21987"/>
                        <a:pt x="7855" y="21230"/>
                        <a:pt x="7855" y="21230"/>
                      </a:cubicBezTo>
                      <a:cubicBezTo>
                        <a:pt x="10403" y="25582"/>
                        <a:pt x="12950" y="30040"/>
                        <a:pt x="15710" y="34286"/>
                      </a:cubicBezTo>
                      <a:cubicBezTo>
                        <a:pt x="20699" y="29615"/>
                        <a:pt x="18364" y="20275"/>
                        <a:pt x="15922" y="19744"/>
                      </a:cubicBezTo>
                      <a:cubicBezTo>
                        <a:pt x="13056" y="19213"/>
                        <a:pt x="15922" y="12738"/>
                        <a:pt x="15922" y="12738"/>
                      </a:cubicBezTo>
                      <a:lnTo>
                        <a:pt x="15922" y="12738"/>
                      </a:lnTo>
                      <a:cubicBezTo>
                        <a:pt x="15922" y="12738"/>
                        <a:pt x="11959" y="17046"/>
                        <a:pt x="7914" y="17046"/>
                      </a:cubicBezTo>
                      <a:cubicBezTo>
                        <a:pt x="7469" y="17046"/>
                        <a:pt x="7023" y="16993"/>
                        <a:pt x="6581" y="16878"/>
                      </a:cubicBezTo>
                      <a:cubicBezTo>
                        <a:pt x="2123" y="15816"/>
                        <a:pt x="13905" y="1"/>
                        <a:pt x="13906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5"/>
                <p:cNvSpPr/>
                <p:nvPr/>
              </p:nvSpPr>
              <p:spPr>
                <a:xfrm>
                  <a:off x="-3607679" y="3606644"/>
                  <a:ext cx="2266" cy="4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214" extrusionOk="0">
                      <a:moveTo>
                        <a:pt x="107" y="1"/>
                      </a:moveTo>
                      <a:cubicBezTo>
                        <a:pt x="107" y="1"/>
                        <a:pt x="1" y="107"/>
                        <a:pt x="1" y="213"/>
                      </a:cubicBezTo>
                      <a:cubicBezTo>
                        <a:pt x="107" y="107"/>
                        <a:pt x="107" y="1"/>
                        <a:pt x="107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5"/>
                <p:cNvSpPr/>
                <p:nvPr/>
              </p:nvSpPr>
              <p:spPr>
                <a:xfrm>
                  <a:off x="-2178134" y="1775917"/>
                  <a:ext cx="227017" cy="24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1624" extrusionOk="0">
                      <a:moveTo>
                        <a:pt x="4033" y="1"/>
                      </a:moveTo>
                      <a:cubicBezTo>
                        <a:pt x="3529" y="1"/>
                        <a:pt x="3025" y="54"/>
                        <a:pt x="2547" y="160"/>
                      </a:cubicBezTo>
                      <a:cubicBezTo>
                        <a:pt x="1804" y="372"/>
                        <a:pt x="1167" y="797"/>
                        <a:pt x="743" y="1327"/>
                      </a:cubicBezTo>
                      <a:cubicBezTo>
                        <a:pt x="345" y="1923"/>
                        <a:pt x="41" y="2705"/>
                        <a:pt x="91" y="3499"/>
                      </a:cubicBezTo>
                      <a:lnTo>
                        <a:pt x="91" y="3499"/>
                      </a:lnTo>
                      <a:cubicBezTo>
                        <a:pt x="0" y="3811"/>
                        <a:pt x="5" y="4204"/>
                        <a:pt x="106" y="4406"/>
                      </a:cubicBezTo>
                      <a:cubicBezTo>
                        <a:pt x="106" y="4724"/>
                        <a:pt x="212" y="5043"/>
                        <a:pt x="424" y="5361"/>
                      </a:cubicBezTo>
                      <a:cubicBezTo>
                        <a:pt x="637" y="5786"/>
                        <a:pt x="1061" y="6316"/>
                        <a:pt x="1486" y="6635"/>
                      </a:cubicBezTo>
                      <a:cubicBezTo>
                        <a:pt x="2229" y="7378"/>
                        <a:pt x="3184" y="8121"/>
                        <a:pt x="4140" y="8652"/>
                      </a:cubicBezTo>
                      <a:cubicBezTo>
                        <a:pt x="5201" y="9182"/>
                        <a:pt x="6263" y="9713"/>
                        <a:pt x="7324" y="10138"/>
                      </a:cubicBezTo>
                      <a:cubicBezTo>
                        <a:pt x="8492" y="10668"/>
                        <a:pt x="9659" y="11093"/>
                        <a:pt x="10721" y="11624"/>
                      </a:cubicBezTo>
                      <a:cubicBezTo>
                        <a:pt x="10721" y="11624"/>
                        <a:pt x="10615" y="11518"/>
                        <a:pt x="10508" y="11411"/>
                      </a:cubicBezTo>
                      <a:cubicBezTo>
                        <a:pt x="10402" y="11305"/>
                        <a:pt x="10190" y="11093"/>
                        <a:pt x="9872" y="10881"/>
                      </a:cubicBezTo>
                      <a:cubicBezTo>
                        <a:pt x="9341" y="10456"/>
                        <a:pt x="8492" y="9925"/>
                        <a:pt x="7430" y="9182"/>
                      </a:cubicBezTo>
                      <a:cubicBezTo>
                        <a:pt x="6369" y="8545"/>
                        <a:pt x="5201" y="7802"/>
                        <a:pt x="4033" y="6847"/>
                      </a:cubicBezTo>
                      <a:cubicBezTo>
                        <a:pt x="3397" y="6422"/>
                        <a:pt x="2866" y="5892"/>
                        <a:pt x="2335" y="5255"/>
                      </a:cubicBezTo>
                      <a:cubicBezTo>
                        <a:pt x="1804" y="4830"/>
                        <a:pt x="1592" y="4300"/>
                        <a:pt x="1592" y="3663"/>
                      </a:cubicBezTo>
                      <a:lnTo>
                        <a:pt x="1592" y="3556"/>
                      </a:lnTo>
                      <a:cubicBezTo>
                        <a:pt x="1486" y="2920"/>
                        <a:pt x="1698" y="2389"/>
                        <a:pt x="2017" y="1964"/>
                      </a:cubicBezTo>
                      <a:cubicBezTo>
                        <a:pt x="2441" y="1540"/>
                        <a:pt x="2972" y="1221"/>
                        <a:pt x="3609" y="1115"/>
                      </a:cubicBezTo>
                      <a:cubicBezTo>
                        <a:pt x="4246" y="903"/>
                        <a:pt x="4989" y="903"/>
                        <a:pt x="5732" y="903"/>
                      </a:cubicBezTo>
                      <a:cubicBezTo>
                        <a:pt x="6475" y="903"/>
                        <a:pt x="7112" y="1009"/>
                        <a:pt x="7855" y="1327"/>
                      </a:cubicBezTo>
                      <a:lnTo>
                        <a:pt x="7749" y="1115"/>
                      </a:lnTo>
                      <a:cubicBezTo>
                        <a:pt x="7536" y="1009"/>
                        <a:pt x="7430" y="903"/>
                        <a:pt x="7324" y="903"/>
                      </a:cubicBezTo>
                      <a:cubicBezTo>
                        <a:pt x="6793" y="584"/>
                        <a:pt x="6156" y="266"/>
                        <a:pt x="5519" y="160"/>
                      </a:cubicBezTo>
                      <a:cubicBezTo>
                        <a:pt x="5042" y="54"/>
                        <a:pt x="4538" y="1"/>
                        <a:pt x="403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5"/>
                <p:cNvSpPr/>
                <p:nvPr/>
              </p:nvSpPr>
              <p:spPr>
                <a:xfrm>
                  <a:off x="-2236598" y="1920055"/>
                  <a:ext cx="175350" cy="27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13097" extrusionOk="0">
                      <a:moveTo>
                        <a:pt x="4671" y="0"/>
                      </a:moveTo>
                      <a:cubicBezTo>
                        <a:pt x="4035" y="0"/>
                        <a:pt x="3398" y="120"/>
                        <a:pt x="2761" y="359"/>
                      </a:cubicBezTo>
                      <a:cubicBezTo>
                        <a:pt x="1805" y="889"/>
                        <a:pt x="1062" y="1632"/>
                        <a:pt x="744" y="2694"/>
                      </a:cubicBezTo>
                      <a:cubicBezTo>
                        <a:pt x="319" y="3649"/>
                        <a:pt x="1" y="4817"/>
                        <a:pt x="1" y="5878"/>
                      </a:cubicBezTo>
                      <a:cubicBezTo>
                        <a:pt x="1" y="8320"/>
                        <a:pt x="213" y="10655"/>
                        <a:pt x="638" y="13096"/>
                      </a:cubicBezTo>
                      <a:cubicBezTo>
                        <a:pt x="744" y="12459"/>
                        <a:pt x="850" y="11822"/>
                        <a:pt x="956" y="11186"/>
                      </a:cubicBezTo>
                      <a:cubicBezTo>
                        <a:pt x="1062" y="10018"/>
                        <a:pt x="1169" y="8426"/>
                        <a:pt x="1381" y="6727"/>
                      </a:cubicBezTo>
                      <a:cubicBezTo>
                        <a:pt x="1593" y="5029"/>
                        <a:pt x="1912" y="3012"/>
                        <a:pt x="3079" y="1951"/>
                      </a:cubicBezTo>
                      <a:cubicBezTo>
                        <a:pt x="3822" y="1420"/>
                        <a:pt x="4565" y="1102"/>
                        <a:pt x="5521" y="1102"/>
                      </a:cubicBezTo>
                      <a:cubicBezTo>
                        <a:pt x="6370" y="1102"/>
                        <a:pt x="7325" y="1102"/>
                        <a:pt x="8280" y="1208"/>
                      </a:cubicBezTo>
                      <a:lnTo>
                        <a:pt x="7962" y="995"/>
                      </a:lnTo>
                      <a:cubicBezTo>
                        <a:pt x="7644" y="783"/>
                        <a:pt x="7325" y="677"/>
                        <a:pt x="7007" y="571"/>
                      </a:cubicBezTo>
                      <a:cubicBezTo>
                        <a:pt x="6370" y="252"/>
                        <a:pt x="5839" y="146"/>
                        <a:pt x="5308" y="40"/>
                      </a:cubicBezTo>
                      <a:cubicBezTo>
                        <a:pt x="5096" y="14"/>
                        <a:pt x="4884" y="0"/>
                        <a:pt x="4671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5"/>
                <p:cNvSpPr/>
                <p:nvPr/>
              </p:nvSpPr>
              <p:spPr>
                <a:xfrm>
                  <a:off x="-1631967" y="3064035"/>
                  <a:ext cx="213550" cy="194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9173" extrusionOk="0">
                      <a:moveTo>
                        <a:pt x="5092" y="0"/>
                      </a:moveTo>
                      <a:cubicBezTo>
                        <a:pt x="5017" y="0"/>
                        <a:pt x="4946" y="13"/>
                        <a:pt x="4884" y="44"/>
                      </a:cubicBezTo>
                      <a:cubicBezTo>
                        <a:pt x="4671" y="44"/>
                        <a:pt x="4459" y="257"/>
                        <a:pt x="4353" y="469"/>
                      </a:cubicBezTo>
                      <a:cubicBezTo>
                        <a:pt x="4353" y="476"/>
                        <a:pt x="4355" y="479"/>
                        <a:pt x="4360" y="479"/>
                      </a:cubicBezTo>
                      <a:cubicBezTo>
                        <a:pt x="4401" y="479"/>
                        <a:pt x="4598" y="269"/>
                        <a:pt x="4899" y="269"/>
                      </a:cubicBezTo>
                      <a:cubicBezTo>
                        <a:pt x="5101" y="269"/>
                        <a:pt x="5349" y="364"/>
                        <a:pt x="5627" y="681"/>
                      </a:cubicBezTo>
                      <a:cubicBezTo>
                        <a:pt x="6051" y="1212"/>
                        <a:pt x="6370" y="1849"/>
                        <a:pt x="6688" y="2486"/>
                      </a:cubicBezTo>
                      <a:cubicBezTo>
                        <a:pt x="6900" y="2804"/>
                        <a:pt x="7219" y="3335"/>
                        <a:pt x="7113" y="3335"/>
                      </a:cubicBezTo>
                      <a:cubicBezTo>
                        <a:pt x="7113" y="3375"/>
                        <a:pt x="7113" y="3441"/>
                        <a:pt x="7113" y="3441"/>
                      </a:cubicBezTo>
                      <a:lnTo>
                        <a:pt x="6900" y="3441"/>
                      </a:lnTo>
                      <a:lnTo>
                        <a:pt x="6263" y="3335"/>
                      </a:lnTo>
                      <a:lnTo>
                        <a:pt x="5627" y="3229"/>
                      </a:lnTo>
                      <a:lnTo>
                        <a:pt x="5308" y="3229"/>
                      </a:lnTo>
                      <a:lnTo>
                        <a:pt x="4671" y="3016"/>
                      </a:lnTo>
                      <a:cubicBezTo>
                        <a:pt x="4565" y="3016"/>
                        <a:pt x="4459" y="3016"/>
                        <a:pt x="4353" y="2910"/>
                      </a:cubicBezTo>
                      <a:lnTo>
                        <a:pt x="3928" y="2698"/>
                      </a:lnTo>
                      <a:lnTo>
                        <a:pt x="3079" y="2273"/>
                      </a:lnTo>
                      <a:lnTo>
                        <a:pt x="1593" y="1636"/>
                      </a:lnTo>
                      <a:lnTo>
                        <a:pt x="1593" y="1636"/>
                      </a:lnTo>
                      <a:cubicBezTo>
                        <a:pt x="2018" y="2380"/>
                        <a:pt x="2442" y="3123"/>
                        <a:pt x="2867" y="3866"/>
                      </a:cubicBezTo>
                      <a:cubicBezTo>
                        <a:pt x="3079" y="4290"/>
                        <a:pt x="3291" y="4609"/>
                        <a:pt x="3504" y="5033"/>
                      </a:cubicBezTo>
                      <a:lnTo>
                        <a:pt x="3610" y="5352"/>
                      </a:lnTo>
                      <a:lnTo>
                        <a:pt x="3610" y="5458"/>
                      </a:lnTo>
                      <a:lnTo>
                        <a:pt x="3822" y="5776"/>
                      </a:lnTo>
                      <a:cubicBezTo>
                        <a:pt x="3928" y="6201"/>
                        <a:pt x="4140" y="6625"/>
                        <a:pt x="4247" y="7050"/>
                      </a:cubicBezTo>
                      <a:cubicBezTo>
                        <a:pt x="4353" y="7262"/>
                        <a:pt x="4459" y="7475"/>
                        <a:pt x="4565" y="7687"/>
                      </a:cubicBezTo>
                      <a:lnTo>
                        <a:pt x="4671" y="8005"/>
                      </a:lnTo>
                      <a:lnTo>
                        <a:pt x="4671" y="8218"/>
                      </a:lnTo>
                      <a:lnTo>
                        <a:pt x="4247" y="8218"/>
                      </a:lnTo>
                      <a:cubicBezTo>
                        <a:pt x="3822" y="8430"/>
                        <a:pt x="3397" y="8430"/>
                        <a:pt x="2867" y="8430"/>
                      </a:cubicBezTo>
                      <a:cubicBezTo>
                        <a:pt x="1911" y="8324"/>
                        <a:pt x="956" y="8005"/>
                        <a:pt x="1" y="7687"/>
                      </a:cubicBezTo>
                      <a:lnTo>
                        <a:pt x="1" y="7687"/>
                      </a:lnTo>
                      <a:lnTo>
                        <a:pt x="850" y="8111"/>
                      </a:lnTo>
                      <a:cubicBezTo>
                        <a:pt x="1487" y="8642"/>
                        <a:pt x="2336" y="8961"/>
                        <a:pt x="3185" y="9173"/>
                      </a:cubicBezTo>
                      <a:lnTo>
                        <a:pt x="4459" y="9173"/>
                      </a:lnTo>
                      <a:cubicBezTo>
                        <a:pt x="4671" y="9173"/>
                        <a:pt x="4990" y="9067"/>
                        <a:pt x="5202" y="8961"/>
                      </a:cubicBezTo>
                      <a:lnTo>
                        <a:pt x="5945" y="8748"/>
                      </a:lnTo>
                      <a:lnTo>
                        <a:pt x="6051" y="8748"/>
                      </a:lnTo>
                      <a:cubicBezTo>
                        <a:pt x="6051" y="8748"/>
                        <a:pt x="6051" y="8642"/>
                        <a:pt x="6051" y="8642"/>
                      </a:cubicBezTo>
                      <a:lnTo>
                        <a:pt x="6051" y="8430"/>
                      </a:lnTo>
                      <a:lnTo>
                        <a:pt x="5839" y="8111"/>
                      </a:lnTo>
                      <a:cubicBezTo>
                        <a:pt x="5839" y="7899"/>
                        <a:pt x="5733" y="7581"/>
                        <a:pt x="5627" y="7368"/>
                      </a:cubicBezTo>
                      <a:cubicBezTo>
                        <a:pt x="5627" y="7156"/>
                        <a:pt x="5627" y="7050"/>
                        <a:pt x="5520" y="6944"/>
                      </a:cubicBezTo>
                      <a:cubicBezTo>
                        <a:pt x="5414" y="6201"/>
                        <a:pt x="5202" y="5458"/>
                        <a:pt x="4884" y="4821"/>
                      </a:cubicBezTo>
                      <a:cubicBezTo>
                        <a:pt x="4777" y="4609"/>
                        <a:pt x="4884" y="4715"/>
                        <a:pt x="4884" y="4609"/>
                      </a:cubicBezTo>
                      <a:lnTo>
                        <a:pt x="5096" y="4609"/>
                      </a:lnTo>
                      <a:lnTo>
                        <a:pt x="5733" y="4715"/>
                      </a:lnTo>
                      <a:lnTo>
                        <a:pt x="6370" y="4821"/>
                      </a:lnTo>
                      <a:lnTo>
                        <a:pt x="6688" y="4821"/>
                      </a:lnTo>
                      <a:lnTo>
                        <a:pt x="7325" y="4927"/>
                      </a:lnTo>
                      <a:cubicBezTo>
                        <a:pt x="8280" y="5139"/>
                        <a:pt x="9236" y="5352"/>
                        <a:pt x="10085" y="5670"/>
                      </a:cubicBezTo>
                      <a:lnTo>
                        <a:pt x="9660" y="4927"/>
                      </a:lnTo>
                      <a:lnTo>
                        <a:pt x="9129" y="4184"/>
                      </a:lnTo>
                      <a:lnTo>
                        <a:pt x="8174" y="2910"/>
                      </a:lnTo>
                      <a:lnTo>
                        <a:pt x="7962" y="2592"/>
                      </a:lnTo>
                      <a:lnTo>
                        <a:pt x="7856" y="2380"/>
                      </a:lnTo>
                      <a:lnTo>
                        <a:pt x="7537" y="2061"/>
                      </a:lnTo>
                      <a:cubicBezTo>
                        <a:pt x="7431" y="1849"/>
                        <a:pt x="7219" y="1530"/>
                        <a:pt x="7006" y="1318"/>
                      </a:cubicBezTo>
                      <a:cubicBezTo>
                        <a:pt x="6582" y="893"/>
                        <a:pt x="6157" y="469"/>
                        <a:pt x="5627" y="150"/>
                      </a:cubicBezTo>
                      <a:cubicBezTo>
                        <a:pt x="5476" y="75"/>
                        <a:pt x="5273" y="0"/>
                        <a:pt x="5092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5"/>
                <p:cNvSpPr/>
                <p:nvPr/>
              </p:nvSpPr>
              <p:spPr>
                <a:xfrm>
                  <a:off x="-3171622" y="2134431"/>
                  <a:ext cx="330436" cy="18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5" h="8811" extrusionOk="0">
                      <a:moveTo>
                        <a:pt x="425" y="0"/>
                      </a:moveTo>
                      <a:lnTo>
                        <a:pt x="425" y="106"/>
                      </a:lnTo>
                      <a:lnTo>
                        <a:pt x="425" y="319"/>
                      </a:lnTo>
                      <a:lnTo>
                        <a:pt x="213" y="1168"/>
                      </a:lnTo>
                      <a:cubicBezTo>
                        <a:pt x="107" y="1486"/>
                        <a:pt x="0" y="1911"/>
                        <a:pt x="107" y="2335"/>
                      </a:cubicBezTo>
                      <a:cubicBezTo>
                        <a:pt x="213" y="3821"/>
                        <a:pt x="956" y="5201"/>
                        <a:pt x="2017" y="6157"/>
                      </a:cubicBezTo>
                      <a:lnTo>
                        <a:pt x="1911" y="5838"/>
                      </a:lnTo>
                      <a:cubicBezTo>
                        <a:pt x="1805" y="5732"/>
                        <a:pt x="1593" y="5414"/>
                        <a:pt x="1380" y="5095"/>
                      </a:cubicBezTo>
                      <a:cubicBezTo>
                        <a:pt x="956" y="4034"/>
                        <a:pt x="743" y="2972"/>
                        <a:pt x="956" y="1911"/>
                      </a:cubicBezTo>
                      <a:cubicBezTo>
                        <a:pt x="956" y="1805"/>
                        <a:pt x="956" y="1592"/>
                        <a:pt x="1062" y="1486"/>
                      </a:cubicBezTo>
                      <a:lnTo>
                        <a:pt x="1168" y="1274"/>
                      </a:lnTo>
                      <a:lnTo>
                        <a:pt x="1380" y="1274"/>
                      </a:lnTo>
                      <a:lnTo>
                        <a:pt x="1487" y="1592"/>
                      </a:lnTo>
                      <a:cubicBezTo>
                        <a:pt x="1805" y="1698"/>
                        <a:pt x="2123" y="1911"/>
                        <a:pt x="2548" y="2123"/>
                      </a:cubicBezTo>
                      <a:lnTo>
                        <a:pt x="3609" y="2760"/>
                      </a:lnTo>
                      <a:cubicBezTo>
                        <a:pt x="5202" y="3715"/>
                        <a:pt x="6688" y="4989"/>
                        <a:pt x="8280" y="6157"/>
                      </a:cubicBezTo>
                      <a:lnTo>
                        <a:pt x="12101" y="8810"/>
                      </a:lnTo>
                      <a:lnTo>
                        <a:pt x="9448" y="4989"/>
                      </a:lnTo>
                      <a:cubicBezTo>
                        <a:pt x="9235" y="4671"/>
                        <a:pt x="9023" y="4352"/>
                        <a:pt x="8811" y="4034"/>
                      </a:cubicBezTo>
                      <a:cubicBezTo>
                        <a:pt x="8705" y="3821"/>
                        <a:pt x="8705" y="3715"/>
                        <a:pt x="8705" y="3609"/>
                      </a:cubicBezTo>
                      <a:cubicBezTo>
                        <a:pt x="8598" y="3503"/>
                        <a:pt x="8598" y="3503"/>
                        <a:pt x="8705" y="3397"/>
                      </a:cubicBezTo>
                      <a:cubicBezTo>
                        <a:pt x="8705" y="3397"/>
                        <a:pt x="9023" y="3185"/>
                        <a:pt x="9448" y="3185"/>
                      </a:cubicBezTo>
                      <a:lnTo>
                        <a:pt x="10721" y="3185"/>
                      </a:lnTo>
                      <a:cubicBezTo>
                        <a:pt x="11571" y="3397"/>
                        <a:pt x="12420" y="3503"/>
                        <a:pt x="13269" y="3821"/>
                      </a:cubicBezTo>
                      <a:cubicBezTo>
                        <a:pt x="14118" y="4034"/>
                        <a:pt x="14861" y="4352"/>
                        <a:pt x="15604" y="4777"/>
                      </a:cubicBezTo>
                      <a:cubicBezTo>
                        <a:pt x="15392" y="4564"/>
                        <a:pt x="15286" y="4352"/>
                        <a:pt x="15073" y="4140"/>
                      </a:cubicBezTo>
                      <a:cubicBezTo>
                        <a:pt x="14437" y="3715"/>
                        <a:pt x="13800" y="3291"/>
                        <a:pt x="13163" y="3078"/>
                      </a:cubicBezTo>
                      <a:cubicBezTo>
                        <a:pt x="12101" y="2441"/>
                        <a:pt x="10934" y="2123"/>
                        <a:pt x="9766" y="1911"/>
                      </a:cubicBezTo>
                      <a:lnTo>
                        <a:pt x="8492" y="1911"/>
                      </a:lnTo>
                      <a:cubicBezTo>
                        <a:pt x="8174" y="2017"/>
                        <a:pt x="7962" y="2123"/>
                        <a:pt x="7749" y="2335"/>
                      </a:cubicBezTo>
                      <a:cubicBezTo>
                        <a:pt x="7431" y="2548"/>
                        <a:pt x="7218" y="2866"/>
                        <a:pt x="7218" y="3185"/>
                      </a:cubicBezTo>
                      <a:cubicBezTo>
                        <a:pt x="7217" y="3191"/>
                        <a:pt x="7216" y="3198"/>
                        <a:pt x="7215" y="3205"/>
                      </a:cubicBezTo>
                      <a:lnTo>
                        <a:pt x="7215" y="3205"/>
                      </a:lnTo>
                      <a:cubicBezTo>
                        <a:pt x="5919" y="2312"/>
                        <a:pt x="4521" y="1536"/>
                        <a:pt x="3079" y="849"/>
                      </a:cubicBezTo>
                      <a:lnTo>
                        <a:pt x="2123" y="425"/>
                      </a:lnTo>
                      <a:lnTo>
                        <a:pt x="1593" y="319"/>
                      </a:lnTo>
                      <a:lnTo>
                        <a:pt x="850" y="106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5"/>
                <p:cNvSpPr/>
                <p:nvPr/>
              </p:nvSpPr>
              <p:spPr>
                <a:xfrm>
                  <a:off x="-4221288" y="1947858"/>
                  <a:ext cx="768716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3" h="45050" extrusionOk="0">
                      <a:moveTo>
                        <a:pt x="36303" y="1"/>
                      </a:moveTo>
                      <a:lnTo>
                        <a:pt x="35241" y="213"/>
                      </a:lnTo>
                      <a:cubicBezTo>
                        <a:pt x="34923" y="319"/>
                        <a:pt x="34498" y="425"/>
                        <a:pt x="33968" y="532"/>
                      </a:cubicBezTo>
                      <a:lnTo>
                        <a:pt x="32269" y="1062"/>
                      </a:lnTo>
                      <a:cubicBezTo>
                        <a:pt x="28554" y="2442"/>
                        <a:pt x="25264" y="4565"/>
                        <a:pt x="22504" y="7325"/>
                      </a:cubicBezTo>
                      <a:cubicBezTo>
                        <a:pt x="18895" y="10722"/>
                        <a:pt x="15392" y="15392"/>
                        <a:pt x="11358" y="20700"/>
                      </a:cubicBezTo>
                      <a:cubicBezTo>
                        <a:pt x="9448" y="23353"/>
                        <a:pt x="7218" y="26007"/>
                        <a:pt x="5202" y="29085"/>
                      </a:cubicBezTo>
                      <a:cubicBezTo>
                        <a:pt x="4140" y="30678"/>
                        <a:pt x="3185" y="32270"/>
                        <a:pt x="2336" y="33968"/>
                      </a:cubicBezTo>
                      <a:cubicBezTo>
                        <a:pt x="1486" y="35773"/>
                        <a:pt x="850" y="37683"/>
                        <a:pt x="425" y="39594"/>
                      </a:cubicBezTo>
                      <a:cubicBezTo>
                        <a:pt x="107" y="40762"/>
                        <a:pt x="0" y="41929"/>
                        <a:pt x="107" y="43203"/>
                      </a:cubicBezTo>
                      <a:cubicBezTo>
                        <a:pt x="107" y="43521"/>
                        <a:pt x="213" y="43840"/>
                        <a:pt x="319" y="44158"/>
                      </a:cubicBezTo>
                      <a:cubicBezTo>
                        <a:pt x="531" y="44477"/>
                        <a:pt x="743" y="44689"/>
                        <a:pt x="1062" y="44901"/>
                      </a:cubicBezTo>
                      <a:cubicBezTo>
                        <a:pt x="1348" y="44997"/>
                        <a:pt x="1656" y="45049"/>
                        <a:pt x="1966" y="45049"/>
                      </a:cubicBezTo>
                      <a:cubicBezTo>
                        <a:pt x="2345" y="45049"/>
                        <a:pt x="2728" y="44970"/>
                        <a:pt x="3079" y="44795"/>
                      </a:cubicBezTo>
                      <a:cubicBezTo>
                        <a:pt x="4140" y="44264"/>
                        <a:pt x="5202" y="43628"/>
                        <a:pt x="6157" y="42778"/>
                      </a:cubicBezTo>
                      <a:cubicBezTo>
                        <a:pt x="7006" y="42035"/>
                        <a:pt x="7961" y="41186"/>
                        <a:pt x="8811" y="40337"/>
                      </a:cubicBezTo>
                      <a:lnTo>
                        <a:pt x="8811" y="40337"/>
                      </a:lnTo>
                      <a:lnTo>
                        <a:pt x="7961" y="40974"/>
                      </a:lnTo>
                      <a:cubicBezTo>
                        <a:pt x="7431" y="41398"/>
                        <a:pt x="6688" y="42035"/>
                        <a:pt x="5732" y="42778"/>
                      </a:cubicBezTo>
                      <a:cubicBezTo>
                        <a:pt x="5095" y="43097"/>
                        <a:pt x="4565" y="43415"/>
                        <a:pt x="3928" y="43734"/>
                      </a:cubicBezTo>
                      <a:cubicBezTo>
                        <a:pt x="3291" y="44158"/>
                        <a:pt x="2548" y="44371"/>
                        <a:pt x="1805" y="44371"/>
                      </a:cubicBezTo>
                      <a:cubicBezTo>
                        <a:pt x="1486" y="44371"/>
                        <a:pt x="1168" y="44264"/>
                        <a:pt x="1062" y="43946"/>
                      </a:cubicBezTo>
                      <a:cubicBezTo>
                        <a:pt x="850" y="43521"/>
                        <a:pt x="850" y="43097"/>
                        <a:pt x="850" y="42778"/>
                      </a:cubicBezTo>
                      <a:cubicBezTo>
                        <a:pt x="956" y="41717"/>
                        <a:pt x="1062" y="40762"/>
                        <a:pt x="1380" y="39806"/>
                      </a:cubicBezTo>
                      <a:cubicBezTo>
                        <a:pt x="2229" y="36410"/>
                        <a:pt x="4459" y="32800"/>
                        <a:pt x="7006" y="29191"/>
                      </a:cubicBezTo>
                      <a:cubicBezTo>
                        <a:pt x="8280" y="27387"/>
                        <a:pt x="9660" y="25582"/>
                        <a:pt x="11146" y="23778"/>
                      </a:cubicBezTo>
                      <a:lnTo>
                        <a:pt x="15498" y="18046"/>
                      </a:lnTo>
                      <a:cubicBezTo>
                        <a:pt x="18258" y="14012"/>
                        <a:pt x="21442" y="10403"/>
                        <a:pt x="24839" y="7007"/>
                      </a:cubicBezTo>
                      <a:cubicBezTo>
                        <a:pt x="26431" y="5308"/>
                        <a:pt x="28342" y="3928"/>
                        <a:pt x="30253" y="2761"/>
                      </a:cubicBezTo>
                      <a:cubicBezTo>
                        <a:pt x="32163" y="1593"/>
                        <a:pt x="34180" y="744"/>
                        <a:pt x="3630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5"/>
                <p:cNvSpPr/>
                <p:nvPr/>
              </p:nvSpPr>
              <p:spPr>
                <a:xfrm>
                  <a:off x="-4221288" y="2921103"/>
                  <a:ext cx="245016" cy="2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1" h="11890" extrusionOk="0">
                      <a:moveTo>
                        <a:pt x="4140" y="1"/>
                      </a:moveTo>
                      <a:lnTo>
                        <a:pt x="4140" y="1"/>
                      </a:lnTo>
                      <a:cubicBezTo>
                        <a:pt x="3716" y="425"/>
                        <a:pt x="3291" y="850"/>
                        <a:pt x="2973" y="1381"/>
                      </a:cubicBezTo>
                      <a:cubicBezTo>
                        <a:pt x="1911" y="2654"/>
                        <a:pt x="1168" y="4034"/>
                        <a:pt x="637" y="5627"/>
                      </a:cubicBezTo>
                      <a:cubicBezTo>
                        <a:pt x="425" y="6051"/>
                        <a:pt x="213" y="6688"/>
                        <a:pt x="213" y="7219"/>
                      </a:cubicBezTo>
                      <a:cubicBezTo>
                        <a:pt x="0" y="7856"/>
                        <a:pt x="0" y="8493"/>
                        <a:pt x="213" y="9236"/>
                      </a:cubicBezTo>
                      <a:cubicBezTo>
                        <a:pt x="213" y="9554"/>
                        <a:pt x="425" y="9873"/>
                        <a:pt x="637" y="10297"/>
                      </a:cubicBezTo>
                      <a:cubicBezTo>
                        <a:pt x="850" y="10509"/>
                        <a:pt x="1168" y="10828"/>
                        <a:pt x="1380" y="11040"/>
                      </a:cubicBezTo>
                      <a:cubicBezTo>
                        <a:pt x="2017" y="11571"/>
                        <a:pt x="2866" y="11889"/>
                        <a:pt x="3609" y="11889"/>
                      </a:cubicBezTo>
                      <a:cubicBezTo>
                        <a:pt x="4459" y="11889"/>
                        <a:pt x="5202" y="11677"/>
                        <a:pt x="5839" y="11359"/>
                      </a:cubicBezTo>
                      <a:cubicBezTo>
                        <a:pt x="6582" y="11040"/>
                        <a:pt x="7218" y="10722"/>
                        <a:pt x="7749" y="10297"/>
                      </a:cubicBezTo>
                      <a:cubicBezTo>
                        <a:pt x="9023" y="9554"/>
                        <a:pt x="10191" y="8599"/>
                        <a:pt x="11571" y="7856"/>
                      </a:cubicBezTo>
                      <a:lnTo>
                        <a:pt x="11571" y="7856"/>
                      </a:lnTo>
                      <a:lnTo>
                        <a:pt x="10934" y="7962"/>
                      </a:lnTo>
                      <a:cubicBezTo>
                        <a:pt x="10403" y="8174"/>
                        <a:pt x="9872" y="8280"/>
                        <a:pt x="9341" y="8599"/>
                      </a:cubicBezTo>
                      <a:lnTo>
                        <a:pt x="7218" y="9554"/>
                      </a:lnTo>
                      <a:cubicBezTo>
                        <a:pt x="6369" y="9979"/>
                        <a:pt x="5414" y="10297"/>
                        <a:pt x="4459" y="10403"/>
                      </a:cubicBezTo>
                      <a:cubicBezTo>
                        <a:pt x="4334" y="10434"/>
                        <a:pt x="4210" y="10447"/>
                        <a:pt x="4086" y="10447"/>
                      </a:cubicBezTo>
                      <a:cubicBezTo>
                        <a:pt x="3785" y="10447"/>
                        <a:pt x="3485" y="10372"/>
                        <a:pt x="3185" y="10297"/>
                      </a:cubicBezTo>
                      <a:cubicBezTo>
                        <a:pt x="2973" y="10191"/>
                        <a:pt x="2760" y="10085"/>
                        <a:pt x="2654" y="9979"/>
                      </a:cubicBezTo>
                      <a:lnTo>
                        <a:pt x="2336" y="9766"/>
                      </a:lnTo>
                      <a:lnTo>
                        <a:pt x="2123" y="9448"/>
                      </a:lnTo>
                      <a:cubicBezTo>
                        <a:pt x="1593" y="8599"/>
                        <a:pt x="1486" y="7537"/>
                        <a:pt x="1805" y="6582"/>
                      </a:cubicBezTo>
                      <a:cubicBezTo>
                        <a:pt x="2123" y="5414"/>
                        <a:pt x="2442" y="4353"/>
                        <a:pt x="2866" y="3185"/>
                      </a:cubicBezTo>
                      <a:cubicBezTo>
                        <a:pt x="3185" y="2124"/>
                        <a:pt x="3609" y="1062"/>
                        <a:pt x="4140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5"/>
                <p:cNvSpPr/>
                <p:nvPr/>
              </p:nvSpPr>
              <p:spPr>
                <a:xfrm>
                  <a:off x="-2814252" y="3439446"/>
                  <a:ext cx="4531" cy="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1210" extrusionOk="0">
                      <a:moveTo>
                        <a:pt x="166" y="0"/>
                      </a:moveTo>
                      <a:cubicBezTo>
                        <a:pt x="152" y="0"/>
                        <a:pt x="132" y="47"/>
                        <a:pt x="107" y="148"/>
                      </a:cubicBezTo>
                      <a:cubicBezTo>
                        <a:pt x="1" y="467"/>
                        <a:pt x="1" y="891"/>
                        <a:pt x="213" y="1210"/>
                      </a:cubicBezTo>
                      <a:cubicBezTo>
                        <a:pt x="213" y="482"/>
                        <a:pt x="213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5"/>
                <p:cNvSpPr/>
                <p:nvPr/>
              </p:nvSpPr>
              <p:spPr>
                <a:xfrm>
                  <a:off x="-2818741" y="3282984"/>
                  <a:ext cx="1539677" cy="49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12" h="23169" extrusionOk="0">
                      <a:moveTo>
                        <a:pt x="2336" y="1"/>
                      </a:moveTo>
                      <a:lnTo>
                        <a:pt x="2336" y="1"/>
                      </a:lnTo>
                      <a:cubicBezTo>
                        <a:pt x="2336" y="1"/>
                        <a:pt x="4459" y="6263"/>
                        <a:pt x="3185" y="7962"/>
                      </a:cubicBezTo>
                      <a:cubicBezTo>
                        <a:pt x="2650" y="8735"/>
                        <a:pt x="1981" y="9075"/>
                        <a:pt x="1422" y="9075"/>
                      </a:cubicBezTo>
                      <a:cubicBezTo>
                        <a:pt x="983" y="9075"/>
                        <a:pt x="612" y="8866"/>
                        <a:pt x="425" y="8492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436" y="21006"/>
                        <a:pt x="19068" y="23168"/>
                        <a:pt x="29042" y="23168"/>
                      </a:cubicBezTo>
                      <a:cubicBezTo>
                        <a:pt x="37021" y="23168"/>
                        <a:pt x="45220" y="21784"/>
                        <a:pt x="53711" y="20275"/>
                      </a:cubicBezTo>
                      <a:cubicBezTo>
                        <a:pt x="59703" y="19208"/>
                        <a:pt x="63854" y="16491"/>
                        <a:pt x="68470" y="16491"/>
                      </a:cubicBezTo>
                      <a:cubicBezTo>
                        <a:pt x="69825" y="16491"/>
                        <a:pt x="71219" y="16725"/>
                        <a:pt x="72712" y="17303"/>
                      </a:cubicBezTo>
                      <a:cubicBezTo>
                        <a:pt x="69846" y="13269"/>
                        <a:pt x="64751" y="6582"/>
                        <a:pt x="64751" y="6582"/>
                      </a:cubicBezTo>
                      <a:cubicBezTo>
                        <a:pt x="64751" y="6582"/>
                        <a:pt x="62097" y="9448"/>
                        <a:pt x="55091" y="10721"/>
                      </a:cubicBezTo>
                      <a:cubicBezTo>
                        <a:pt x="54651" y="10795"/>
                        <a:pt x="54193" y="10829"/>
                        <a:pt x="53720" y="10829"/>
                      </a:cubicBezTo>
                      <a:cubicBezTo>
                        <a:pt x="46677" y="10829"/>
                        <a:pt x="36516" y="3185"/>
                        <a:pt x="36516" y="3185"/>
                      </a:cubicBezTo>
                      <a:cubicBezTo>
                        <a:pt x="36516" y="3185"/>
                        <a:pt x="36303" y="5414"/>
                        <a:pt x="36091" y="7962"/>
                      </a:cubicBezTo>
                      <a:cubicBezTo>
                        <a:pt x="36037" y="8372"/>
                        <a:pt x="35864" y="8542"/>
                        <a:pt x="35613" y="8542"/>
                      </a:cubicBezTo>
                      <a:cubicBezTo>
                        <a:pt x="34369" y="8542"/>
                        <a:pt x="31208" y="4353"/>
                        <a:pt x="31208" y="4353"/>
                      </a:cubicBezTo>
                      <a:lnTo>
                        <a:pt x="31208" y="4353"/>
                      </a:lnTo>
                      <a:cubicBezTo>
                        <a:pt x="31208" y="4353"/>
                        <a:pt x="31951" y="6794"/>
                        <a:pt x="27918" y="9766"/>
                      </a:cubicBezTo>
                      <a:cubicBezTo>
                        <a:pt x="27488" y="10091"/>
                        <a:pt x="26957" y="10236"/>
                        <a:pt x="26351" y="10236"/>
                      </a:cubicBezTo>
                      <a:cubicBezTo>
                        <a:pt x="21422" y="10236"/>
                        <a:pt x="11571" y="638"/>
                        <a:pt x="11571" y="637"/>
                      </a:cubicBezTo>
                      <a:lnTo>
                        <a:pt x="11571" y="637"/>
                      </a:lnTo>
                      <a:cubicBezTo>
                        <a:pt x="11571" y="638"/>
                        <a:pt x="13906" y="5626"/>
                        <a:pt x="12420" y="7856"/>
                      </a:cubicBezTo>
                      <a:cubicBezTo>
                        <a:pt x="12259" y="8097"/>
                        <a:pt x="12024" y="8205"/>
                        <a:pt x="11731" y="8205"/>
                      </a:cubicBezTo>
                      <a:cubicBezTo>
                        <a:pt x="9317" y="8205"/>
                        <a:pt x="2999" y="853"/>
                        <a:pt x="233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5"/>
                <p:cNvSpPr/>
                <p:nvPr/>
              </p:nvSpPr>
              <p:spPr>
                <a:xfrm>
                  <a:off x="-1869000" y="31669"/>
                  <a:ext cx="2199278" cy="81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2" h="38694" extrusionOk="0">
                      <a:moveTo>
                        <a:pt x="31338" y="0"/>
                      </a:moveTo>
                      <a:cubicBezTo>
                        <a:pt x="1" y="0"/>
                        <a:pt x="39642" y="27336"/>
                        <a:pt x="39642" y="27336"/>
                      </a:cubicBezTo>
                      <a:lnTo>
                        <a:pt x="103862" y="38694"/>
                      </a:lnTo>
                      <a:lnTo>
                        <a:pt x="103862" y="38694"/>
                      </a:lnTo>
                      <a:cubicBezTo>
                        <a:pt x="103862" y="38694"/>
                        <a:pt x="67984" y="1542"/>
                        <a:pt x="33910" y="56"/>
                      </a:cubicBezTo>
                      <a:cubicBezTo>
                        <a:pt x="33004" y="19"/>
                        <a:pt x="32147" y="0"/>
                        <a:pt x="313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5"/>
                <p:cNvSpPr/>
                <p:nvPr/>
              </p:nvSpPr>
              <p:spPr>
                <a:xfrm>
                  <a:off x="-1470127" y="35099"/>
                  <a:ext cx="1800404" cy="81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25" h="38532" extrusionOk="0">
                      <a:moveTo>
                        <a:pt x="9448" y="0"/>
                      </a:moveTo>
                      <a:cubicBezTo>
                        <a:pt x="9129" y="0"/>
                        <a:pt x="8704" y="0"/>
                        <a:pt x="8386" y="106"/>
                      </a:cubicBezTo>
                      <a:lnTo>
                        <a:pt x="8280" y="106"/>
                      </a:lnTo>
                      <a:lnTo>
                        <a:pt x="7325" y="212"/>
                      </a:lnTo>
                      <a:lnTo>
                        <a:pt x="7112" y="212"/>
                      </a:lnTo>
                      <a:lnTo>
                        <a:pt x="6369" y="319"/>
                      </a:lnTo>
                      <a:lnTo>
                        <a:pt x="6157" y="319"/>
                      </a:lnTo>
                      <a:cubicBezTo>
                        <a:pt x="5945" y="425"/>
                        <a:pt x="5626" y="425"/>
                        <a:pt x="5414" y="531"/>
                      </a:cubicBezTo>
                      <a:lnTo>
                        <a:pt x="5308" y="531"/>
                      </a:lnTo>
                      <a:lnTo>
                        <a:pt x="4671" y="849"/>
                      </a:lnTo>
                      <a:lnTo>
                        <a:pt x="4565" y="849"/>
                      </a:lnTo>
                      <a:lnTo>
                        <a:pt x="3928" y="1062"/>
                      </a:lnTo>
                      <a:lnTo>
                        <a:pt x="3822" y="1062"/>
                      </a:lnTo>
                      <a:lnTo>
                        <a:pt x="3291" y="1274"/>
                      </a:lnTo>
                      <a:lnTo>
                        <a:pt x="3185" y="1274"/>
                      </a:lnTo>
                      <a:lnTo>
                        <a:pt x="2654" y="1486"/>
                      </a:lnTo>
                      <a:lnTo>
                        <a:pt x="2548" y="1486"/>
                      </a:lnTo>
                      <a:lnTo>
                        <a:pt x="2123" y="1805"/>
                      </a:lnTo>
                      <a:cubicBezTo>
                        <a:pt x="637" y="2866"/>
                        <a:pt x="0" y="4777"/>
                        <a:pt x="743" y="6581"/>
                      </a:cubicBezTo>
                      <a:cubicBezTo>
                        <a:pt x="743" y="6687"/>
                        <a:pt x="743" y="6900"/>
                        <a:pt x="850" y="7006"/>
                      </a:cubicBezTo>
                      <a:cubicBezTo>
                        <a:pt x="850" y="7218"/>
                        <a:pt x="956" y="7430"/>
                        <a:pt x="1062" y="7537"/>
                      </a:cubicBezTo>
                      <a:cubicBezTo>
                        <a:pt x="1062" y="7749"/>
                        <a:pt x="1168" y="7961"/>
                        <a:pt x="1274" y="8067"/>
                      </a:cubicBezTo>
                      <a:lnTo>
                        <a:pt x="1486" y="8598"/>
                      </a:lnTo>
                      <a:lnTo>
                        <a:pt x="1805" y="9235"/>
                      </a:lnTo>
                      <a:lnTo>
                        <a:pt x="2123" y="9766"/>
                      </a:lnTo>
                      <a:cubicBezTo>
                        <a:pt x="3822" y="12207"/>
                        <a:pt x="5732" y="14436"/>
                        <a:pt x="7855" y="16453"/>
                      </a:cubicBezTo>
                      <a:lnTo>
                        <a:pt x="8492" y="17090"/>
                      </a:lnTo>
                      <a:lnTo>
                        <a:pt x="9129" y="17621"/>
                      </a:lnTo>
                      <a:lnTo>
                        <a:pt x="9766" y="18151"/>
                      </a:lnTo>
                      <a:cubicBezTo>
                        <a:pt x="9978" y="18258"/>
                        <a:pt x="10191" y="18470"/>
                        <a:pt x="10403" y="18576"/>
                      </a:cubicBezTo>
                      <a:lnTo>
                        <a:pt x="10403" y="18682"/>
                      </a:lnTo>
                      <a:lnTo>
                        <a:pt x="11040" y="19213"/>
                      </a:lnTo>
                      <a:lnTo>
                        <a:pt x="11677" y="19744"/>
                      </a:lnTo>
                      <a:lnTo>
                        <a:pt x="12207" y="20274"/>
                      </a:lnTo>
                      <a:cubicBezTo>
                        <a:pt x="13906" y="21548"/>
                        <a:pt x="15498" y="22928"/>
                        <a:pt x="16878" y="23990"/>
                      </a:cubicBezTo>
                      <a:lnTo>
                        <a:pt x="17302" y="24308"/>
                      </a:lnTo>
                      <a:lnTo>
                        <a:pt x="17409" y="24308"/>
                      </a:lnTo>
                      <a:lnTo>
                        <a:pt x="17939" y="25157"/>
                      </a:lnTo>
                      <a:lnTo>
                        <a:pt x="18045" y="25157"/>
                      </a:lnTo>
                      <a:lnTo>
                        <a:pt x="18364" y="25476"/>
                      </a:lnTo>
                      <a:lnTo>
                        <a:pt x="18576" y="25582"/>
                      </a:lnTo>
                      <a:lnTo>
                        <a:pt x="18789" y="25688"/>
                      </a:lnTo>
                      <a:lnTo>
                        <a:pt x="18895" y="25794"/>
                      </a:lnTo>
                      <a:lnTo>
                        <a:pt x="19213" y="26006"/>
                      </a:lnTo>
                      <a:lnTo>
                        <a:pt x="19319" y="26112"/>
                      </a:lnTo>
                      <a:lnTo>
                        <a:pt x="19532" y="26325"/>
                      </a:lnTo>
                      <a:lnTo>
                        <a:pt x="19638" y="26325"/>
                      </a:lnTo>
                      <a:cubicBezTo>
                        <a:pt x="19744" y="26431"/>
                        <a:pt x="19744" y="26431"/>
                        <a:pt x="19850" y="26537"/>
                      </a:cubicBezTo>
                      <a:lnTo>
                        <a:pt x="19956" y="26643"/>
                      </a:lnTo>
                      <a:lnTo>
                        <a:pt x="20168" y="26749"/>
                      </a:lnTo>
                      <a:lnTo>
                        <a:pt x="20275" y="26749"/>
                      </a:lnTo>
                      <a:lnTo>
                        <a:pt x="20381" y="26856"/>
                      </a:lnTo>
                      <a:lnTo>
                        <a:pt x="20487" y="26962"/>
                      </a:lnTo>
                      <a:lnTo>
                        <a:pt x="20593" y="26962"/>
                      </a:lnTo>
                      <a:lnTo>
                        <a:pt x="20699" y="27068"/>
                      </a:lnTo>
                      <a:lnTo>
                        <a:pt x="21018" y="27068"/>
                      </a:lnTo>
                      <a:lnTo>
                        <a:pt x="22398" y="27492"/>
                      </a:lnTo>
                      <a:lnTo>
                        <a:pt x="23459" y="27599"/>
                      </a:lnTo>
                      <a:lnTo>
                        <a:pt x="23671" y="27599"/>
                      </a:lnTo>
                      <a:lnTo>
                        <a:pt x="85025" y="38532"/>
                      </a:lnTo>
                      <a:cubicBezTo>
                        <a:pt x="83857" y="38319"/>
                        <a:pt x="80991" y="34817"/>
                        <a:pt x="80036" y="33755"/>
                      </a:cubicBezTo>
                      <a:cubicBezTo>
                        <a:pt x="73242" y="27492"/>
                        <a:pt x="66024" y="21867"/>
                        <a:pt x="58382" y="16665"/>
                      </a:cubicBezTo>
                      <a:lnTo>
                        <a:pt x="58382" y="16665"/>
                      </a:lnTo>
                      <a:cubicBezTo>
                        <a:pt x="59788" y="20886"/>
                        <a:pt x="54235" y="22703"/>
                        <a:pt x="49554" y="22703"/>
                      </a:cubicBezTo>
                      <a:cubicBezTo>
                        <a:pt x="48937" y="22703"/>
                        <a:pt x="48336" y="22671"/>
                        <a:pt x="47767" y="22610"/>
                      </a:cubicBezTo>
                      <a:cubicBezTo>
                        <a:pt x="44795" y="22185"/>
                        <a:pt x="41929" y="21442"/>
                        <a:pt x="39169" y="20487"/>
                      </a:cubicBezTo>
                      <a:cubicBezTo>
                        <a:pt x="30996" y="17833"/>
                        <a:pt x="20911" y="13905"/>
                        <a:pt x="14543" y="7961"/>
                      </a:cubicBezTo>
                      <a:cubicBezTo>
                        <a:pt x="13800" y="7324"/>
                        <a:pt x="8811" y="0"/>
                        <a:pt x="9448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5"/>
                <p:cNvSpPr/>
                <p:nvPr/>
              </p:nvSpPr>
              <p:spPr>
                <a:xfrm>
                  <a:off x="-2045536" y="480452"/>
                  <a:ext cx="2879292" cy="3152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76" h="148871" extrusionOk="0">
                      <a:moveTo>
                        <a:pt x="69010" y="0"/>
                      </a:moveTo>
                      <a:cubicBezTo>
                        <a:pt x="64594" y="0"/>
                        <a:pt x="60177" y="617"/>
                        <a:pt x="55940" y="1896"/>
                      </a:cubicBezTo>
                      <a:cubicBezTo>
                        <a:pt x="46599" y="4656"/>
                        <a:pt x="37577" y="11980"/>
                        <a:pt x="30146" y="17924"/>
                      </a:cubicBezTo>
                      <a:cubicBezTo>
                        <a:pt x="22928" y="23656"/>
                        <a:pt x="15180" y="29601"/>
                        <a:pt x="10297" y="37349"/>
                      </a:cubicBezTo>
                      <a:cubicBezTo>
                        <a:pt x="8068" y="40958"/>
                        <a:pt x="1168" y="49981"/>
                        <a:pt x="2867" y="54545"/>
                      </a:cubicBezTo>
                      <a:cubicBezTo>
                        <a:pt x="3822" y="56987"/>
                        <a:pt x="5732" y="58897"/>
                        <a:pt x="8174" y="59959"/>
                      </a:cubicBezTo>
                      <a:cubicBezTo>
                        <a:pt x="8174" y="59959"/>
                        <a:pt x="1" y="65372"/>
                        <a:pt x="10615" y="75881"/>
                      </a:cubicBezTo>
                      <a:lnTo>
                        <a:pt x="17939" y="81401"/>
                      </a:lnTo>
                      <a:cubicBezTo>
                        <a:pt x="17939" y="81401"/>
                        <a:pt x="4883" y="94669"/>
                        <a:pt x="8174" y="96580"/>
                      </a:cubicBezTo>
                      <a:cubicBezTo>
                        <a:pt x="9772" y="97456"/>
                        <a:pt x="12397" y="97682"/>
                        <a:pt x="14674" y="97682"/>
                      </a:cubicBezTo>
                      <a:cubicBezTo>
                        <a:pt x="17086" y="97682"/>
                        <a:pt x="19107" y="97429"/>
                        <a:pt x="19107" y="97429"/>
                      </a:cubicBezTo>
                      <a:lnTo>
                        <a:pt x="19107" y="97429"/>
                      </a:lnTo>
                      <a:cubicBezTo>
                        <a:pt x="18258" y="100613"/>
                        <a:pt x="16878" y="104965"/>
                        <a:pt x="17515" y="108256"/>
                      </a:cubicBezTo>
                      <a:cubicBezTo>
                        <a:pt x="18175" y="111556"/>
                        <a:pt x="19539" y="112428"/>
                        <a:pt x="21351" y="112428"/>
                      </a:cubicBezTo>
                      <a:cubicBezTo>
                        <a:pt x="23329" y="112428"/>
                        <a:pt x="25840" y="111390"/>
                        <a:pt x="28554" y="111334"/>
                      </a:cubicBezTo>
                      <a:cubicBezTo>
                        <a:pt x="28987" y="111330"/>
                        <a:pt x="29418" y="111328"/>
                        <a:pt x="29846" y="111328"/>
                      </a:cubicBezTo>
                      <a:cubicBezTo>
                        <a:pt x="39812" y="111328"/>
                        <a:pt x="48498" y="112622"/>
                        <a:pt x="55622" y="120357"/>
                      </a:cubicBezTo>
                      <a:cubicBezTo>
                        <a:pt x="59762" y="124815"/>
                        <a:pt x="62203" y="130653"/>
                        <a:pt x="66024" y="135324"/>
                      </a:cubicBezTo>
                      <a:cubicBezTo>
                        <a:pt x="71129" y="141746"/>
                        <a:pt x="75787" y="148871"/>
                        <a:pt x="83218" y="148871"/>
                      </a:cubicBezTo>
                      <a:cubicBezTo>
                        <a:pt x="85367" y="148871"/>
                        <a:pt x="87748" y="148275"/>
                        <a:pt x="90438" y="146894"/>
                      </a:cubicBezTo>
                      <a:cubicBezTo>
                        <a:pt x="93835" y="144983"/>
                        <a:pt x="96807" y="142329"/>
                        <a:pt x="98930" y="138933"/>
                      </a:cubicBezTo>
                      <a:cubicBezTo>
                        <a:pt x="99779" y="137659"/>
                        <a:pt x="103495" y="128530"/>
                        <a:pt x="104344" y="128318"/>
                      </a:cubicBezTo>
                      <a:cubicBezTo>
                        <a:pt x="109227" y="127044"/>
                        <a:pt x="113048" y="123223"/>
                        <a:pt x="114322" y="118340"/>
                      </a:cubicBezTo>
                      <a:cubicBezTo>
                        <a:pt x="116551" y="109955"/>
                        <a:pt x="113579" y="97111"/>
                        <a:pt x="113579" y="97111"/>
                      </a:cubicBezTo>
                      <a:lnTo>
                        <a:pt x="113579" y="97111"/>
                      </a:lnTo>
                      <a:cubicBezTo>
                        <a:pt x="113579" y="97111"/>
                        <a:pt x="115620" y="99958"/>
                        <a:pt x="117410" y="99958"/>
                      </a:cubicBezTo>
                      <a:cubicBezTo>
                        <a:pt x="118136" y="99958"/>
                        <a:pt x="118821" y="99489"/>
                        <a:pt x="119311" y="98172"/>
                      </a:cubicBezTo>
                      <a:cubicBezTo>
                        <a:pt x="121115" y="93608"/>
                        <a:pt x="112411" y="84904"/>
                        <a:pt x="112411" y="84904"/>
                      </a:cubicBezTo>
                      <a:cubicBezTo>
                        <a:pt x="112411" y="84904"/>
                        <a:pt x="124618" y="83842"/>
                        <a:pt x="131305" y="73970"/>
                      </a:cubicBezTo>
                      <a:cubicBezTo>
                        <a:pt x="135976" y="67177"/>
                        <a:pt x="134384" y="64523"/>
                        <a:pt x="128439" y="59853"/>
                      </a:cubicBezTo>
                      <a:lnTo>
                        <a:pt x="128439" y="59853"/>
                      </a:lnTo>
                      <a:cubicBezTo>
                        <a:pt x="129359" y="60025"/>
                        <a:pt x="131494" y="60727"/>
                        <a:pt x="133139" y="60727"/>
                      </a:cubicBezTo>
                      <a:cubicBezTo>
                        <a:pt x="134531" y="60727"/>
                        <a:pt x="135573" y="60224"/>
                        <a:pt x="135233" y="58473"/>
                      </a:cubicBezTo>
                      <a:cubicBezTo>
                        <a:pt x="133747" y="50087"/>
                        <a:pt x="128970" y="41277"/>
                        <a:pt x="124724" y="34165"/>
                      </a:cubicBezTo>
                      <a:cubicBezTo>
                        <a:pt x="122601" y="30874"/>
                        <a:pt x="119948" y="28008"/>
                        <a:pt x="116869" y="25779"/>
                      </a:cubicBezTo>
                      <a:cubicBezTo>
                        <a:pt x="116020" y="25036"/>
                        <a:pt x="115065" y="24293"/>
                        <a:pt x="114109" y="23550"/>
                      </a:cubicBezTo>
                      <a:cubicBezTo>
                        <a:pt x="109333" y="19517"/>
                        <a:pt x="105193" y="14634"/>
                        <a:pt x="99886" y="11343"/>
                      </a:cubicBezTo>
                      <a:cubicBezTo>
                        <a:pt x="92031" y="6460"/>
                        <a:pt x="82796" y="1047"/>
                        <a:pt x="73349" y="198"/>
                      </a:cubicBezTo>
                      <a:cubicBezTo>
                        <a:pt x="71907" y="67"/>
                        <a:pt x="70459" y="0"/>
                        <a:pt x="69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35"/>
                <p:cNvSpPr/>
                <p:nvPr/>
              </p:nvSpPr>
              <p:spPr>
                <a:xfrm>
                  <a:off x="-1993848" y="1185897"/>
                  <a:ext cx="2488211" cy="24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07" h="115464" extrusionOk="0">
                      <a:moveTo>
                        <a:pt x="10828" y="1"/>
                      </a:moveTo>
                      <a:lnTo>
                        <a:pt x="10828" y="1"/>
                      </a:lnTo>
                      <a:cubicBezTo>
                        <a:pt x="9767" y="1275"/>
                        <a:pt x="8705" y="2654"/>
                        <a:pt x="7856" y="4034"/>
                      </a:cubicBezTo>
                      <a:cubicBezTo>
                        <a:pt x="7325" y="4990"/>
                        <a:pt x="6582" y="6157"/>
                        <a:pt x="5627" y="7537"/>
                      </a:cubicBezTo>
                      <a:cubicBezTo>
                        <a:pt x="3822" y="10509"/>
                        <a:pt x="2018" y="13588"/>
                        <a:pt x="850" y="16241"/>
                      </a:cubicBezTo>
                      <a:cubicBezTo>
                        <a:pt x="107" y="17834"/>
                        <a:pt x="1" y="19532"/>
                        <a:pt x="426" y="21230"/>
                      </a:cubicBezTo>
                      <a:cubicBezTo>
                        <a:pt x="1169" y="23141"/>
                        <a:pt x="2548" y="24733"/>
                        <a:pt x="4247" y="25901"/>
                      </a:cubicBezTo>
                      <a:cubicBezTo>
                        <a:pt x="4778" y="26007"/>
                        <a:pt x="5308" y="26113"/>
                        <a:pt x="5839" y="26113"/>
                      </a:cubicBezTo>
                      <a:cubicBezTo>
                        <a:pt x="5733" y="26219"/>
                        <a:pt x="5521" y="26432"/>
                        <a:pt x="5414" y="26538"/>
                      </a:cubicBezTo>
                      <a:lnTo>
                        <a:pt x="5733" y="26644"/>
                      </a:lnTo>
                      <a:cubicBezTo>
                        <a:pt x="4459" y="27599"/>
                        <a:pt x="3504" y="28873"/>
                        <a:pt x="3079" y="30359"/>
                      </a:cubicBezTo>
                      <a:cubicBezTo>
                        <a:pt x="2442" y="33013"/>
                        <a:pt x="3185" y="37046"/>
                        <a:pt x="8387" y="42141"/>
                      </a:cubicBezTo>
                      <a:lnTo>
                        <a:pt x="15605" y="47661"/>
                      </a:lnTo>
                      <a:lnTo>
                        <a:pt x="15286" y="47980"/>
                      </a:lnTo>
                      <a:lnTo>
                        <a:pt x="15498" y="48192"/>
                      </a:lnTo>
                      <a:cubicBezTo>
                        <a:pt x="15498" y="48192"/>
                        <a:pt x="6901" y="57002"/>
                        <a:pt x="5414" y="61248"/>
                      </a:cubicBezTo>
                      <a:cubicBezTo>
                        <a:pt x="5308" y="61991"/>
                        <a:pt x="5414" y="62522"/>
                        <a:pt x="5839" y="62734"/>
                      </a:cubicBezTo>
                      <a:cubicBezTo>
                        <a:pt x="7534" y="63664"/>
                        <a:pt x="10412" y="63889"/>
                        <a:pt x="12805" y="63889"/>
                      </a:cubicBezTo>
                      <a:cubicBezTo>
                        <a:pt x="15057" y="63889"/>
                        <a:pt x="16878" y="63689"/>
                        <a:pt x="16878" y="63689"/>
                      </a:cubicBezTo>
                      <a:lnTo>
                        <a:pt x="16878" y="63689"/>
                      </a:lnTo>
                      <a:cubicBezTo>
                        <a:pt x="16878" y="63689"/>
                        <a:pt x="16878" y="63796"/>
                        <a:pt x="16666" y="64114"/>
                      </a:cubicBezTo>
                      <a:cubicBezTo>
                        <a:pt x="16135" y="66131"/>
                        <a:pt x="14437" y="73137"/>
                        <a:pt x="15605" y="76746"/>
                      </a:cubicBezTo>
                      <a:cubicBezTo>
                        <a:pt x="15817" y="77276"/>
                        <a:pt x="16242" y="77913"/>
                        <a:pt x="16666" y="78338"/>
                      </a:cubicBezTo>
                      <a:cubicBezTo>
                        <a:pt x="16878" y="78550"/>
                        <a:pt x="17091" y="78656"/>
                        <a:pt x="17409" y="78656"/>
                      </a:cubicBezTo>
                      <a:cubicBezTo>
                        <a:pt x="18159" y="78848"/>
                        <a:pt x="18834" y="78928"/>
                        <a:pt x="19438" y="78928"/>
                      </a:cubicBezTo>
                      <a:cubicBezTo>
                        <a:pt x="22517" y="78928"/>
                        <a:pt x="23778" y="76852"/>
                        <a:pt x="23778" y="76852"/>
                      </a:cubicBezTo>
                      <a:cubicBezTo>
                        <a:pt x="23778" y="76852"/>
                        <a:pt x="24098" y="76779"/>
                        <a:pt x="24739" y="76779"/>
                      </a:cubicBezTo>
                      <a:cubicBezTo>
                        <a:pt x="25828" y="76779"/>
                        <a:pt x="27843" y="76989"/>
                        <a:pt x="30784" y="78125"/>
                      </a:cubicBezTo>
                      <a:cubicBezTo>
                        <a:pt x="39382" y="78338"/>
                        <a:pt x="46812" y="80142"/>
                        <a:pt x="53181" y="87042"/>
                      </a:cubicBezTo>
                      <a:cubicBezTo>
                        <a:pt x="57427" y="91500"/>
                        <a:pt x="59762" y="97338"/>
                        <a:pt x="63583" y="102009"/>
                      </a:cubicBezTo>
                      <a:cubicBezTo>
                        <a:pt x="68254" y="107847"/>
                        <a:pt x="72500" y="114216"/>
                        <a:pt x="78763" y="115383"/>
                      </a:cubicBezTo>
                      <a:cubicBezTo>
                        <a:pt x="79075" y="115418"/>
                        <a:pt x="79571" y="115464"/>
                        <a:pt x="80216" y="115464"/>
                      </a:cubicBezTo>
                      <a:cubicBezTo>
                        <a:pt x="83525" y="115464"/>
                        <a:pt x="90766" y="114257"/>
                        <a:pt x="97338" y="104132"/>
                      </a:cubicBezTo>
                      <a:cubicBezTo>
                        <a:pt x="98718" y="101266"/>
                        <a:pt x="101160" y="95640"/>
                        <a:pt x="101903" y="95109"/>
                      </a:cubicBezTo>
                      <a:cubicBezTo>
                        <a:pt x="102009" y="94897"/>
                        <a:pt x="102115" y="94791"/>
                        <a:pt x="102115" y="94578"/>
                      </a:cubicBezTo>
                      <a:cubicBezTo>
                        <a:pt x="106998" y="93305"/>
                        <a:pt x="110713" y="89483"/>
                        <a:pt x="111987" y="84707"/>
                      </a:cubicBezTo>
                      <a:cubicBezTo>
                        <a:pt x="114110" y="76321"/>
                        <a:pt x="111138" y="63903"/>
                        <a:pt x="111138" y="63902"/>
                      </a:cubicBezTo>
                      <a:lnTo>
                        <a:pt x="111138" y="63902"/>
                      </a:lnTo>
                      <a:cubicBezTo>
                        <a:pt x="111138" y="63902"/>
                        <a:pt x="111244" y="64114"/>
                        <a:pt x="111456" y="64326"/>
                      </a:cubicBezTo>
                      <a:cubicBezTo>
                        <a:pt x="111350" y="63690"/>
                        <a:pt x="111350" y="63371"/>
                        <a:pt x="111350" y="63371"/>
                      </a:cubicBezTo>
                      <a:lnTo>
                        <a:pt x="111350" y="63371"/>
                      </a:lnTo>
                      <a:cubicBezTo>
                        <a:pt x="111350" y="63371"/>
                        <a:pt x="113392" y="66218"/>
                        <a:pt x="115181" y="66218"/>
                      </a:cubicBezTo>
                      <a:cubicBezTo>
                        <a:pt x="115907" y="66218"/>
                        <a:pt x="116592" y="65750"/>
                        <a:pt x="117082" y="64432"/>
                      </a:cubicBezTo>
                      <a:cubicBezTo>
                        <a:pt x="117507" y="62203"/>
                        <a:pt x="116127" y="59443"/>
                        <a:pt x="114322" y="56896"/>
                      </a:cubicBezTo>
                      <a:lnTo>
                        <a:pt x="114322" y="56896"/>
                      </a:lnTo>
                      <a:cubicBezTo>
                        <a:pt x="114428" y="57214"/>
                        <a:pt x="114322" y="57533"/>
                        <a:pt x="114216" y="57851"/>
                      </a:cubicBezTo>
                      <a:cubicBezTo>
                        <a:pt x="113803" y="58944"/>
                        <a:pt x="113143" y="59338"/>
                        <a:pt x="112406" y="59338"/>
                      </a:cubicBezTo>
                      <a:cubicBezTo>
                        <a:pt x="110493" y="59338"/>
                        <a:pt x="108060" y="56684"/>
                        <a:pt x="108059" y="56684"/>
                      </a:cubicBezTo>
                      <a:lnTo>
                        <a:pt x="108059" y="56684"/>
                      </a:lnTo>
                      <a:cubicBezTo>
                        <a:pt x="108060" y="56685"/>
                        <a:pt x="111244" y="78232"/>
                        <a:pt x="108378" y="81841"/>
                      </a:cubicBezTo>
                      <a:cubicBezTo>
                        <a:pt x="107816" y="82544"/>
                        <a:pt x="107227" y="82828"/>
                        <a:pt x="106641" y="82828"/>
                      </a:cubicBezTo>
                      <a:cubicBezTo>
                        <a:pt x="104133" y="82828"/>
                        <a:pt x="101691" y="77595"/>
                        <a:pt x="101691" y="77595"/>
                      </a:cubicBezTo>
                      <a:cubicBezTo>
                        <a:pt x="101691" y="77595"/>
                        <a:pt x="98082" y="97338"/>
                        <a:pt x="89484" y="102115"/>
                      </a:cubicBezTo>
                      <a:cubicBezTo>
                        <a:pt x="88548" y="102640"/>
                        <a:pt x="87779" y="102874"/>
                        <a:pt x="87152" y="102874"/>
                      </a:cubicBezTo>
                      <a:cubicBezTo>
                        <a:pt x="81945" y="102874"/>
                        <a:pt x="86511" y="86724"/>
                        <a:pt x="86511" y="86723"/>
                      </a:cubicBezTo>
                      <a:lnTo>
                        <a:pt x="86511" y="86723"/>
                      </a:lnTo>
                      <a:cubicBezTo>
                        <a:pt x="86512" y="86723"/>
                        <a:pt x="87118" y="86957"/>
                        <a:pt x="87913" y="86957"/>
                      </a:cubicBezTo>
                      <a:cubicBezTo>
                        <a:pt x="89629" y="86957"/>
                        <a:pt x="92226" y="85867"/>
                        <a:pt x="91500" y="78975"/>
                      </a:cubicBezTo>
                      <a:lnTo>
                        <a:pt x="91500" y="78975"/>
                      </a:lnTo>
                      <a:cubicBezTo>
                        <a:pt x="91500" y="78975"/>
                        <a:pt x="90848" y="83005"/>
                        <a:pt x="88260" y="83005"/>
                      </a:cubicBezTo>
                      <a:cubicBezTo>
                        <a:pt x="87384" y="83005"/>
                        <a:pt x="86287" y="82544"/>
                        <a:pt x="84919" y="81310"/>
                      </a:cubicBezTo>
                      <a:lnTo>
                        <a:pt x="84919" y="81310"/>
                      </a:lnTo>
                      <a:cubicBezTo>
                        <a:pt x="84919" y="81310"/>
                        <a:pt x="86617" y="90969"/>
                        <a:pt x="79930" y="92774"/>
                      </a:cubicBezTo>
                      <a:cubicBezTo>
                        <a:pt x="79329" y="92948"/>
                        <a:pt x="78676" y="93032"/>
                        <a:pt x="77982" y="93032"/>
                      </a:cubicBezTo>
                      <a:cubicBezTo>
                        <a:pt x="71080" y="93032"/>
                        <a:pt x="60097" y="84799"/>
                        <a:pt x="54985" y="76215"/>
                      </a:cubicBezTo>
                      <a:cubicBezTo>
                        <a:pt x="49360" y="66874"/>
                        <a:pt x="48617" y="60293"/>
                        <a:pt x="48617" y="60293"/>
                      </a:cubicBezTo>
                      <a:lnTo>
                        <a:pt x="48617" y="60293"/>
                      </a:lnTo>
                      <a:cubicBezTo>
                        <a:pt x="48617" y="60293"/>
                        <a:pt x="50504" y="60721"/>
                        <a:pt x="53217" y="60721"/>
                      </a:cubicBezTo>
                      <a:cubicBezTo>
                        <a:pt x="56541" y="60721"/>
                        <a:pt x="61106" y="60078"/>
                        <a:pt x="64963" y="57214"/>
                      </a:cubicBezTo>
                      <a:lnTo>
                        <a:pt x="64645" y="55304"/>
                      </a:lnTo>
                      <a:cubicBezTo>
                        <a:pt x="61765" y="56574"/>
                        <a:pt x="58682" y="57236"/>
                        <a:pt x="55559" y="57236"/>
                      </a:cubicBezTo>
                      <a:cubicBezTo>
                        <a:pt x="54768" y="57236"/>
                        <a:pt x="53974" y="57194"/>
                        <a:pt x="53181" y="57108"/>
                      </a:cubicBezTo>
                      <a:cubicBezTo>
                        <a:pt x="46918" y="56365"/>
                        <a:pt x="37896" y="47236"/>
                        <a:pt x="37896" y="47236"/>
                      </a:cubicBezTo>
                      <a:lnTo>
                        <a:pt x="38851" y="41292"/>
                      </a:lnTo>
                      <a:lnTo>
                        <a:pt x="38851" y="41292"/>
                      </a:lnTo>
                      <a:cubicBezTo>
                        <a:pt x="38851" y="41292"/>
                        <a:pt x="35413" y="43561"/>
                        <a:pt x="32798" y="43561"/>
                      </a:cubicBezTo>
                      <a:cubicBezTo>
                        <a:pt x="32164" y="43561"/>
                        <a:pt x="31579" y="43428"/>
                        <a:pt x="31102" y="43097"/>
                      </a:cubicBezTo>
                      <a:cubicBezTo>
                        <a:pt x="28555" y="41505"/>
                        <a:pt x="30678" y="37683"/>
                        <a:pt x="30678" y="37683"/>
                      </a:cubicBezTo>
                      <a:lnTo>
                        <a:pt x="30678" y="37683"/>
                      </a:lnTo>
                      <a:cubicBezTo>
                        <a:pt x="30678" y="37683"/>
                        <a:pt x="30504" y="37690"/>
                        <a:pt x="30202" y="37690"/>
                      </a:cubicBezTo>
                      <a:cubicBezTo>
                        <a:pt x="28388" y="37690"/>
                        <a:pt x="21928" y="37456"/>
                        <a:pt x="20381" y="34180"/>
                      </a:cubicBezTo>
                      <a:cubicBezTo>
                        <a:pt x="19426" y="31951"/>
                        <a:pt x="19638" y="29298"/>
                        <a:pt x="21018" y="27175"/>
                      </a:cubicBezTo>
                      <a:lnTo>
                        <a:pt x="21018" y="27175"/>
                      </a:lnTo>
                      <a:cubicBezTo>
                        <a:pt x="21018" y="27175"/>
                        <a:pt x="18374" y="27774"/>
                        <a:pt x="15890" y="27774"/>
                      </a:cubicBezTo>
                      <a:cubicBezTo>
                        <a:pt x="14063" y="27774"/>
                        <a:pt x="12323" y="27450"/>
                        <a:pt x="11783" y="26325"/>
                      </a:cubicBezTo>
                      <a:cubicBezTo>
                        <a:pt x="10616" y="23672"/>
                        <a:pt x="17515" y="16136"/>
                        <a:pt x="17515" y="16135"/>
                      </a:cubicBezTo>
                      <a:lnTo>
                        <a:pt x="17515" y="16135"/>
                      </a:lnTo>
                      <a:cubicBezTo>
                        <a:pt x="17515" y="16135"/>
                        <a:pt x="11698" y="18403"/>
                        <a:pt x="7825" y="18403"/>
                      </a:cubicBezTo>
                      <a:cubicBezTo>
                        <a:pt x="6014" y="18403"/>
                        <a:pt x="4628" y="17907"/>
                        <a:pt x="4459" y="16454"/>
                      </a:cubicBezTo>
                      <a:cubicBezTo>
                        <a:pt x="4247" y="13269"/>
                        <a:pt x="8174" y="5096"/>
                        <a:pt x="10828" y="1"/>
                      </a:cubicBezTo>
                      <a:close/>
                    </a:path>
                  </a:pathLst>
                </a:custGeom>
                <a:solidFill>
                  <a:srgbClr val="FFB469">
                    <a:alpha val="442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     </a:t>
                  </a:r>
                  <a:endParaRPr/>
                </a:p>
              </p:txBody>
            </p:sp>
            <p:sp>
              <p:nvSpPr>
                <p:cNvPr id="1871" name="Google Shape;1871;p35"/>
                <p:cNvSpPr/>
                <p:nvPr/>
              </p:nvSpPr>
              <p:spPr>
                <a:xfrm>
                  <a:off x="-4647" y="1590488"/>
                  <a:ext cx="836158" cy="710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88" h="33577" extrusionOk="0">
                      <a:moveTo>
                        <a:pt x="36940" y="0"/>
                      </a:moveTo>
                      <a:cubicBezTo>
                        <a:pt x="36516" y="1274"/>
                        <a:pt x="35454" y="2123"/>
                        <a:pt x="34287" y="2336"/>
                      </a:cubicBezTo>
                      <a:cubicBezTo>
                        <a:pt x="32110" y="2601"/>
                        <a:pt x="29961" y="2734"/>
                        <a:pt x="27825" y="2734"/>
                      </a:cubicBezTo>
                      <a:cubicBezTo>
                        <a:pt x="25689" y="2734"/>
                        <a:pt x="23566" y="2601"/>
                        <a:pt x="21443" y="2336"/>
                      </a:cubicBezTo>
                      <a:lnTo>
                        <a:pt x="21443" y="2336"/>
                      </a:lnTo>
                      <a:cubicBezTo>
                        <a:pt x="21443" y="2336"/>
                        <a:pt x="24309" y="5945"/>
                        <a:pt x="27068" y="6794"/>
                      </a:cubicBezTo>
                      <a:cubicBezTo>
                        <a:pt x="29828" y="7643"/>
                        <a:pt x="34287" y="9872"/>
                        <a:pt x="34074" y="10721"/>
                      </a:cubicBezTo>
                      <a:cubicBezTo>
                        <a:pt x="33906" y="11227"/>
                        <a:pt x="30851" y="11346"/>
                        <a:pt x="28014" y="11346"/>
                      </a:cubicBezTo>
                      <a:cubicBezTo>
                        <a:pt x="25492" y="11346"/>
                        <a:pt x="23141" y="11252"/>
                        <a:pt x="23141" y="11252"/>
                      </a:cubicBezTo>
                      <a:lnTo>
                        <a:pt x="23141" y="11252"/>
                      </a:lnTo>
                      <a:cubicBezTo>
                        <a:pt x="23141" y="11252"/>
                        <a:pt x="33119" y="13163"/>
                        <a:pt x="26962" y="19744"/>
                      </a:cubicBezTo>
                      <a:cubicBezTo>
                        <a:pt x="19107" y="28342"/>
                        <a:pt x="1" y="30995"/>
                        <a:pt x="1" y="30995"/>
                      </a:cubicBezTo>
                      <a:cubicBezTo>
                        <a:pt x="1" y="30995"/>
                        <a:pt x="4581" y="33577"/>
                        <a:pt x="9610" y="33577"/>
                      </a:cubicBezTo>
                      <a:cubicBezTo>
                        <a:pt x="10259" y="33577"/>
                        <a:pt x="10916" y="33534"/>
                        <a:pt x="11571" y="33437"/>
                      </a:cubicBezTo>
                      <a:cubicBezTo>
                        <a:pt x="13694" y="33225"/>
                        <a:pt x="28979" y="30571"/>
                        <a:pt x="34923" y="21761"/>
                      </a:cubicBezTo>
                      <a:cubicBezTo>
                        <a:pt x="39488" y="14967"/>
                        <a:pt x="38002" y="12313"/>
                        <a:pt x="31951" y="7643"/>
                      </a:cubicBezTo>
                      <a:lnTo>
                        <a:pt x="31951" y="7643"/>
                      </a:lnTo>
                      <a:cubicBezTo>
                        <a:pt x="32917" y="7813"/>
                        <a:pt x="35038" y="8501"/>
                        <a:pt x="36688" y="8501"/>
                      </a:cubicBezTo>
                      <a:cubicBezTo>
                        <a:pt x="38120" y="8501"/>
                        <a:pt x="39196" y="7982"/>
                        <a:pt x="38851" y="6157"/>
                      </a:cubicBezTo>
                      <a:cubicBezTo>
                        <a:pt x="38320" y="4034"/>
                        <a:pt x="37683" y="2017"/>
                        <a:pt x="36940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5"/>
                <p:cNvSpPr/>
                <p:nvPr/>
              </p:nvSpPr>
              <p:spPr>
                <a:xfrm>
                  <a:off x="-1128489" y="2289114"/>
                  <a:ext cx="472033" cy="139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92" h="6565" extrusionOk="0">
                      <a:moveTo>
                        <a:pt x="259" y="0"/>
                      </a:moveTo>
                      <a:cubicBezTo>
                        <a:pt x="235" y="0"/>
                        <a:pt x="220" y="6"/>
                        <a:pt x="213" y="19"/>
                      </a:cubicBezTo>
                      <a:cubicBezTo>
                        <a:pt x="1" y="232"/>
                        <a:pt x="2336" y="2142"/>
                        <a:pt x="4990" y="3628"/>
                      </a:cubicBezTo>
                      <a:cubicBezTo>
                        <a:pt x="6157" y="4371"/>
                        <a:pt x="7431" y="4902"/>
                        <a:pt x="8705" y="5433"/>
                      </a:cubicBezTo>
                      <a:cubicBezTo>
                        <a:pt x="9236" y="5645"/>
                        <a:pt x="9766" y="5751"/>
                        <a:pt x="10085" y="5857"/>
                      </a:cubicBezTo>
                      <a:lnTo>
                        <a:pt x="10616" y="6070"/>
                      </a:lnTo>
                      <a:lnTo>
                        <a:pt x="12420" y="6388"/>
                      </a:lnTo>
                      <a:cubicBezTo>
                        <a:pt x="13291" y="6513"/>
                        <a:pt x="14125" y="6564"/>
                        <a:pt x="14944" y="6564"/>
                      </a:cubicBezTo>
                      <a:cubicBezTo>
                        <a:pt x="15523" y="6564"/>
                        <a:pt x="16094" y="6538"/>
                        <a:pt x="16666" y="6494"/>
                      </a:cubicBezTo>
                      <a:cubicBezTo>
                        <a:pt x="18046" y="6388"/>
                        <a:pt x="19426" y="5964"/>
                        <a:pt x="20700" y="5327"/>
                      </a:cubicBezTo>
                      <a:cubicBezTo>
                        <a:pt x="21761" y="4902"/>
                        <a:pt x="22292" y="4371"/>
                        <a:pt x="22292" y="4265"/>
                      </a:cubicBezTo>
                      <a:cubicBezTo>
                        <a:pt x="22273" y="4246"/>
                        <a:pt x="22238" y="4238"/>
                        <a:pt x="22186" y="4238"/>
                      </a:cubicBezTo>
                      <a:cubicBezTo>
                        <a:pt x="21947" y="4238"/>
                        <a:pt x="21361" y="4428"/>
                        <a:pt x="20487" y="4690"/>
                      </a:cubicBezTo>
                      <a:cubicBezTo>
                        <a:pt x="19214" y="5008"/>
                        <a:pt x="17940" y="5221"/>
                        <a:pt x="16560" y="5221"/>
                      </a:cubicBezTo>
                      <a:cubicBezTo>
                        <a:pt x="15286" y="5221"/>
                        <a:pt x="14012" y="5008"/>
                        <a:pt x="12739" y="4796"/>
                      </a:cubicBezTo>
                      <a:cubicBezTo>
                        <a:pt x="12208" y="4690"/>
                        <a:pt x="11783" y="4477"/>
                        <a:pt x="11465" y="4477"/>
                      </a:cubicBezTo>
                      <a:lnTo>
                        <a:pt x="11040" y="4265"/>
                      </a:lnTo>
                      <a:lnTo>
                        <a:pt x="10509" y="4159"/>
                      </a:lnTo>
                      <a:cubicBezTo>
                        <a:pt x="10297" y="4159"/>
                        <a:pt x="9766" y="4053"/>
                        <a:pt x="9342" y="3841"/>
                      </a:cubicBezTo>
                      <a:cubicBezTo>
                        <a:pt x="8068" y="3522"/>
                        <a:pt x="6794" y="3098"/>
                        <a:pt x="5521" y="2567"/>
                      </a:cubicBezTo>
                      <a:cubicBezTo>
                        <a:pt x="3029" y="1471"/>
                        <a:pt x="631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35"/>
                <p:cNvSpPr/>
                <p:nvPr/>
              </p:nvSpPr>
              <p:spPr>
                <a:xfrm>
                  <a:off x="-1953382" y="1675886"/>
                  <a:ext cx="429323" cy="564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" h="26654" extrusionOk="0">
                      <a:moveTo>
                        <a:pt x="7749" y="1"/>
                      </a:moveTo>
                      <a:lnTo>
                        <a:pt x="7749" y="1"/>
                      </a:lnTo>
                      <a:cubicBezTo>
                        <a:pt x="6688" y="319"/>
                        <a:pt x="5733" y="850"/>
                        <a:pt x="4990" y="1487"/>
                      </a:cubicBezTo>
                      <a:cubicBezTo>
                        <a:pt x="2973" y="2867"/>
                        <a:pt x="1487" y="4778"/>
                        <a:pt x="531" y="7007"/>
                      </a:cubicBezTo>
                      <a:cubicBezTo>
                        <a:pt x="107" y="8280"/>
                        <a:pt x="1" y="9660"/>
                        <a:pt x="213" y="10934"/>
                      </a:cubicBezTo>
                      <a:cubicBezTo>
                        <a:pt x="531" y="12102"/>
                        <a:pt x="956" y="13163"/>
                        <a:pt x="1487" y="14225"/>
                      </a:cubicBezTo>
                      <a:cubicBezTo>
                        <a:pt x="2017" y="15074"/>
                        <a:pt x="2548" y="16029"/>
                        <a:pt x="3185" y="16878"/>
                      </a:cubicBezTo>
                      <a:cubicBezTo>
                        <a:pt x="3822" y="17728"/>
                        <a:pt x="4565" y="18471"/>
                        <a:pt x="5308" y="19320"/>
                      </a:cubicBezTo>
                      <a:cubicBezTo>
                        <a:pt x="6900" y="21018"/>
                        <a:pt x="8705" y="22504"/>
                        <a:pt x="10722" y="23778"/>
                      </a:cubicBezTo>
                      <a:cubicBezTo>
                        <a:pt x="12632" y="25052"/>
                        <a:pt x="14861" y="25901"/>
                        <a:pt x="17090" y="26432"/>
                      </a:cubicBezTo>
                      <a:cubicBezTo>
                        <a:pt x="17746" y="26563"/>
                        <a:pt x="18402" y="26654"/>
                        <a:pt x="19058" y="26654"/>
                      </a:cubicBezTo>
                      <a:cubicBezTo>
                        <a:pt x="19464" y="26654"/>
                        <a:pt x="19869" y="26619"/>
                        <a:pt x="20275" y="26538"/>
                      </a:cubicBezTo>
                      <a:cubicBezTo>
                        <a:pt x="20275" y="26326"/>
                        <a:pt x="19001" y="26326"/>
                        <a:pt x="17303" y="25795"/>
                      </a:cubicBezTo>
                      <a:cubicBezTo>
                        <a:pt x="15180" y="25052"/>
                        <a:pt x="13163" y="23990"/>
                        <a:pt x="11358" y="22717"/>
                      </a:cubicBezTo>
                      <a:cubicBezTo>
                        <a:pt x="9554" y="21337"/>
                        <a:pt x="7962" y="19851"/>
                        <a:pt x="6476" y="18152"/>
                      </a:cubicBezTo>
                      <a:cubicBezTo>
                        <a:pt x="5839" y="17409"/>
                        <a:pt x="5202" y="16560"/>
                        <a:pt x="4671" y="15817"/>
                      </a:cubicBezTo>
                      <a:cubicBezTo>
                        <a:pt x="4034" y="14968"/>
                        <a:pt x="3503" y="14119"/>
                        <a:pt x="2973" y="13269"/>
                      </a:cubicBezTo>
                      <a:cubicBezTo>
                        <a:pt x="2442" y="12420"/>
                        <a:pt x="2017" y="11571"/>
                        <a:pt x="1805" y="10616"/>
                      </a:cubicBezTo>
                      <a:cubicBezTo>
                        <a:pt x="1487" y="9554"/>
                        <a:pt x="1487" y="8493"/>
                        <a:pt x="1805" y="7325"/>
                      </a:cubicBezTo>
                      <a:cubicBezTo>
                        <a:pt x="2442" y="5308"/>
                        <a:pt x="3716" y="3504"/>
                        <a:pt x="5414" y="2018"/>
                      </a:cubicBezTo>
                      <a:cubicBezTo>
                        <a:pt x="6263" y="1381"/>
                        <a:pt x="7006" y="744"/>
                        <a:pt x="7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35"/>
                <p:cNvSpPr/>
                <p:nvPr/>
              </p:nvSpPr>
              <p:spPr>
                <a:xfrm>
                  <a:off x="-1881451" y="2485068"/>
                  <a:ext cx="209061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4671" extrusionOk="0">
                      <a:moveTo>
                        <a:pt x="213" y="0"/>
                      </a:moveTo>
                      <a:cubicBezTo>
                        <a:pt x="106" y="0"/>
                        <a:pt x="0" y="425"/>
                        <a:pt x="0" y="955"/>
                      </a:cubicBezTo>
                      <a:cubicBezTo>
                        <a:pt x="106" y="1699"/>
                        <a:pt x="425" y="2442"/>
                        <a:pt x="849" y="3078"/>
                      </a:cubicBezTo>
                      <a:cubicBezTo>
                        <a:pt x="1380" y="3715"/>
                        <a:pt x="2017" y="4140"/>
                        <a:pt x="2866" y="4458"/>
                      </a:cubicBezTo>
                      <a:cubicBezTo>
                        <a:pt x="3185" y="4564"/>
                        <a:pt x="3503" y="4671"/>
                        <a:pt x="3822" y="4671"/>
                      </a:cubicBezTo>
                      <a:lnTo>
                        <a:pt x="4989" y="4671"/>
                      </a:lnTo>
                      <a:cubicBezTo>
                        <a:pt x="5626" y="4564"/>
                        <a:pt x="6369" y="4458"/>
                        <a:pt x="7112" y="4246"/>
                      </a:cubicBezTo>
                      <a:cubicBezTo>
                        <a:pt x="8492" y="3715"/>
                        <a:pt x="9872" y="2972"/>
                        <a:pt x="9766" y="2760"/>
                      </a:cubicBezTo>
                      <a:cubicBezTo>
                        <a:pt x="9715" y="2709"/>
                        <a:pt x="9596" y="2689"/>
                        <a:pt x="9426" y="2689"/>
                      </a:cubicBezTo>
                      <a:cubicBezTo>
                        <a:pt x="8890" y="2689"/>
                        <a:pt x="7842" y="2892"/>
                        <a:pt x="6794" y="2972"/>
                      </a:cubicBezTo>
                      <a:cubicBezTo>
                        <a:pt x="6475" y="3025"/>
                        <a:pt x="6157" y="3052"/>
                        <a:pt x="5838" y="3052"/>
                      </a:cubicBezTo>
                      <a:cubicBezTo>
                        <a:pt x="5520" y="3052"/>
                        <a:pt x="5202" y="3025"/>
                        <a:pt x="4883" y="2972"/>
                      </a:cubicBezTo>
                      <a:lnTo>
                        <a:pt x="4034" y="2972"/>
                      </a:lnTo>
                      <a:cubicBezTo>
                        <a:pt x="4034" y="2972"/>
                        <a:pt x="3715" y="2972"/>
                        <a:pt x="3291" y="2866"/>
                      </a:cubicBezTo>
                      <a:cubicBezTo>
                        <a:pt x="2760" y="2760"/>
                        <a:pt x="2229" y="2548"/>
                        <a:pt x="1805" y="2229"/>
                      </a:cubicBezTo>
                      <a:cubicBezTo>
                        <a:pt x="1380" y="1805"/>
                        <a:pt x="956" y="1380"/>
                        <a:pt x="743" y="849"/>
                      </a:cubicBezTo>
                      <a:cubicBezTo>
                        <a:pt x="531" y="319"/>
                        <a:pt x="319" y="0"/>
                        <a:pt x="2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35"/>
                <p:cNvSpPr/>
                <p:nvPr/>
              </p:nvSpPr>
              <p:spPr>
                <a:xfrm>
                  <a:off x="-2798519" y="217310"/>
                  <a:ext cx="2171285" cy="153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40" h="72386" extrusionOk="0">
                      <a:moveTo>
                        <a:pt x="28809" y="0"/>
                      </a:moveTo>
                      <a:cubicBezTo>
                        <a:pt x="22164" y="0"/>
                        <a:pt x="16482" y="1188"/>
                        <a:pt x="12845" y="4239"/>
                      </a:cubicBezTo>
                      <a:cubicBezTo>
                        <a:pt x="1" y="14960"/>
                        <a:pt x="34393" y="34703"/>
                        <a:pt x="50952" y="42028"/>
                      </a:cubicBezTo>
                      <a:cubicBezTo>
                        <a:pt x="50952" y="42028"/>
                        <a:pt x="35667" y="64425"/>
                        <a:pt x="37153" y="68140"/>
                      </a:cubicBezTo>
                      <a:cubicBezTo>
                        <a:pt x="38320" y="71218"/>
                        <a:pt x="41823" y="72174"/>
                        <a:pt x="43203" y="72386"/>
                      </a:cubicBezTo>
                      <a:cubicBezTo>
                        <a:pt x="46812" y="70475"/>
                        <a:pt x="50634" y="66335"/>
                        <a:pt x="53075" y="65062"/>
                      </a:cubicBezTo>
                      <a:cubicBezTo>
                        <a:pt x="53758" y="64682"/>
                        <a:pt x="54231" y="64516"/>
                        <a:pt x="54558" y="64516"/>
                      </a:cubicBezTo>
                      <a:cubicBezTo>
                        <a:pt x="56062" y="64516"/>
                        <a:pt x="54497" y="68015"/>
                        <a:pt x="56153" y="70369"/>
                      </a:cubicBezTo>
                      <a:cubicBezTo>
                        <a:pt x="56555" y="70928"/>
                        <a:pt x="57117" y="71165"/>
                        <a:pt x="57785" y="71165"/>
                      </a:cubicBezTo>
                      <a:cubicBezTo>
                        <a:pt x="61178" y="71165"/>
                        <a:pt x="67295" y="65047"/>
                        <a:pt x="68891" y="63894"/>
                      </a:cubicBezTo>
                      <a:cubicBezTo>
                        <a:pt x="71693" y="62026"/>
                        <a:pt x="73556" y="61173"/>
                        <a:pt x="75448" y="61173"/>
                      </a:cubicBezTo>
                      <a:cubicBezTo>
                        <a:pt x="77427" y="61173"/>
                        <a:pt x="79437" y="62106"/>
                        <a:pt x="82584" y="63788"/>
                      </a:cubicBezTo>
                      <a:cubicBezTo>
                        <a:pt x="85263" y="65241"/>
                        <a:pt x="87636" y="65878"/>
                        <a:pt x="89719" y="65878"/>
                      </a:cubicBezTo>
                      <a:cubicBezTo>
                        <a:pt x="97374" y="65878"/>
                        <a:pt x="101107" y="57272"/>
                        <a:pt x="101691" y="48927"/>
                      </a:cubicBezTo>
                      <a:cubicBezTo>
                        <a:pt x="102540" y="36826"/>
                        <a:pt x="100205" y="24726"/>
                        <a:pt x="100205" y="12625"/>
                      </a:cubicBezTo>
                      <a:cubicBezTo>
                        <a:pt x="96489" y="13049"/>
                        <a:pt x="91288" y="12837"/>
                        <a:pt x="87573" y="14748"/>
                      </a:cubicBezTo>
                      <a:cubicBezTo>
                        <a:pt x="87573" y="14748"/>
                        <a:pt x="52217" y="0"/>
                        <a:pt x="288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35"/>
                <p:cNvSpPr/>
                <p:nvPr/>
              </p:nvSpPr>
              <p:spPr>
                <a:xfrm>
                  <a:off x="-492392" y="484623"/>
                  <a:ext cx="1240749" cy="116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5" h="55052" extrusionOk="0">
                      <a:moveTo>
                        <a:pt x="1" y="1"/>
                      </a:moveTo>
                      <a:cubicBezTo>
                        <a:pt x="4034" y="6794"/>
                        <a:pt x="5945" y="28979"/>
                        <a:pt x="10403" y="37471"/>
                      </a:cubicBezTo>
                      <a:cubicBezTo>
                        <a:pt x="14785" y="45663"/>
                        <a:pt x="22500" y="55051"/>
                        <a:pt x="30021" y="55051"/>
                      </a:cubicBezTo>
                      <a:cubicBezTo>
                        <a:pt x="30881" y="55051"/>
                        <a:pt x="31738" y="54928"/>
                        <a:pt x="32588" y="54667"/>
                      </a:cubicBezTo>
                      <a:cubicBezTo>
                        <a:pt x="40868" y="52119"/>
                        <a:pt x="39806" y="41611"/>
                        <a:pt x="41292" y="39912"/>
                      </a:cubicBezTo>
                      <a:cubicBezTo>
                        <a:pt x="41521" y="39683"/>
                        <a:pt x="41820" y="39582"/>
                        <a:pt x="42175" y="39582"/>
                      </a:cubicBezTo>
                      <a:cubicBezTo>
                        <a:pt x="44290" y="39582"/>
                        <a:pt x="48392" y="43190"/>
                        <a:pt x="51482" y="45007"/>
                      </a:cubicBezTo>
                      <a:cubicBezTo>
                        <a:pt x="52332" y="45485"/>
                        <a:pt x="53287" y="45724"/>
                        <a:pt x="54242" y="45724"/>
                      </a:cubicBezTo>
                      <a:cubicBezTo>
                        <a:pt x="55198" y="45724"/>
                        <a:pt x="56153" y="45485"/>
                        <a:pt x="57002" y="45007"/>
                      </a:cubicBezTo>
                      <a:cubicBezTo>
                        <a:pt x="58594" y="44264"/>
                        <a:pt x="46281" y="25901"/>
                        <a:pt x="45326" y="24627"/>
                      </a:cubicBezTo>
                      <a:cubicBezTo>
                        <a:pt x="38638" y="16135"/>
                        <a:pt x="27811" y="9023"/>
                        <a:pt x="18046" y="4671"/>
                      </a:cubicBezTo>
                      <a:cubicBezTo>
                        <a:pt x="14968" y="3185"/>
                        <a:pt x="11783" y="2017"/>
                        <a:pt x="8492" y="1062"/>
                      </a:cubicBezTo>
                      <a:cubicBezTo>
                        <a:pt x="7006" y="638"/>
                        <a:pt x="2124" y="2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35"/>
                <p:cNvSpPr/>
                <p:nvPr/>
              </p:nvSpPr>
              <p:spPr>
                <a:xfrm>
                  <a:off x="-2403" y="1008344"/>
                  <a:ext cx="143884" cy="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5" h="3928" extrusionOk="0">
                      <a:moveTo>
                        <a:pt x="3291" y="0"/>
                      </a:moveTo>
                      <a:cubicBezTo>
                        <a:pt x="2761" y="106"/>
                        <a:pt x="2230" y="319"/>
                        <a:pt x="1805" y="531"/>
                      </a:cubicBezTo>
                      <a:cubicBezTo>
                        <a:pt x="744" y="1062"/>
                        <a:pt x="1" y="1911"/>
                        <a:pt x="213" y="2229"/>
                      </a:cubicBezTo>
                      <a:cubicBezTo>
                        <a:pt x="319" y="2388"/>
                        <a:pt x="611" y="2415"/>
                        <a:pt x="983" y="2415"/>
                      </a:cubicBezTo>
                      <a:cubicBezTo>
                        <a:pt x="1169" y="2415"/>
                        <a:pt x="1374" y="2408"/>
                        <a:pt x="1586" y="2408"/>
                      </a:cubicBezTo>
                      <a:cubicBezTo>
                        <a:pt x="1799" y="2408"/>
                        <a:pt x="2018" y="2415"/>
                        <a:pt x="2230" y="2441"/>
                      </a:cubicBezTo>
                      <a:cubicBezTo>
                        <a:pt x="2548" y="2441"/>
                        <a:pt x="2973" y="2441"/>
                        <a:pt x="3291" y="2548"/>
                      </a:cubicBezTo>
                      <a:cubicBezTo>
                        <a:pt x="3517" y="2623"/>
                        <a:pt x="3636" y="2698"/>
                        <a:pt x="3686" y="2698"/>
                      </a:cubicBezTo>
                      <a:cubicBezTo>
                        <a:pt x="3707" y="2698"/>
                        <a:pt x="3716" y="2685"/>
                        <a:pt x="3716" y="2654"/>
                      </a:cubicBezTo>
                      <a:lnTo>
                        <a:pt x="4141" y="2654"/>
                      </a:lnTo>
                      <a:cubicBezTo>
                        <a:pt x="4353" y="2654"/>
                        <a:pt x="4671" y="2760"/>
                        <a:pt x="4884" y="2866"/>
                      </a:cubicBezTo>
                      <a:cubicBezTo>
                        <a:pt x="5202" y="2972"/>
                        <a:pt x="5521" y="3185"/>
                        <a:pt x="5733" y="3503"/>
                      </a:cubicBezTo>
                      <a:cubicBezTo>
                        <a:pt x="5945" y="3715"/>
                        <a:pt x="6157" y="3928"/>
                        <a:pt x="6370" y="3928"/>
                      </a:cubicBezTo>
                      <a:cubicBezTo>
                        <a:pt x="6582" y="3928"/>
                        <a:pt x="6688" y="3609"/>
                        <a:pt x="6794" y="3185"/>
                      </a:cubicBezTo>
                      <a:cubicBezTo>
                        <a:pt x="6794" y="2654"/>
                        <a:pt x="6582" y="2017"/>
                        <a:pt x="6264" y="1592"/>
                      </a:cubicBezTo>
                      <a:cubicBezTo>
                        <a:pt x="5945" y="1062"/>
                        <a:pt x="5414" y="637"/>
                        <a:pt x="4884" y="319"/>
                      </a:cubicBezTo>
                      <a:cubicBezTo>
                        <a:pt x="4671" y="212"/>
                        <a:pt x="4353" y="106"/>
                        <a:pt x="4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35"/>
                <p:cNvSpPr/>
                <p:nvPr/>
              </p:nvSpPr>
              <p:spPr>
                <a:xfrm>
                  <a:off x="-1061047" y="1079429"/>
                  <a:ext cx="139374" cy="8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2" h="4192" extrusionOk="0">
                      <a:moveTo>
                        <a:pt x="3767" y="0"/>
                      </a:moveTo>
                      <a:cubicBezTo>
                        <a:pt x="3609" y="0"/>
                        <a:pt x="3450" y="13"/>
                        <a:pt x="3291" y="40"/>
                      </a:cubicBezTo>
                      <a:cubicBezTo>
                        <a:pt x="2972" y="40"/>
                        <a:pt x="2760" y="146"/>
                        <a:pt x="2442" y="252"/>
                      </a:cubicBezTo>
                      <a:lnTo>
                        <a:pt x="2229" y="358"/>
                      </a:lnTo>
                      <a:cubicBezTo>
                        <a:pt x="2123" y="464"/>
                        <a:pt x="1911" y="571"/>
                        <a:pt x="1805" y="677"/>
                      </a:cubicBezTo>
                      <a:cubicBezTo>
                        <a:pt x="1380" y="995"/>
                        <a:pt x="1062" y="1420"/>
                        <a:pt x="743" y="1844"/>
                      </a:cubicBezTo>
                      <a:cubicBezTo>
                        <a:pt x="106" y="2906"/>
                        <a:pt x="0" y="4073"/>
                        <a:pt x="213" y="4180"/>
                      </a:cubicBezTo>
                      <a:cubicBezTo>
                        <a:pt x="245" y="4188"/>
                        <a:pt x="278" y="4191"/>
                        <a:pt x="312" y="4191"/>
                      </a:cubicBezTo>
                      <a:cubicBezTo>
                        <a:pt x="735" y="4191"/>
                        <a:pt x="1338" y="3625"/>
                        <a:pt x="2123" y="3330"/>
                      </a:cubicBezTo>
                      <a:cubicBezTo>
                        <a:pt x="2442" y="3118"/>
                        <a:pt x="2760" y="3012"/>
                        <a:pt x="3079" y="2906"/>
                      </a:cubicBezTo>
                      <a:cubicBezTo>
                        <a:pt x="3185" y="2800"/>
                        <a:pt x="3397" y="2800"/>
                        <a:pt x="3503" y="2800"/>
                      </a:cubicBezTo>
                      <a:lnTo>
                        <a:pt x="3822" y="2481"/>
                      </a:lnTo>
                      <a:cubicBezTo>
                        <a:pt x="4140" y="2375"/>
                        <a:pt x="4352" y="2269"/>
                        <a:pt x="4671" y="2269"/>
                      </a:cubicBezTo>
                      <a:cubicBezTo>
                        <a:pt x="4830" y="2216"/>
                        <a:pt x="4989" y="2189"/>
                        <a:pt x="5148" y="2189"/>
                      </a:cubicBezTo>
                      <a:cubicBezTo>
                        <a:pt x="5308" y="2189"/>
                        <a:pt x="5467" y="2216"/>
                        <a:pt x="5626" y="2269"/>
                      </a:cubicBezTo>
                      <a:cubicBezTo>
                        <a:pt x="5810" y="2330"/>
                        <a:pt x="5994" y="2392"/>
                        <a:pt x="6157" y="2392"/>
                      </a:cubicBezTo>
                      <a:cubicBezTo>
                        <a:pt x="6277" y="2392"/>
                        <a:pt x="6386" y="2359"/>
                        <a:pt x="6475" y="2269"/>
                      </a:cubicBezTo>
                      <a:cubicBezTo>
                        <a:pt x="6581" y="2163"/>
                        <a:pt x="6581" y="1950"/>
                        <a:pt x="6475" y="1526"/>
                      </a:cubicBezTo>
                      <a:cubicBezTo>
                        <a:pt x="6157" y="995"/>
                        <a:pt x="5626" y="571"/>
                        <a:pt x="5095" y="358"/>
                      </a:cubicBezTo>
                      <a:cubicBezTo>
                        <a:pt x="4697" y="119"/>
                        <a:pt x="424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35"/>
                <p:cNvSpPr/>
                <p:nvPr/>
              </p:nvSpPr>
              <p:spPr>
                <a:xfrm>
                  <a:off x="-60824" y="1235298"/>
                  <a:ext cx="166330" cy="251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5" h="11892" extrusionOk="0">
                      <a:moveTo>
                        <a:pt x="3932" y="0"/>
                      </a:moveTo>
                      <a:cubicBezTo>
                        <a:pt x="3895" y="0"/>
                        <a:pt x="3858" y="1"/>
                        <a:pt x="3821" y="3"/>
                      </a:cubicBezTo>
                      <a:cubicBezTo>
                        <a:pt x="1698" y="109"/>
                        <a:pt x="0" y="3187"/>
                        <a:pt x="212" y="6903"/>
                      </a:cubicBezTo>
                      <a:cubicBezTo>
                        <a:pt x="212" y="8601"/>
                        <a:pt x="743" y="10405"/>
                        <a:pt x="1698" y="11892"/>
                      </a:cubicBezTo>
                      <a:cubicBezTo>
                        <a:pt x="3078" y="9981"/>
                        <a:pt x="5307" y="8919"/>
                        <a:pt x="7749" y="8813"/>
                      </a:cubicBezTo>
                      <a:cubicBezTo>
                        <a:pt x="7855" y="8070"/>
                        <a:pt x="7855" y="7327"/>
                        <a:pt x="7855" y="6584"/>
                      </a:cubicBezTo>
                      <a:cubicBezTo>
                        <a:pt x="7751" y="2933"/>
                        <a:pt x="6006" y="0"/>
                        <a:pt x="3932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35"/>
                <p:cNvSpPr/>
                <p:nvPr/>
              </p:nvSpPr>
              <p:spPr>
                <a:xfrm>
                  <a:off x="-33869" y="1311782"/>
                  <a:ext cx="53975" cy="10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89" extrusionOk="0">
                      <a:moveTo>
                        <a:pt x="1168" y="0"/>
                      </a:moveTo>
                      <a:cubicBezTo>
                        <a:pt x="532" y="106"/>
                        <a:pt x="1" y="1168"/>
                        <a:pt x="1" y="2548"/>
                      </a:cubicBezTo>
                      <a:cubicBezTo>
                        <a:pt x="1" y="3928"/>
                        <a:pt x="638" y="4989"/>
                        <a:pt x="1275" y="4989"/>
                      </a:cubicBezTo>
                      <a:cubicBezTo>
                        <a:pt x="2018" y="4989"/>
                        <a:pt x="2548" y="3821"/>
                        <a:pt x="2548" y="2441"/>
                      </a:cubicBezTo>
                      <a:cubicBezTo>
                        <a:pt x="2442" y="1062"/>
                        <a:pt x="1805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35"/>
                <p:cNvSpPr/>
                <p:nvPr/>
              </p:nvSpPr>
              <p:spPr>
                <a:xfrm>
                  <a:off x="-1013848" y="1269009"/>
                  <a:ext cx="168595" cy="24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2" h="11468" extrusionOk="0">
                      <a:moveTo>
                        <a:pt x="3826" y="0"/>
                      </a:moveTo>
                      <a:cubicBezTo>
                        <a:pt x="3789" y="0"/>
                        <a:pt x="3752" y="1"/>
                        <a:pt x="3716" y="3"/>
                      </a:cubicBezTo>
                      <a:cubicBezTo>
                        <a:pt x="1593" y="109"/>
                        <a:pt x="0" y="3188"/>
                        <a:pt x="107" y="6903"/>
                      </a:cubicBezTo>
                      <a:cubicBezTo>
                        <a:pt x="107" y="7540"/>
                        <a:pt x="213" y="8177"/>
                        <a:pt x="319" y="8813"/>
                      </a:cubicBezTo>
                      <a:cubicBezTo>
                        <a:pt x="450" y="8808"/>
                        <a:pt x="580" y="8805"/>
                        <a:pt x="711" y="8805"/>
                      </a:cubicBezTo>
                      <a:cubicBezTo>
                        <a:pt x="2902" y="8805"/>
                        <a:pt x="4972" y="9640"/>
                        <a:pt x="6475" y="11043"/>
                      </a:cubicBezTo>
                      <a:lnTo>
                        <a:pt x="6900" y="11467"/>
                      </a:lnTo>
                      <a:cubicBezTo>
                        <a:pt x="7537" y="9981"/>
                        <a:pt x="7961" y="8283"/>
                        <a:pt x="7855" y="6691"/>
                      </a:cubicBezTo>
                      <a:cubicBezTo>
                        <a:pt x="7751" y="2936"/>
                        <a:pt x="5904" y="0"/>
                        <a:pt x="3826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35"/>
                <p:cNvSpPr/>
                <p:nvPr/>
              </p:nvSpPr>
              <p:spPr>
                <a:xfrm>
                  <a:off x="-989136" y="1327515"/>
                  <a:ext cx="53975" cy="10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90" extrusionOk="0">
                      <a:moveTo>
                        <a:pt x="1169" y="0"/>
                      </a:moveTo>
                      <a:cubicBezTo>
                        <a:pt x="532" y="0"/>
                        <a:pt x="1" y="1274"/>
                        <a:pt x="1" y="2548"/>
                      </a:cubicBezTo>
                      <a:cubicBezTo>
                        <a:pt x="1" y="3928"/>
                        <a:pt x="638" y="4989"/>
                        <a:pt x="1381" y="4989"/>
                      </a:cubicBezTo>
                      <a:cubicBezTo>
                        <a:pt x="2018" y="4989"/>
                        <a:pt x="2549" y="3821"/>
                        <a:pt x="2549" y="2441"/>
                      </a:cubicBezTo>
                      <a:cubicBezTo>
                        <a:pt x="2549" y="1062"/>
                        <a:pt x="1912" y="0"/>
                        <a:pt x="1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CF17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5"/>
                <p:cNvSpPr/>
                <p:nvPr/>
              </p:nvSpPr>
              <p:spPr>
                <a:xfrm>
                  <a:off x="-2281553" y="376758"/>
                  <a:ext cx="1087908" cy="49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" h="23565" extrusionOk="0">
                      <a:moveTo>
                        <a:pt x="2540" y="1"/>
                      </a:moveTo>
                      <a:cubicBezTo>
                        <a:pt x="1655" y="1"/>
                        <a:pt x="807" y="34"/>
                        <a:pt x="1" y="106"/>
                      </a:cubicBezTo>
                      <a:cubicBezTo>
                        <a:pt x="532" y="7748"/>
                        <a:pt x="21761" y="18682"/>
                        <a:pt x="32164" y="23564"/>
                      </a:cubicBezTo>
                      <a:cubicBezTo>
                        <a:pt x="32482" y="23352"/>
                        <a:pt x="32907" y="23246"/>
                        <a:pt x="33225" y="23140"/>
                      </a:cubicBezTo>
                      <a:lnTo>
                        <a:pt x="33438" y="23140"/>
                      </a:lnTo>
                      <a:cubicBezTo>
                        <a:pt x="33650" y="23140"/>
                        <a:pt x="33756" y="23034"/>
                        <a:pt x="33968" y="23034"/>
                      </a:cubicBezTo>
                      <a:lnTo>
                        <a:pt x="34181" y="23034"/>
                      </a:lnTo>
                      <a:lnTo>
                        <a:pt x="34711" y="22928"/>
                      </a:lnTo>
                      <a:lnTo>
                        <a:pt x="41292" y="22928"/>
                      </a:lnTo>
                      <a:cubicBezTo>
                        <a:pt x="41292" y="22928"/>
                        <a:pt x="30678" y="21229"/>
                        <a:pt x="30041" y="19212"/>
                      </a:cubicBezTo>
                      <a:cubicBezTo>
                        <a:pt x="29722" y="18894"/>
                        <a:pt x="29829" y="18575"/>
                        <a:pt x="30359" y="18363"/>
                      </a:cubicBezTo>
                      <a:cubicBezTo>
                        <a:pt x="31477" y="17461"/>
                        <a:pt x="33404" y="17148"/>
                        <a:pt x="35545" y="17148"/>
                      </a:cubicBezTo>
                      <a:cubicBezTo>
                        <a:pt x="39703" y="17148"/>
                        <a:pt x="44668" y="18331"/>
                        <a:pt x="46069" y="18682"/>
                      </a:cubicBezTo>
                      <a:cubicBezTo>
                        <a:pt x="44902" y="18363"/>
                        <a:pt x="41717" y="17196"/>
                        <a:pt x="42885" y="14754"/>
                      </a:cubicBezTo>
                      <a:cubicBezTo>
                        <a:pt x="43415" y="13480"/>
                        <a:pt x="51377" y="13162"/>
                        <a:pt x="51377" y="13162"/>
                      </a:cubicBezTo>
                      <a:lnTo>
                        <a:pt x="51270" y="13162"/>
                      </a:lnTo>
                      <a:lnTo>
                        <a:pt x="50952" y="13056"/>
                      </a:lnTo>
                      <a:lnTo>
                        <a:pt x="49890" y="12631"/>
                      </a:lnTo>
                      <a:cubicBezTo>
                        <a:pt x="49678" y="12525"/>
                        <a:pt x="49360" y="12419"/>
                        <a:pt x="49147" y="12313"/>
                      </a:cubicBezTo>
                      <a:lnTo>
                        <a:pt x="45751" y="11039"/>
                      </a:lnTo>
                      <a:lnTo>
                        <a:pt x="44477" y="10508"/>
                      </a:lnTo>
                      <a:cubicBezTo>
                        <a:pt x="34179" y="6548"/>
                        <a:pt x="14829" y="1"/>
                        <a:pt x="2540" y="1"/>
                      </a:cubicBezTo>
                      <a:close/>
                    </a:path>
                  </a:pathLst>
                </a:custGeom>
                <a:solidFill>
                  <a:srgbClr val="E25E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35"/>
                <p:cNvSpPr/>
                <p:nvPr/>
              </p:nvSpPr>
              <p:spPr>
                <a:xfrm>
                  <a:off x="-1377973" y="648624"/>
                  <a:ext cx="177595" cy="12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5949" extrusionOk="0">
                      <a:moveTo>
                        <a:pt x="5741" y="0"/>
                      </a:moveTo>
                      <a:cubicBezTo>
                        <a:pt x="5268" y="0"/>
                        <a:pt x="4804" y="35"/>
                        <a:pt x="4352" y="111"/>
                      </a:cubicBezTo>
                      <a:cubicBezTo>
                        <a:pt x="3291" y="217"/>
                        <a:pt x="2230" y="535"/>
                        <a:pt x="1380" y="1066"/>
                      </a:cubicBezTo>
                      <a:cubicBezTo>
                        <a:pt x="1168" y="1172"/>
                        <a:pt x="1062" y="1384"/>
                        <a:pt x="956" y="1491"/>
                      </a:cubicBezTo>
                      <a:cubicBezTo>
                        <a:pt x="850" y="1597"/>
                        <a:pt x="743" y="1703"/>
                        <a:pt x="637" y="1915"/>
                      </a:cubicBezTo>
                      <a:cubicBezTo>
                        <a:pt x="425" y="2021"/>
                        <a:pt x="425" y="2234"/>
                        <a:pt x="425" y="2234"/>
                      </a:cubicBezTo>
                      <a:cubicBezTo>
                        <a:pt x="425" y="2234"/>
                        <a:pt x="319" y="2340"/>
                        <a:pt x="213" y="2552"/>
                      </a:cubicBezTo>
                      <a:cubicBezTo>
                        <a:pt x="107" y="2764"/>
                        <a:pt x="107" y="2870"/>
                        <a:pt x="107" y="3083"/>
                      </a:cubicBezTo>
                      <a:cubicBezTo>
                        <a:pt x="0" y="3295"/>
                        <a:pt x="0" y="3507"/>
                        <a:pt x="107" y="3720"/>
                      </a:cubicBezTo>
                      <a:cubicBezTo>
                        <a:pt x="107" y="4038"/>
                        <a:pt x="213" y="4357"/>
                        <a:pt x="319" y="4569"/>
                      </a:cubicBezTo>
                      <a:cubicBezTo>
                        <a:pt x="531" y="4781"/>
                        <a:pt x="743" y="4993"/>
                        <a:pt x="956" y="5206"/>
                      </a:cubicBezTo>
                      <a:cubicBezTo>
                        <a:pt x="1486" y="5524"/>
                        <a:pt x="2017" y="5736"/>
                        <a:pt x="2548" y="5843"/>
                      </a:cubicBezTo>
                      <a:cubicBezTo>
                        <a:pt x="3008" y="5913"/>
                        <a:pt x="3468" y="5949"/>
                        <a:pt x="3924" y="5949"/>
                      </a:cubicBezTo>
                      <a:cubicBezTo>
                        <a:pt x="4836" y="5949"/>
                        <a:pt x="5732" y="5807"/>
                        <a:pt x="6582" y="5524"/>
                      </a:cubicBezTo>
                      <a:cubicBezTo>
                        <a:pt x="6582" y="5312"/>
                        <a:pt x="4565" y="5418"/>
                        <a:pt x="2760" y="4887"/>
                      </a:cubicBezTo>
                      <a:cubicBezTo>
                        <a:pt x="1911" y="4569"/>
                        <a:pt x="1168" y="4038"/>
                        <a:pt x="1274" y="3613"/>
                      </a:cubicBezTo>
                      <a:cubicBezTo>
                        <a:pt x="1380" y="3295"/>
                        <a:pt x="1486" y="3083"/>
                        <a:pt x="1593" y="2870"/>
                      </a:cubicBezTo>
                      <a:cubicBezTo>
                        <a:pt x="1593" y="2870"/>
                        <a:pt x="1699" y="2764"/>
                        <a:pt x="1805" y="2552"/>
                      </a:cubicBezTo>
                      <a:lnTo>
                        <a:pt x="1911" y="2340"/>
                      </a:lnTo>
                      <a:cubicBezTo>
                        <a:pt x="2017" y="2234"/>
                        <a:pt x="2123" y="2127"/>
                        <a:pt x="2230" y="2021"/>
                      </a:cubicBezTo>
                      <a:cubicBezTo>
                        <a:pt x="2866" y="1491"/>
                        <a:pt x="3609" y="1172"/>
                        <a:pt x="4459" y="1066"/>
                      </a:cubicBezTo>
                      <a:cubicBezTo>
                        <a:pt x="5732" y="854"/>
                        <a:pt x="7112" y="641"/>
                        <a:pt x="8386" y="323"/>
                      </a:cubicBezTo>
                      <a:cubicBezTo>
                        <a:pt x="7495" y="117"/>
                        <a:pt x="6604" y="0"/>
                        <a:pt x="57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35"/>
                <p:cNvSpPr/>
                <p:nvPr/>
              </p:nvSpPr>
              <p:spPr>
                <a:xfrm>
                  <a:off x="-1638701" y="726675"/>
                  <a:ext cx="292215" cy="155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7358" extrusionOk="0">
                      <a:moveTo>
                        <a:pt x="3756" y="0"/>
                      </a:moveTo>
                      <a:cubicBezTo>
                        <a:pt x="3054" y="0"/>
                        <a:pt x="2358" y="52"/>
                        <a:pt x="1699" y="140"/>
                      </a:cubicBezTo>
                      <a:cubicBezTo>
                        <a:pt x="1274" y="246"/>
                        <a:pt x="956" y="458"/>
                        <a:pt x="637" y="777"/>
                      </a:cubicBezTo>
                      <a:cubicBezTo>
                        <a:pt x="319" y="989"/>
                        <a:pt x="213" y="1307"/>
                        <a:pt x="106" y="1626"/>
                      </a:cubicBezTo>
                      <a:cubicBezTo>
                        <a:pt x="0" y="1838"/>
                        <a:pt x="0" y="2157"/>
                        <a:pt x="106" y="2369"/>
                      </a:cubicBezTo>
                      <a:cubicBezTo>
                        <a:pt x="106" y="2475"/>
                        <a:pt x="106" y="2581"/>
                        <a:pt x="106" y="2581"/>
                      </a:cubicBezTo>
                      <a:lnTo>
                        <a:pt x="319" y="2793"/>
                      </a:lnTo>
                      <a:cubicBezTo>
                        <a:pt x="319" y="3006"/>
                        <a:pt x="531" y="3218"/>
                        <a:pt x="637" y="3324"/>
                      </a:cubicBezTo>
                      <a:cubicBezTo>
                        <a:pt x="1062" y="3749"/>
                        <a:pt x="1592" y="4067"/>
                        <a:pt x="2123" y="4280"/>
                      </a:cubicBezTo>
                      <a:cubicBezTo>
                        <a:pt x="3715" y="4916"/>
                        <a:pt x="5202" y="5447"/>
                        <a:pt x="6900" y="5872"/>
                      </a:cubicBezTo>
                      <a:cubicBezTo>
                        <a:pt x="8598" y="6296"/>
                        <a:pt x="10297" y="6615"/>
                        <a:pt x="11570" y="6933"/>
                      </a:cubicBezTo>
                      <a:cubicBezTo>
                        <a:pt x="12313" y="7146"/>
                        <a:pt x="13056" y="7252"/>
                        <a:pt x="13799" y="7358"/>
                      </a:cubicBezTo>
                      <a:cubicBezTo>
                        <a:pt x="13163" y="6933"/>
                        <a:pt x="12420" y="6615"/>
                        <a:pt x="11783" y="6403"/>
                      </a:cubicBezTo>
                      <a:cubicBezTo>
                        <a:pt x="10509" y="5978"/>
                        <a:pt x="8811" y="5447"/>
                        <a:pt x="7112" y="4916"/>
                      </a:cubicBezTo>
                      <a:cubicBezTo>
                        <a:pt x="5520" y="4492"/>
                        <a:pt x="4140" y="3961"/>
                        <a:pt x="2654" y="3218"/>
                      </a:cubicBezTo>
                      <a:cubicBezTo>
                        <a:pt x="2229" y="3006"/>
                        <a:pt x="1911" y="2687"/>
                        <a:pt x="1592" y="2369"/>
                      </a:cubicBezTo>
                      <a:cubicBezTo>
                        <a:pt x="1486" y="2263"/>
                        <a:pt x="1380" y="2263"/>
                        <a:pt x="1380" y="2157"/>
                      </a:cubicBezTo>
                      <a:cubicBezTo>
                        <a:pt x="1380" y="2050"/>
                        <a:pt x="1380" y="2050"/>
                        <a:pt x="1380" y="2050"/>
                      </a:cubicBezTo>
                      <a:cubicBezTo>
                        <a:pt x="1380" y="2050"/>
                        <a:pt x="1274" y="2050"/>
                        <a:pt x="1380" y="1944"/>
                      </a:cubicBezTo>
                      <a:cubicBezTo>
                        <a:pt x="1380" y="1732"/>
                        <a:pt x="1486" y="1520"/>
                        <a:pt x="2017" y="1307"/>
                      </a:cubicBezTo>
                      <a:cubicBezTo>
                        <a:pt x="2760" y="1148"/>
                        <a:pt x="3530" y="1069"/>
                        <a:pt x="4299" y="1069"/>
                      </a:cubicBezTo>
                      <a:cubicBezTo>
                        <a:pt x="5069" y="1069"/>
                        <a:pt x="5838" y="1148"/>
                        <a:pt x="6581" y="1307"/>
                      </a:cubicBezTo>
                      <a:cubicBezTo>
                        <a:pt x="8280" y="1414"/>
                        <a:pt x="10084" y="1732"/>
                        <a:pt x="11358" y="1944"/>
                      </a:cubicBezTo>
                      <a:cubicBezTo>
                        <a:pt x="11883" y="2019"/>
                        <a:pt x="12409" y="2094"/>
                        <a:pt x="12934" y="2094"/>
                      </a:cubicBezTo>
                      <a:cubicBezTo>
                        <a:pt x="13152" y="2094"/>
                        <a:pt x="13370" y="2082"/>
                        <a:pt x="13587" y="2050"/>
                      </a:cubicBezTo>
                      <a:cubicBezTo>
                        <a:pt x="12950" y="1732"/>
                        <a:pt x="12207" y="1520"/>
                        <a:pt x="11464" y="1414"/>
                      </a:cubicBezTo>
                      <a:cubicBezTo>
                        <a:pt x="10190" y="1095"/>
                        <a:pt x="8492" y="671"/>
                        <a:pt x="6688" y="352"/>
                      </a:cubicBezTo>
                      <a:cubicBezTo>
                        <a:pt x="5755" y="103"/>
                        <a:pt x="4749" y="0"/>
                        <a:pt x="37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35"/>
                <p:cNvSpPr/>
                <p:nvPr/>
              </p:nvSpPr>
              <p:spPr>
                <a:xfrm>
                  <a:off x="-1681411" y="847817"/>
                  <a:ext cx="249505" cy="25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934" extrusionOk="0">
                      <a:moveTo>
                        <a:pt x="7346" y="1"/>
                      </a:moveTo>
                      <a:cubicBezTo>
                        <a:pt x="6783" y="1"/>
                        <a:pt x="6258" y="76"/>
                        <a:pt x="5732" y="151"/>
                      </a:cubicBezTo>
                      <a:cubicBezTo>
                        <a:pt x="5308" y="257"/>
                        <a:pt x="4883" y="469"/>
                        <a:pt x="4459" y="575"/>
                      </a:cubicBezTo>
                      <a:cubicBezTo>
                        <a:pt x="4034" y="894"/>
                        <a:pt x="3716" y="1106"/>
                        <a:pt x="3397" y="1425"/>
                      </a:cubicBezTo>
                      <a:cubicBezTo>
                        <a:pt x="2973" y="1743"/>
                        <a:pt x="2654" y="2061"/>
                        <a:pt x="2442" y="2486"/>
                      </a:cubicBezTo>
                      <a:cubicBezTo>
                        <a:pt x="2336" y="2804"/>
                        <a:pt x="2230" y="3123"/>
                        <a:pt x="2336" y="3335"/>
                      </a:cubicBezTo>
                      <a:cubicBezTo>
                        <a:pt x="2336" y="3654"/>
                        <a:pt x="2442" y="3972"/>
                        <a:pt x="2548" y="4184"/>
                      </a:cubicBezTo>
                      <a:cubicBezTo>
                        <a:pt x="2866" y="4609"/>
                        <a:pt x="3185" y="4927"/>
                        <a:pt x="3609" y="5140"/>
                      </a:cubicBezTo>
                      <a:cubicBezTo>
                        <a:pt x="3928" y="5246"/>
                        <a:pt x="4246" y="5458"/>
                        <a:pt x="4565" y="5564"/>
                      </a:cubicBezTo>
                      <a:cubicBezTo>
                        <a:pt x="5202" y="5883"/>
                        <a:pt x="5626" y="6095"/>
                        <a:pt x="6051" y="6201"/>
                      </a:cubicBezTo>
                      <a:lnTo>
                        <a:pt x="6582" y="6413"/>
                      </a:lnTo>
                      <a:lnTo>
                        <a:pt x="6763" y="6474"/>
                      </a:lnTo>
                      <a:lnTo>
                        <a:pt x="6762" y="6474"/>
                      </a:lnTo>
                      <a:cubicBezTo>
                        <a:pt x="5154" y="6775"/>
                        <a:pt x="3624" y="7463"/>
                        <a:pt x="2336" y="8536"/>
                      </a:cubicBezTo>
                      <a:cubicBezTo>
                        <a:pt x="1487" y="9067"/>
                        <a:pt x="850" y="9916"/>
                        <a:pt x="319" y="10766"/>
                      </a:cubicBezTo>
                      <a:cubicBezTo>
                        <a:pt x="107" y="11084"/>
                        <a:pt x="0" y="11509"/>
                        <a:pt x="107" y="11933"/>
                      </a:cubicBezTo>
                      <a:cubicBezTo>
                        <a:pt x="213" y="11933"/>
                        <a:pt x="319" y="11509"/>
                        <a:pt x="637" y="10978"/>
                      </a:cubicBezTo>
                      <a:cubicBezTo>
                        <a:pt x="1274" y="10235"/>
                        <a:pt x="1911" y="9598"/>
                        <a:pt x="2760" y="9173"/>
                      </a:cubicBezTo>
                      <a:cubicBezTo>
                        <a:pt x="3716" y="8430"/>
                        <a:pt x="4777" y="8006"/>
                        <a:pt x="5945" y="7687"/>
                      </a:cubicBezTo>
                      <a:cubicBezTo>
                        <a:pt x="6562" y="7482"/>
                        <a:pt x="7223" y="7365"/>
                        <a:pt x="7871" y="7365"/>
                      </a:cubicBezTo>
                      <a:cubicBezTo>
                        <a:pt x="8227" y="7365"/>
                        <a:pt x="8578" y="7400"/>
                        <a:pt x="8917" y="7475"/>
                      </a:cubicBezTo>
                      <a:lnTo>
                        <a:pt x="11783" y="8006"/>
                      </a:lnTo>
                      <a:lnTo>
                        <a:pt x="11783" y="8006"/>
                      </a:lnTo>
                      <a:lnTo>
                        <a:pt x="9448" y="6413"/>
                      </a:lnTo>
                      <a:cubicBezTo>
                        <a:pt x="8917" y="5989"/>
                        <a:pt x="8280" y="5670"/>
                        <a:pt x="7749" y="5458"/>
                      </a:cubicBezTo>
                      <a:lnTo>
                        <a:pt x="7112" y="5140"/>
                      </a:lnTo>
                      <a:lnTo>
                        <a:pt x="6475" y="4927"/>
                      </a:lnTo>
                      <a:cubicBezTo>
                        <a:pt x="6157" y="4821"/>
                        <a:pt x="5732" y="4715"/>
                        <a:pt x="5096" y="4503"/>
                      </a:cubicBezTo>
                      <a:cubicBezTo>
                        <a:pt x="4565" y="4291"/>
                        <a:pt x="4034" y="3972"/>
                        <a:pt x="3503" y="3547"/>
                      </a:cubicBezTo>
                      <a:cubicBezTo>
                        <a:pt x="3397" y="3335"/>
                        <a:pt x="3291" y="3123"/>
                        <a:pt x="3503" y="2911"/>
                      </a:cubicBezTo>
                      <a:cubicBezTo>
                        <a:pt x="3609" y="2592"/>
                        <a:pt x="3822" y="2274"/>
                        <a:pt x="4034" y="2061"/>
                      </a:cubicBezTo>
                      <a:cubicBezTo>
                        <a:pt x="5096" y="1000"/>
                        <a:pt x="6582" y="469"/>
                        <a:pt x="8068" y="469"/>
                      </a:cubicBezTo>
                      <a:cubicBezTo>
                        <a:pt x="8705" y="469"/>
                        <a:pt x="9448" y="363"/>
                        <a:pt x="10085" y="257"/>
                      </a:cubicBezTo>
                      <a:cubicBezTo>
                        <a:pt x="9618" y="102"/>
                        <a:pt x="9095" y="3"/>
                        <a:pt x="8598" y="3"/>
                      </a:cubicBezTo>
                      <a:cubicBezTo>
                        <a:pt x="8417" y="3"/>
                        <a:pt x="8238" y="16"/>
                        <a:pt x="8068" y="45"/>
                      </a:cubicBezTo>
                      <a:cubicBezTo>
                        <a:pt x="7819" y="14"/>
                        <a:pt x="7579" y="1"/>
                        <a:pt x="73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35"/>
                <p:cNvSpPr/>
                <p:nvPr/>
              </p:nvSpPr>
              <p:spPr>
                <a:xfrm>
                  <a:off x="-1883695" y="956635"/>
                  <a:ext cx="366391" cy="17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8493" extrusionOk="0">
                      <a:moveTo>
                        <a:pt x="13269" y="1"/>
                      </a:moveTo>
                      <a:cubicBezTo>
                        <a:pt x="9765" y="2178"/>
                        <a:pt x="5671" y="3343"/>
                        <a:pt x="1512" y="3343"/>
                      </a:cubicBezTo>
                      <a:cubicBezTo>
                        <a:pt x="1009" y="3343"/>
                        <a:pt x="504" y="3326"/>
                        <a:pt x="0" y="3291"/>
                      </a:cubicBezTo>
                      <a:lnTo>
                        <a:pt x="0" y="3291"/>
                      </a:lnTo>
                      <a:cubicBezTo>
                        <a:pt x="2866" y="4777"/>
                        <a:pt x="5520" y="6051"/>
                        <a:pt x="7855" y="7006"/>
                      </a:cubicBezTo>
                      <a:lnTo>
                        <a:pt x="6900" y="8493"/>
                      </a:lnTo>
                      <a:cubicBezTo>
                        <a:pt x="10190" y="5627"/>
                        <a:pt x="13587" y="2867"/>
                        <a:pt x="17302" y="319"/>
                      </a:cubicBezTo>
                      <a:lnTo>
                        <a:pt x="13269" y="1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35"/>
                <p:cNvSpPr/>
                <p:nvPr/>
              </p:nvSpPr>
              <p:spPr>
                <a:xfrm>
                  <a:off x="-1553302" y="385736"/>
                  <a:ext cx="609141" cy="26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67" h="12738" extrusionOk="0">
                      <a:moveTo>
                        <a:pt x="9979" y="0"/>
                      </a:moveTo>
                      <a:cubicBezTo>
                        <a:pt x="10297" y="531"/>
                        <a:pt x="10616" y="1062"/>
                        <a:pt x="10828" y="1699"/>
                      </a:cubicBezTo>
                      <a:cubicBezTo>
                        <a:pt x="12680" y="5749"/>
                        <a:pt x="9579" y="6614"/>
                        <a:pt x="6220" y="6614"/>
                      </a:cubicBezTo>
                      <a:cubicBezTo>
                        <a:pt x="3718" y="6614"/>
                        <a:pt x="1074" y="6134"/>
                        <a:pt x="226" y="6134"/>
                      </a:cubicBezTo>
                      <a:cubicBezTo>
                        <a:pt x="124" y="6134"/>
                        <a:pt x="48" y="6141"/>
                        <a:pt x="1" y="6157"/>
                      </a:cubicBezTo>
                      <a:lnTo>
                        <a:pt x="16666" y="12738"/>
                      </a:lnTo>
                      <a:lnTo>
                        <a:pt x="28767" y="6794"/>
                      </a:lnTo>
                      <a:cubicBezTo>
                        <a:pt x="28767" y="6794"/>
                        <a:pt x="20806" y="3503"/>
                        <a:pt x="997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35"/>
                <p:cNvSpPr/>
                <p:nvPr/>
              </p:nvSpPr>
              <p:spPr>
                <a:xfrm>
                  <a:off x="-1357751" y="376737"/>
                  <a:ext cx="1045198" cy="150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60" h="711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19" y="213"/>
                        <a:pt x="638" y="425"/>
                        <a:pt x="956" y="637"/>
                      </a:cubicBezTo>
                      <a:cubicBezTo>
                        <a:pt x="1275" y="850"/>
                        <a:pt x="1593" y="1062"/>
                        <a:pt x="2018" y="1274"/>
                      </a:cubicBezTo>
                      <a:cubicBezTo>
                        <a:pt x="2442" y="1487"/>
                        <a:pt x="2973" y="1699"/>
                        <a:pt x="3397" y="1911"/>
                      </a:cubicBezTo>
                      <a:cubicBezTo>
                        <a:pt x="5733" y="2760"/>
                        <a:pt x="8811" y="3397"/>
                        <a:pt x="11889" y="4247"/>
                      </a:cubicBezTo>
                      <a:lnTo>
                        <a:pt x="20275" y="6688"/>
                      </a:lnTo>
                      <a:lnTo>
                        <a:pt x="21867" y="7112"/>
                      </a:lnTo>
                      <a:lnTo>
                        <a:pt x="22504" y="7112"/>
                      </a:lnTo>
                      <a:lnTo>
                        <a:pt x="22823" y="7006"/>
                      </a:lnTo>
                      <a:lnTo>
                        <a:pt x="23353" y="6794"/>
                      </a:lnTo>
                      <a:lnTo>
                        <a:pt x="24415" y="6476"/>
                      </a:lnTo>
                      <a:cubicBezTo>
                        <a:pt x="24415" y="6476"/>
                        <a:pt x="25901" y="5945"/>
                        <a:pt x="28236" y="5414"/>
                      </a:cubicBezTo>
                      <a:cubicBezTo>
                        <a:pt x="29510" y="4990"/>
                        <a:pt x="30784" y="4777"/>
                        <a:pt x="32164" y="4565"/>
                      </a:cubicBezTo>
                      <a:cubicBezTo>
                        <a:pt x="32659" y="4565"/>
                        <a:pt x="33154" y="4518"/>
                        <a:pt x="33681" y="4518"/>
                      </a:cubicBezTo>
                      <a:cubicBezTo>
                        <a:pt x="33944" y="4518"/>
                        <a:pt x="34216" y="4530"/>
                        <a:pt x="34499" y="4565"/>
                      </a:cubicBezTo>
                      <a:lnTo>
                        <a:pt x="36834" y="4565"/>
                      </a:lnTo>
                      <a:cubicBezTo>
                        <a:pt x="39700" y="4777"/>
                        <a:pt x="42672" y="5308"/>
                        <a:pt x="45432" y="5945"/>
                      </a:cubicBezTo>
                      <a:lnTo>
                        <a:pt x="48298" y="6582"/>
                      </a:lnTo>
                      <a:cubicBezTo>
                        <a:pt x="48616" y="6688"/>
                        <a:pt x="49041" y="6688"/>
                        <a:pt x="49359" y="6794"/>
                      </a:cubicBezTo>
                      <a:cubicBezTo>
                        <a:pt x="49041" y="6582"/>
                        <a:pt x="48723" y="6476"/>
                        <a:pt x="48298" y="6369"/>
                      </a:cubicBezTo>
                      <a:cubicBezTo>
                        <a:pt x="47661" y="6157"/>
                        <a:pt x="46706" y="5945"/>
                        <a:pt x="45538" y="5626"/>
                      </a:cubicBezTo>
                      <a:cubicBezTo>
                        <a:pt x="42672" y="4883"/>
                        <a:pt x="39806" y="4353"/>
                        <a:pt x="36834" y="4034"/>
                      </a:cubicBezTo>
                      <a:cubicBezTo>
                        <a:pt x="36091" y="3928"/>
                        <a:pt x="35242" y="3928"/>
                        <a:pt x="34499" y="3928"/>
                      </a:cubicBezTo>
                      <a:lnTo>
                        <a:pt x="32164" y="3928"/>
                      </a:lnTo>
                      <a:cubicBezTo>
                        <a:pt x="30784" y="4034"/>
                        <a:pt x="29404" y="4247"/>
                        <a:pt x="28024" y="4671"/>
                      </a:cubicBezTo>
                      <a:cubicBezTo>
                        <a:pt x="25689" y="5202"/>
                        <a:pt x="24202" y="5733"/>
                        <a:pt x="24202" y="5733"/>
                      </a:cubicBezTo>
                      <a:lnTo>
                        <a:pt x="23141" y="6051"/>
                      </a:lnTo>
                      <a:lnTo>
                        <a:pt x="22186" y="6369"/>
                      </a:lnTo>
                      <a:lnTo>
                        <a:pt x="20593" y="5945"/>
                      </a:lnTo>
                      <a:lnTo>
                        <a:pt x="12102" y="3610"/>
                      </a:lnTo>
                      <a:cubicBezTo>
                        <a:pt x="9023" y="2973"/>
                        <a:pt x="5839" y="2336"/>
                        <a:pt x="3610" y="1593"/>
                      </a:cubicBezTo>
                      <a:cubicBezTo>
                        <a:pt x="2442" y="1168"/>
                        <a:pt x="1168" y="6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35"/>
                <p:cNvSpPr/>
                <p:nvPr/>
              </p:nvSpPr>
              <p:spPr>
                <a:xfrm>
                  <a:off x="-800319" y="1705108"/>
                  <a:ext cx="764227" cy="50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1" h="2375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223" y="15837"/>
                        <a:pt x="12202" y="23755"/>
                        <a:pt x="21620" y="23755"/>
                      </a:cubicBezTo>
                      <a:cubicBezTo>
                        <a:pt x="22997" y="23755"/>
                        <a:pt x="24361" y="23586"/>
                        <a:pt x="25688" y="23247"/>
                      </a:cubicBezTo>
                      <a:cubicBezTo>
                        <a:pt x="36091" y="20594"/>
                        <a:pt x="32588" y="14225"/>
                        <a:pt x="32588" y="14225"/>
                      </a:cubicBezTo>
                      <a:cubicBezTo>
                        <a:pt x="31877" y="13483"/>
                        <a:pt x="30771" y="13209"/>
                        <a:pt x="29439" y="13209"/>
                      </a:cubicBezTo>
                      <a:cubicBezTo>
                        <a:pt x="26196" y="13209"/>
                        <a:pt x="21613" y="14835"/>
                        <a:pt x="18152" y="15286"/>
                      </a:cubicBezTo>
                      <a:cubicBezTo>
                        <a:pt x="17595" y="15369"/>
                        <a:pt x="17043" y="15408"/>
                        <a:pt x="16499" y="15408"/>
                      </a:cubicBezTo>
                      <a:cubicBezTo>
                        <a:pt x="12162" y="15408"/>
                        <a:pt x="8338" y="12914"/>
                        <a:pt x="7112" y="10085"/>
                      </a:cubicBezTo>
                      <a:cubicBezTo>
                        <a:pt x="5839" y="700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91A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35"/>
                <p:cNvSpPr/>
                <p:nvPr/>
              </p:nvSpPr>
              <p:spPr>
                <a:xfrm>
                  <a:off x="89751" y="1606771"/>
                  <a:ext cx="80952" cy="3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1886" extrusionOk="0">
                      <a:moveTo>
                        <a:pt x="2230" y="1"/>
                      </a:moveTo>
                      <a:cubicBezTo>
                        <a:pt x="2150" y="1"/>
                        <a:pt x="2071" y="27"/>
                        <a:pt x="2018" y="81"/>
                      </a:cubicBezTo>
                      <a:cubicBezTo>
                        <a:pt x="1805" y="81"/>
                        <a:pt x="1699" y="81"/>
                        <a:pt x="1593" y="187"/>
                      </a:cubicBezTo>
                      <a:cubicBezTo>
                        <a:pt x="1275" y="293"/>
                        <a:pt x="1062" y="399"/>
                        <a:pt x="850" y="611"/>
                      </a:cubicBezTo>
                      <a:cubicBezTo>
                        <a:pt x="319" y="1036"/>
                        <a:pt x="1" y="1460"/>
                        <a:pt x="213" y="1673"/>
                      </a:cubicBezTo>
                      <a:cubicBezTo>
                        <a:pt x="266" y="1779"/>
                        <a:pt x="426" y="1805"/>
                        <a:pt x="638" y="1805"/>
                      </a:cubicBezTo>
                      <a:cubicBezTo>
                        <a:pt x="850" y="1805"/>
                        <a:pt x="1116" y="1779"/>
                        <a:pt x="1381" y="1779"/>
                      </a:cubicBezTo>
                      <a:lnTo>
                        <a:pt x="2124" y="1779"/>
                      </a:lnTo>
                      <a:cubicBezTo>
                        <a:pt x="2124" y="1673"/>
                        <a:pt x="2230" y="1673"/>
                        <a:pt x="2230" y="1673"/>
                      </a:cubicBezTo>
                      <a:cubicBezTo>
                        <a:pt x="2336" y="1673"/>
                        <a:pt x="2549" y="1567"/>
                        <a:pt x="2655" y="1567"/>
                      </a:cubicBezTo>
                      <a:cubicBezTo>
                        <a:pt x="2973" y="1673"/>
                        <a:pt x="3292" y="1779"/>
                        <a:pt x="3610" y="1885"/>
                      </a:cubicBezTo>
                      <a:cubicBezTo>
                        <a:pt x="3716" y="1885"/>
                        <a:pt x="3822" y="1673"/>
                        <a:pt x="3822" y="1354"/>
                      </a:cubicBezTo>
                      <a:cubicBezTo>
                        <a:pt x="3716" y="1036"/>
                        <a:pt x="3610" y="717"/>
                        <a:pt x="3292" y="505"/>
                      </a:cubicBezTo>
                      <a:cubicBezTo>
                        <a:pt x="3079" y="293"/>
                        <a:pt x="2761" y="81"/>
                        <a:pt x="2442" y="81"/>
                      </a:cubicBezTo>
                      <a:cubicBezTo>
                        <a:pt x="2389" y="27"/>
                        <a:pt x="2310" y="1"/>
                        <a:pt x="2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35"/>
                <p:cNvSpPr/>
                <p:nvPr/>
              </p:nvSpPr>
              <p:spPr>
                <a:xfrm>
                  <a:off x="-885739" y="1642176"/>
                  <a:ext cx="1022731" cy="4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9" h="19124" extrusionOk="0">
                      <a:moveTo>
                        <a:pt x="1805" y="1"/>
                      </a:moveTo>
                      <a:cubicBezTo>
                        <a:pt x="1381" y="1"/>
                        <a:pt x="956" y="107"/>
                        <a:pt x="638" y="319"/>
                      </a:cubicBezTo>
                      <a:cubicBezTo>
                        <a:pt x="532" y="425"/>
                        <a:pt x="319" y="531"/>
                        <a:pt x="213" y="744"/>
                      </a:cubicBezTo>
                      <a:lnTo>
                        <a:pt x="213" y="850"/>
                      </a:lnTo>
                      <a:cubicBezTo>
                        <a:pt x="213" y="956"/>
                        <a:pt x="107" y="1062"/>
                        <a:pt x="107" y="1168"/>
                      </a:cubicBezTo>
                      <a:cubicBezTo>
                        <a:pt x="1" y="1487"/>
                        <a:pt x="1" y="1911"/>
                        <a:pt x="1" y="2230"/>
                      </a:cubicBezTo>
                      <a:cubicBezTo>
                        <a:pt x="99" y="2819"/>
                        <a:pt x="379" y="3409"/>
                        <a:pt x="589" y="3409"/>
                      </a:cubicBezTo>
                      <a:cubicBezTo>
                        <a:pt x="606" y="3409"/>
                        <a:pt x="622" y="3405"/>
                        <a:pt x="638" y="3397"/>
                      </a:cubicBezTo>
                      <a:cubicBezTo>
                        <a:pt x="850" y="3397"/>
                        <a:pt x="1062" y="2867"/>
                        <a:pt x="1275" y="2442"/>
                      </a:cubicBezTo>
                      <a:cubicBezTo>
                        <a:pt x="1381" y="2230"/>
                        <a:pt x="1487" y="2018"/>
                        <a:pt x="1593" y="1911"/>
                      </a:cubicBezTo>
                      <a:lnTo>
                        <a:pt x="1699" y="1805"/>
                      </a:lnTo>
                      <a:cubicBezTo>
                        <a:pt x="2973" y="2548"/>
                        <a:pt x="4034" y="3504"/>
                        <a:pt x="4884" y="4671"/>
                      </a:cubicBezTo>
                      <a:cubicBezTo>
                        <a:pt x="5945" y="6051"/>
                        <a:pt x="6900" y="7537"/>
                        <a:pt x="7643" y="9023"/>
                      </a:cubicBezTo>
                      <a:cubicBezTo>
                        <a:pt x="8599" y="10828"/>
                        <a:pt x="9660" y="12632"/>
                        <a:pt x="10934" y="14225"/>
                      </a:cubicBezTo>
                      <a:cubicBezTo>
                        <a:pt x="12314" y="15817"/>
                        <a:pt x="14012" y="17091"/>
                        <a:pt x="16029" y="18046"/>
                      </a:cubicBezTo>
                      <a:cubicBezTo>
                        <a:pt x="17554" y="18713"/>
                        <a:pt x="19165" y="19123"/>
                        <a:pt x="20861" y="19123"/>
                      </a:cubicBezTo>
                      <a:cubicBezTo>
                        <a:pt x="21054" y="19123"/>
                        <a:pt x="21248" y="19118"/>
                        <a:pt x="21443" y="19107"/>
                      </a:cubicBezTo>
                      <a:cubicBezTo>
                        <a:pt x="22716" y="19001"/>
                        <a:pt x="24096" y="18789"/>
                        <a:pt x="25264" y="18364"/>
                      </a:cubicBezTo>
                      <a:lnTo>
                        <a:pt x="26644" y="17940"/>
                      </a:lnTo>
                      <a:lnTo>
                        <a:pt x="27918" y="17621"/>
                      </a:lnTo>
                      <a:cubicBezTo>
                        <a:pt x="29085" y="17303"/>
                        <a:pt x="30253" y="17091"/>
                        <a:pt x="31421" y="16984"/>
                      </a:cubicBezTo>
                      <a:lnTo>
                        <a:pt x="33756" y="16984"/>
                      </a:lnTo>
                      <a:cubicBezTo>
                        <a:pt x="34605" y="17091"/>
                        <a:pt x="35560" y="17197"/>
                        <a:pt x="36622" y="17197"/>
                      </a:cubicBezTo>
                      <a:cubicBezTo>
                        <a:pt x="36896" y="17224"/>
                        <a:pt x="37170" y="17237"/>
                        <a:pt x="37444" y="17237"/>
                      </a:cubicBezTo>
                      <a:cubicBezTo>
                        <a:pt x="39290" y="17237"/>
                        <a:pt x="41115" y="16635"/>
                        <a:pt x="42778" y="15711"/>
                      </a:cubicBezTo>
                      <a:cubicBezTo>
                        <a:pt x="44477" y="14437"/>
                        <a:pt x="45751" y="12632"/>
                        <a:pt x="46387" y="10616"/>
                      </a:cubicBezTo>
                      <a:cubicBezTo>
                        <a:pt x="47024" y="8917"/>
                        <a:pt x="47343" y="7219"/>
                        <a:pt x="47661" y="5414"/>
                      </a:cubicBezTo>
                      <a:cubicBezTo>
                        <a:pt x="47873" y="3928"/>
                        <a:pt x="47980" y="2654"/>
                        <a:pt x="48086" y="1805"/>
                      </a:cubicBezTo>
                      <a:cubicBezTo>
                        <a:pt x="48192" y="1275"/>
                        <a:pt x="48298" y="850"/>
                        <a:pt x="48192" y="319"/>
                      </a:cubicBezTo>
                      <a:lnTo>
                        <a:pt x="48192" y="319"/>
                      </a:lnTo>
                      <a:cubicBezTo>
                        <a:pt x="47980" y="744"/>
                        <a:pt x="47873" y="1168"/>
                        <a:pt x="47767" y="1699"/>
                      </a:cubicBezTo>
                      <a:cubicBezTo>
                        <a:pt x="47555" y="2548"/>
                        <a:pt x="47237" y="3822"/>
                        <a:pt x="46918" y="5308"/>
                      </a:cubicBezTo>
                      <a:cubicBezTo>
                        <a:pt x="46600" y="7007"/>
                        <a:pt x="46069" y="8599"/>
                        <a:pt x="45432" y="10297"/>
                      </a:cubicBezTo>
                      <a:cubicBezTo>
                        <a:pt x="44795" y="11995"/>
                        <a:pt x="43521" y="13482"/>
                        <a:pt x="41929" y="14543"/>
                      </a:cubicBezTo>
                      <a:cubicBezTo>
                        <a:pt x="40522" y="15246"/>
                        <a:pt x="38970" y="15659"/>
                        <a:pt x="37452" y="15659"/>
                      </a:cubicBezTo>
                      <a:cubicBezTo>
                        <a:pt x="37138" y="15659"/>
                        <a:pt x="36825" y="15641"/>
                        <a:pt x="36516" y="15604"/>
                      </a:cubicBezTo>
                      <a:cubicBezTo>
                        <a:pt x="35666" y="15604"/>
                        <a:pt x="34817" y="15392"/>
                        <a:pt x="33862" y="15286"/>
                      </a:cubicBezTo>
                      <a:cubicBezTo>
                        <a:pt x="33437" y="15180"/>
                        <a:pt x="33013" y="15180"/>
                        <a:pt x="32482" y="15180"/>
                      </a:cubicBezTo>
                      <a:lnTo>
                        <a:pt x="31314" y="15180"/>
                      </a:lnTo>
                      <a:cubicBezTo>
                        <a:pt x="31421" y="14968"/>
                        <a:pt x="31527" y="14755"/>
                        <a:pt x="31527" y="14543"/>
                      </a:cubicBezTo>
                      <a:cubicBezTo>
                        <a:pt x="31739" y="13906"/>
                        <a:pt x="31845" y="13163"/>
                        <a:pt x="31845" y="13163"/>
                      </a:cubicBezTo>
                      <a:cubicBezTo>
                        <a:pt x="31845" y="13163"/>
                        <a:pt x="31845" y="12420"/>
                        <a:pt x="31633" y="11783"/>
                      </a:cubicBezTo>
                      <a:cubicBezTo>
                        <a:pt x="31434" y="11088"/>
                        <a:pt x="31143" y="10393"/>
                        <a:pt x="30845" y="10393"/>
                      </a:cubicBezTo>
                      <a:cubicBezTo>
                        <a:pt x="30825" y="10393"/>
                        <a:pt x="30804" y="10396"/>
                        <a:pt x="30784" y="10403"/>
                      </a:cubicBezTo>
                      <a:cubicBezTo>
                        <a:pt x="30571" y="10509"/>
                        <a:pt x="30465" y="11146"/>
                        <a:pt x="30359" y="11889"/>
                      </a:cubicBezTo>
                      <a:cubicBezTo>
                        <a:pt x="30147" y="12526"/>
                        <a:pt x="30041" y="13163"/>
                        <a:pt x="30041" y="13163"/>
                      </a:cubicBezTo>
                      <a:cubicBezTo>
                        <a:pt x="30041" y="13163"/>
                        <a:pt x="30147" y="13906"/>
                        <a:pt x="30253" y="14649"/>
                      </a:cubicBezTo>
                      <a:lnTo>
                        <a:pt x="30465" y="15286"/>
                      </a:lnTo>
                      <a:cubicBezTo>
                        <a:pt x="29404" y="15392"/>
                        <a:pt x="28448" y="15604"/>
                        <a:pt x="27387" y="15817"/>
                      </a:cubicBezTo>
                      <a:lnTo>
                        <a:pt x="26007" y="16135"/>
                      </a:lnTo>
                      <a:lnTo>
                        <a:pt x="24733" y="16666"/>
                      </a:lnTo>
                      <a:cubicBezTo>
                        <a:pt x="23566" y="16984"/>
                        <a:pt x="22504" y="17303"/>
                        <a:pt x="21337" y="17409"/>
                      </a:cubicBezTo>
                      <a:cubicBezTo>
                        <a:pt x="21121" y="17422"/>
                        <a:pt x="20907" y="17429"/>
                        <a:pt x="20694" y="17429"/>
                      </a:cubicBezTo>
                      <a:cubicBezTo>
                        <a:pt x="19235" y="17429"/>
                        <a:pt x="17857" y="17116"/>
                        <a:pt x="16560" y="16560"/>
                      </a:cubicBezTo>
                      <a:cubicBezTo>
                        <a:pt x="14755" y="15817"/>
                        <a:pt x="13163" y="14755"/>
                        <a:pt x="11889" y="13375"/>
                      </a:cubicBezTo>
                      <a:cubicBezTo>
                        <a:pt x="10509" y="11783"/>
                        <a:pt x="9448" y="10191"/>
                        <a:pt x="8493" y="8493"/>
                      </a:cubicBezTo>
                      <a:cubicBezTo>
                        <a:pt x="7537" y="7007"/>
                        <a:pt x="6476" y="5520"/>
                        <a:pt x="5308" y="4141"/>
                      </a:cubicBezTo>
                      <a:cubicBezTo>
                        <a:pt x="4459" y="3185"/>
                        <a:pt x="3504" y="2442"/>
                        <a:pt x="2336" y="1805"/>
                      </a:cubicBezTo>
                      <a:cubicBezTo>
                        <a:pt x="2230" y="1699"/>
                        <a:pt x="2018" y="1593"/>
                        <a:pt x="1805" y="1593"/>
                      </a:cubicBezTo>
                      <a:cubicBezTo>
                        <a:pt x="1805" y="1381"/>
                        <a:pt x="1911" y="1381"/>
                        <a:pt x="2018" y="1275"/>
                      </a:cubicBezTo>
                      <a:cubicBezTo>
                        <a:pt x="2230" y="956"/>
                        <a:pt x="2867" y="956"/>
                        <a:pt x="2973" y="850"/>
                      </a:cubicBezTo>
                      <a:cubicBezTo>
                        <a:pt x="3079" y="638"/>
                        <a:pt x="2654" y="1"/>
                        <a:pt x="18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35"/>
                <p:cNvSpPr/>
                <p:nvPr/>
              </p:nvSpPr>
              <p:spPr>
                <a:xfrm>
                  <a:off x="-504970" y="1592690"/>
                  <a:ext cx="569142" cy="28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8" h="13590" extrusionOk="0">
                      <a:moveTo>
                        <a:pt x="14358" y="1"/>
                      </a:moveTo>
                      <a:cubicBezTo>
                        <a:pt x="7559" y="1"/>
                        <a:pt x="0" y="3062"/>
                        <a:pt x="4841" y="8494"/>
                      </a:cubicBezTo>
                      <a:cubicBezTo>
                        <a:pt x="5796" y="9344"/>
                        <a:pt x="6751" y="10193"/>
                        <a:pt x="7813" y="10936"/>
                      </a:cubicBezTo>
                      <a:cubicBezTo>
                        <a:pt x="8980" y="11785"/>
                        <a:pt x="10997" y="13589"/>
                        <a:pt x="12483" y="13589"/>
                      </a:cubicBezTo>
                      <a:cubicBezTo>
                        <a:pt x="12802" y="13589"/>
                        <a:pt x="13120" y="13483"/>
                        <a:pt x="13545" y="13377"/>
                      </a:cubicBezTo>
                      <a:cubicBezTo>
                        <a:pt x="15774" y="12422"/>
                        <a:pt x="18003" y="11042"/>
                        <a:pt x="19914" y="9344"/>
                      </a:cubicBezTo>
                      <a:cubicBezTo>
                        <a:pt x="26878" y="2903"/>
                        <a:pt x="20978" y="1"/>
                        <a:pt x="143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35"/>
                <p:cNvSpPr/>
                <p:nvPr/>
              </p:nvSpPr>
              <p:spPr>
                <a:xfrm>
                  <a:off x="-402483" y="1607491"/>
                  <a:ext cx="348413" cy="116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4" h="5522" extrusionOk="0">
                      <a:moveTo>
                        <a:pt x="9069" y="1"/>
                      </a:moveTo>
                      <a:cubicBezTo>
                        <a:pt x="5169" y="1"/>
                        <a:pt x="997" y="1178"/>
                        <a:pt x="1" y="3337"/>
                      </a:cubicBezTo>
                      <a:cubicBezTo>
                        <a:pt x="739" y="4630"/>
                        <a:pt x="3568" y="5521"/>
                        <a:pt x="7157" y="5521"/>
                      </a:cubicBezTo>
                      <a:cubicBezTo>
                        <a:pt x="7693" y="5521"/>
                        <a:pt x="8245" y="5501"/>
                        <a:pt x="8811" y="5460"/>
                      </a:cubicBezTo>
                      <a:cubicBezTo>
                        <a:pt x="12208" y="5248"/>
                        <a:pt x="15180" y="4292"/>
                        <a:pt x="16454" y="3125"/>
                      </a:cubicBezTo>
                      <a:cubicBezTo>
                        <a:pt x="15996" y="992"/>
                        <a:pt x="12648" y="1"/>
                        <a:pt x="9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35"/>
                <p:cNvSpPr/>
                <p:nvPr/>
              </p:nvSpPr>
              <p:spPr>
                <a:xfrm>
                  <a:off x="-440683" y="1678152"/>
                  <a:ext cx="422568" cy="20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6" h="9448" extrusionOk="0">
                      <a:moveTo>
                        <a:pt x="531" y="0"/>
                      </a:moveTo>
                      <a:lnTo>
                        <a:pt x="531" y="0"/>
                      </a:lnTo>
                      <a:cubicBezTo>
                        <a:pt x="0" y="1274"/>
                        <a:pt x="319" y="2654"/>
                        <a:pt x="1805" y="4352"/>
                      </a:cubicBezTo>
                      <a:cubicBezTo>
                        <a:pt x="2760" y="5201"/>
                        <a:pt x="3715" y="6051"/>
                        <a:pt x="4777" y="6794"/>
                      </a:cubicBezTo>
                      <a:cubicBezTo>
                        <a:pt x="5944" y="7643"/>
                        <a:pt x="7961" y="9447"/>
                        <a:pt x="9447" y="9447"/>
                      </a:cubicBezTo>
                      <a:cubicBezTo>
                        <a:pt x="9766" y="9447"/>
                        <a:pt x="10084" y="9341"/>
                        <a:pt x="10403" y="9235"/>
                      </a:cubicBezTo>
                      <a:cubicBezTo>
                        <a:pt x="12738" y="8280"/>
                        <a:pt x="14967" y="6900"/>
                        <a:pt x="16878" y="5308"/>
                      </a:cubicBezTo>
                      <a:cubicBezTo>
                        <a:pt x="18258" y="4140"/>
                        <a:pt x="19319" y="2548"/>
                        <a:pt x="19956" y="849"/>
                      </a:cubicBezTo>
                      <a:lnTo>
                        <a:pt x="19956" y="849"/>
                      </a:lnTo>
                      <a:cubicBezTo>
                        <a:pt x="17186" y="3311"/>
                        <a:pt x="13722" y="4782"/>
                        <a:pt x="10043" y="4782"/>
                      </a:cubicBezTo>
                      <a:cubicBezTo>
                        <a:pt x="9915" y="4782"/>
                        <a:pt x="9788" y="4780"/>
                        <a:pt x="9660" y="4777"/>
                      </a:cubicBezTo>
                      <a:cubicBezTo>
                        <a:pt x="9554" y="4779"/>
                        <a:pt x="9450" y="4780"/>
                        <a:pt x="9347" y="4780"/>
                      </a:cubicBezTo>
                      <a:cubicBezTo>
                        <a:pt x="3943" y="4780"/>
                        <a:pt x="1572" y="2083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35"/>
                <p:cNvSpPr/>
                <p:nvPr/>
              </p:nvSpPr>
              <p:spPr>
                <a:xfrm>
                  <a:off x="-319308" y="1639656"/>
                  <a:ext cx="114641" cy="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2681" extrusionOk="0">
                      <a:moveTo>
                        <a:pt x="3006" y="0"/>
                      </a:moveTo>
                      <a:cubicBezTo>
                        <a:pt x="2891" y="0"/>
                        <a:pt x="2773" y="4"/>
                        <a:pt x="2654" y="14"/>
                      </a:cubicBezTo>
                      <a:cubicBezTo>
                        <a:pt x="1168" y="120"/>
                        <a:pt x="0" y="757"/>
                        <a:pt x="106" y="1500"/>
                      </a:cubicBezTo>
                      <a:cubicBezTo>
                        <a:pt x="106" y="2179"/>
                        <a:pt x="1171" y="2681"/>
                        <a:pt x="2408" y="2681"/>
                      </a:cubicBezTo>
                      <a:cubicBezTo>
                        <a:pt x="2524" y="2681"/>
                        <a:pt x="2642" y="2676"/>
                        <a:pt x="2760" y="2667"/>
                      </a:cubicBezTo>
                      <a:cubicBezTo>
                        <a:pt x="4246" y="2561"/>
                        <a:pt x="5414" y="1818"/>
                        <a:pt x="5307" y="1075"/>
                      </a:cubicBezTo>
                      <a:cubicBezTo>
                        <a:pt x="5210" y="493"/>
                        <a:pt x="4228" y="0"/>
                        <a:pt x="3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35"/>
                <p:cNvSpPr/>
                <p:nvPr/>
              </p:nvSpPr>
              <p:spPr>
                <a:xfrm>
                  <a:off x="-371017" y="2058010"/>
                  <a:ext cx="296725" cy="32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3" h="15498" extrusionOk="0">
                      <a:moveTo>
                        <a:pt x="13800" y="0"/>
                      </a:moveTo>
                      <a:cubicBezTo>
                        <a:pt x="13694" y="0"/>
                        <a:pt x="13481" y="637"/>
                        <a:pt x="13269" y="1698"/>
                      </a:cubicBezTo>
                      <a:cubicBezTo>
                        <a:pt x="13057" y="2866"/>
                        <a:pt x="12632" y="4034"/>
                        <a:pt x="12102" y="5201"/>
                      </a:cubicBezTo>
                      <a:cubicBezTo>
                        <a:pt x="11677" y="6263"/>
                        <a:pt x="10934" y="7324"/>
                        <a:pt x="10191" y="8280"/>
                      </a:cubicBezTo>
                      <a:cubicBezTo>
                        <a:pt x="9872" y="8704"/>
                        <a:pt x="9554" y="9023"/>
                        <a:pt x="9448" y="9235"/>
                      </a:cubicBezTo>
                      <a:cubicBezTo>
                        <a:pt x="9342" y="9341"/>
                        <a:pt x="9236" y="9447"/>
                        <a:pt x="9129" y="9447"/>
                      </a:cubicBezTo>
                      <a:lnTo>
                        <a:pt x="8811" y="9872"/>
                      </a:lnTo>
                      <a:cubicBezTo>
                        <a:pt x="8492" y="10084"/>
                        <a:pt x="8280" y="10403"/>
                        <a:pt x="7962" y="10615"/>
                      </a:cubicBezTo>
                      <a:cubicBezTo>
                        <a:pt x="7006" y="11464"/>
                        <a:pt x="6051" y="12207"/>
                        <a:pt x="4990" y="12844"/>
                      </a:cubicBezTo>
                      <a:cubicBezTo>
                        <a:pt x="2654" y="14330"/>
                        <a:pt x="1" y="15285"/>
                        <a:pt x="1" y="15498"/>
                      </a:cubicBezTo>
                      <a:cubicBezTo>
                        <a:pt x="1911" y="15391"/>
                        <a:pt x="3822" y="14861"/>
                        <a:pt x="5520" y="13905"/>
                      </a:cubicBezTo>
                      <a:cubicBezTo>
                        <a:pt x="6688" y="13375"/>
                        <a:pt x="7856" y="12632"/>
                        <a:pt x="8917" y="11889"/>
                      </a:cubicBezTo>
                      <a:cubicBezTo>
                        <a:pt x="9236" y="11570"/>
                        <a:pt x="9554" y="11358"/>
                        <a:pt x="9872" y="11039"/>
                      </a:cubicBezTo>
                      <a:lnTo>
                        <a:pt x="10297" y="10721"/>
                      </a:lnTo>
                      <a:cubicBezTo>
                        <a:pt x="10403" y="10509"/>
                        <a:pt x="10509" y="10403"/>
                        <a:pt x="10615" y="10296"/>
                      </a:cubicBezTo>
                      <a:cubicBezTo>
                        <a:pt x="10828" y="10084"/>
                        <a:pt x="11146" y="9660"/>
                        <a:pt x="11465" y="9235"/>
                      </a:cubicBezTo>
                      <a:cubicBezTo>
                        <a:pt x="12208" y="8067"/>
                        <a:pt x="12845" y="6900"/>
                        <a:pt x="13269" y="5626"/>
                      </a:cubicBezTo>
                      <a:cubicBezTo>
                        <a:pt x="13588" y="4352"/>
                        <a:pt x="13906" y="3078"/>
                        <a:pt x="13906" y="1698"/>
                      </a:cubicBezTo>
                      <a:cubicBezTo>
                        <a:pt x="14012" y="637"/>
                        <a:pt x="13906" y="0"/>
                        <a:pt x="13800" y="0"/>
                      </a:cubicBezTo>
                      <a:close/>
                    </a:path>
                  </a:pathLst>
                </a:custGeom>
                <a:solidFill>
                  <a:srgbClr val="AA53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35"/>
                <p:cNvSpPr/>
                <p:nvPr/>
              </p:nvSpPr>
              <p:spPr>
                <a:xfrm>
                  <a:off x="-437316" y="1866948"/>
                  <a:ext cx="43853" cy="43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" h="2071" extrusionOk="0">
                      <a:moveTo>
                        <a:pt x="1009" y="1"/>
                      </a:moveTo>
                      <a:cubicBezTo>
                        <a:pt x="478" y="1"/>
                        <a:pt x="53" y="425"/>
                        <a:pt x="53" y="956"/>
                      </a:cubicBezTo>
                      <a:cubicBezTo>
                        <a:pt x="0" y="1699"/>
                        <a:pt x="531" y="2070"/>
                        <a:pt x="1049" y="2070"/>
                      </a:cubicBezTo>
                      <a:cubicBezTo>
                        <a:pt x="1566" y="2070"/>
                        <a:pt x="2070" y="1699"/>
                        <a:pt x="1964" y="956"/>
                      </a:cubicBezTo>
                      <a:cubicBezTo>
                        <a:pt x="1964" y="425"/>
                        <a:pt x="1539" y="1"/>
                        <a:pt x="10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35"/>
                <p:cNvSpPr/>
                <p:nvPr/>
              </p:nvSpPr>
              <p:spPr>
                <a:xfrm>
                  <a:off x="-503636" y="1833238"/>
                  <a:ext cx="15754" cy="15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744" extrusionOk="0">
                      <a:moveTo>
                        <a:pt x="372" y="0"/>
                      </a:moveTo>
                      <a:cubicBezTo>
                        <a:pt x="187" y="0"/>
                        <a:pt x="1" y="106"/>
                        <a:pt x="1" y="319"/>
                      </a:cubicBezTo>
                      <a:lnTo>
                        <a:pt x="1" y="425"/>
                      </a:lnTo>
                      <a:cubicBezTo>
                        <a:pt x="1" y="637"/>
                        <a:pt x="107" y="743"/>
                        <a:pt x="319" y="743"/>
                      </a:cubicBezTo>
                      <a:cubicBezTo>
                        <a:pt x="532" y="743"/>
                        <a:pt x="744" y="531"/>
                        <a:pt x="744" y="319"/>
                      </a:cubicBezTo>
                      <a:cubicBezTo>
                        <a:pt x="744" y="106"/>
                        <a:pt x="55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35"/>
                <p:cNvSpPr/>
                <p:nvPr/>
              </p:nvSpPr>
              <p:spPr>
                <a:xfrm>
                  <a:off x="-517103" y="1916964"/>
                  <a:ext cx="22488" cy="1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797" extrusionOk="0">
                      <a:moveTo>
                        <a:pt x="531" y="0"/>
                      </a:moveTo>
                      <a:cubicBezTo>
                        <a:pt x="292" y="0"/>
                        <a:pt x="53" y="133"/>
                        <a:pt x="0" y="398"/>
                      </a:cubicBezTo>
                      <a:cubicBezTo>
                        <a:pt x="53" y="664"/>
                        <a:pt x="292" y="796"/>
                        <a:pt x="531" y="796"/>
                      </a:cubicBezTo>
                      <a:cubicBezTo>
                        <a:pt x="770" y="796"/>
                        <a:pt x="1008" y="664"/>
                        <a:pt x="1062" y="398"/>
                      </a:cubicBezTo>
                      <a:cubicBezTo>
                        <a:pt x="1008" y="133"/>
                        <a:pt x="770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5"/>
                <p:cNvSpPr/>
                <p:nvPr/>
              </p:nvSpPr>
              <p:spPr>
                <a:xfrm>
                  <a:off x="-11381" y="1876498"/>
                  <a:ext cx="29243" cy="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461" extrusionOk="0">
                      <a:moveTo>
                        <a:pt x="690" y="1"/>
                      </a:moveTo>
                      <a:cubicBezTo>
                        <a:pt x="345" y="1"/>
                        <a:pt x="0" y="239"/>
                        <a:pt x="0" y="717"/>
                      </a:cubicBezTo>
                      <a:cubicBezTo>
                        <a:pt x="0" y="1142"/>
                        <a:pt x="319" y="1460"/>
                        <a:pt x="743" y="1460"/>
                      </a:cubicBezTo>
                      <a:cubicBezTo>
                        <a:pt x="1062" y="1460"/>
                        <a:pt x="1380" y="1142"/>
                        <a:pt x="1380" y="717"/>
                      </a:cubicBezTo>
                      <a:cubicBezTo>
                        <a:pt x="1380" y="239"/>
                        <a:pt x="103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35"/>
                <p:cNvSpPr/>
                <p:nvPr/>
              </p:nvSpPr>
              <p:spPr>
                <a:xfrm>
                  <a:off x="-65335" y="1837727"/>
                  <a:ext cx="34706" cy="2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1122" extrusionOk="0">
                      <a:moveTo>
                        <a:pt x="744" y="1"/>
                      </a:moveTo>
                      <a:cubicBezTo>
                        <a:pt x="319" y="1"/>
                        <a:pt x="1" y="319"/>
                        <a:pt x="1" y="744"/>
                      </a:cubicBezTo>
                      <a:cubicBezTo>
                        <a:pt x="1" y="1017"/>
                        <a:pt x="105" y="1122"/>
                        <a:pt x="251" y="1122"/>
                      </a:cubicBezTo>
                      <a:cubicBezTo>
                        <a:pt x="726" y="1122"/>
                        <a:pt x="1638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35"/>
                <p:cNvSpPr/>
                <p:nvPr/>
              </p:nvSpPr>
              <p:spPr>
                <a:xfrm>
                  <a:off x="-103534" y="1920902"/>
                  <a:ext cx="17321" cy="12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86" extrusionOk="0">
                      <a:moveTo>
                        <a:pt x="319" y="0"/>
                      </a:moveTo>
                      <a:cubicBezTo>
                        <a:pt x="213" y="0"/>
                        <a:pt x="0" y="212"/>
                        <a:pt x="0" y="425"/>
                      </a:cubicBezTo>
                      <a:cubicBezTo>
                        <a:pt x="0" y="540"/>
                        <a:pt x="45" y="585"/>
                        <a:pt x="110" y="585"/>
                      </a:cubicBezTo>
                      <a:cubicBezTo>
                        <a:pt x="340" y="585"/>
                        <a:pt x="817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35"/>
                <p:cNvSpPr/>
                <p:nvPr/>
              </p:nvSpPr>
              <p:spPr>
                <a:xfrm>
                  <a:off x="-1355512" y="3584054"/>
                  <a:ext cx="1956443" cy="62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94" h="29869" extrusionOk="0">
                      <a:moveTo>
                        <a:pt x="1" y="0"/>
                      </a:moveTo>
                      <a:cubicBezTo>
                        <a:pt x="1" y="0"/>
                        <a:pt x="2" y="1"/>
                        <a:pt x="4" y="2"/>
                      </a:cubicBezTo>
                      <a:lnTo>
                        <a:pt x="4" y="2"/>
                      </a:lnTo>
                      <a:cubicBezTo>
                        <a:pt x="3" y="1"/>
                        <a:pt x="2" y="1"/>
                        <a:pt x="1" y="0"/>
                      </a:cubicBezTo>
                      <a:close/>
                      <a:moveTo>
                        <a:pt x="4" y="2"/>
                      </a:moveTo>
                      <a:cubicBezTo>
                        <a:pt x="1926" y="1190"/>
                        <a:pt x="15510" y="22824"/>
                        <a:pt x="38533" y="27492"/>
                      </a:cubicBezTo>
                      <a:cubicBezTo>
                        <a:pt x="44840" y="28796"/>
                        <a:pt x="51916" y="29868"/>
                        <a:pt x="58930" y="29868"/>
                      </a:cubicBezTo>
                      <a:cubicBezTo>
                        <a:pt x="66198" y="29868"/>
                        <a:pt x="73400" y="28717"/>
                        <a:pt x="79612" y="25476"/>
                      </a:cubicBezTo>
                      <a:cubicBezTo>
                        <a:pt x="92393" y="18829"/>
                        <a:pt x="74936" y="16123"/>
                        <a:pt x="68134" y="16123"/>
                      </a:cubicBezTo>
                      <a:cubicBezTo>
                        <a:pt x="67875" y="16123"/>
                        <a:pt x="67631" y="16127"/>
                        <a:pt x="67405" y="16135"/>
                      </a:cubicBezTo>
                      <a:cubicBezTo>
                        <a:pt x="67175" y="16143"/>
                        <a:pt x="66946" y="16147"/>
                        <a:pt x="66717" y="16147"/>
                      </a:cubicBezTo>
                      <a:cubicBezTo>
                        <a:pt x="52910" y="16147"/>
                        <a:pt x="41611" y="638"/>
                        <a:pt x="41611" y="637"/>
                      </a:cubicBezTo>
                      <a:lnTo>
                        <a:pt x="41611" y="637"/>
                      </a:lnTo>
                      <a:cubicBezTo>
                        <a:pt x="41611" y="638"/>
                        <a:pt x="42884" y="10403"/>
                        <a:pt x="33544" y="12950"/>
                      </a:cubicBezTo>
                      <a:cubicBezTo>
                        <a:pt x="32926" y="13116"/>
                        <a:pt x="32227" y="13193"/>
                        <a:pt x="31461" y="13193"/>
                      </a:cubicBezTo>
                      <a:cubicBezTo>
                        <a:pt x="21508" y="13193"/>
                        <a:pt x="293" y="180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35"/>
                <p:cNvSpPr/>
                <p:nvPr/>
              </p:nvSpPr>
              <p:spPr>
                <a:xfrm>
                  <a:off x="-1060889" y="2927433"/>
                  <a:ext cx="1391158" cy="11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3" h="52438" extrusionOk="0">
                      <a:moveTo>
                        <a:pt x="1" y="1"/>
                      </a:moveTo>
                      <a:cubicBezTo>
                        <a:pt x="1" y="1"/>
                        <a:pt x="744" y="1"/>
                        <a:pt x="2018" y="319"/>
                      </a:cubicBezTo>
                      <a:cubicBezTo>
                        <a:pt x="3716" y="744"/>
                        <a:pt x="5308" y="1487"/>
                        <a:pt x="6794" y="2548"/>
                      </a:cubicBezTo>
                      <a:cubicBezTo>
                        <a:pt x="10403" y="5096"/>
                        <a:pt x="14118" y="9766"/>
                        <a:pt x="17197" y="14861"/>
                      </a:cubicBezTo>
                      <a:cubicBezTo>
                        <a:pt x="18789" y="17303"/>
                        <a:pt x="20275" y="19956"/>
                        <a:pt x="21655" y="22292"/>
                      </a:cubicBezTo>
                      <a:cubicBezTo>
                        <a:pt x="22292" y="23565"/>
                        <a:pt x="22929" y="24733"/>
                        <a:pt x="23672" y="25795"/>
                      </a:cubicBezTo>
                      <a:cubicBezTo>
                        <a:pt x="23990" y="26325"/>
                        <a:pt x="24309" y="26856"/>
                        <a:pt x="24627" y="27387"/>
                      </a:cubicBezTo>
                      <a:lnTo>
                        <a:pt x="25795" y="28767"/>
                      </a:lnTo>
                      <a:cubicBezTo>
                        <a:pt x="26432" y="29616"/>
                        <a:pt x="27068" y="30359"/>
                        <a:pt x="27811" y="31102"/>
                      </a:cubicBezTo>
                      <a:cubicBezTo>
                        <a:pt x="28342" y="31739"/>
                        <a:pt x="28873" y="32270"/>
                        <a:pt x="29510" y="32800"/>
                      </a:cubicBezTo>
                      <a:lnTo>
                        <a:pt x="30677" y="33862"/>
                      </a:lnTo>
                      <a:cubicBezTo>
                        <a:pt x="30784" y="33968"/>
                        <a:pt x="30890" y="34074"/>
                        <a:pt x="31102" y="34180"/>
                      </a:cubicBezTo>
                      <a:lnTo>
                        <a:pt x="32694" y="35454"/>
                      </a:lnTo>
                      <a:cubicBezTo>
                        <a:pt x="33225" y="35879"/>
                        <a:pt x="33862" y="36303"/>
                        <a:pt x="34711" y="36728"/>
                      </a:cubicBezTo>
                      <a:lnTo>
                        <a:pt x="35879" y="37577"/>
                      </a:lnTo>
                      <a:lnTo>
                        <a:pt x="37259" y="38426"/>
                      </a:lnTo>
                      <a:cubicBezTo>
                        <a:pt x="39488" y="39700"/>
                        <a:pt x="41823" y="40868"/>
                        <a:pt x="44158" y="41823"/>
                      </a:cubicBezTo>
                      <a:cubicBezTo>
                        <a:pt x="45538" y="42354"/>
                        <a:pt x="47024" y="42778"/>
                        <a:pt x="48404" y="42990"/>
                      </a:cubicBezTo>
                      <a:cubicBezTo>
                        <a:pt x="49890" y="43203"/>
                        <a:pt x="51376" y="43309"/>
                        <a:pt x="52968" y="43415"/>
                      </a:cubicBezTo>
                      <a:cubicBezTo>
                        <a:pt x="53476" y="43396"/>
                        <a:pt x="53984" y="43387"/>
                        <a:pt x="54491" y="43387"/>
                      </a:cubicBezTo>
                      <a:cubicBezTo>
                        <a:pt x="56850" y="43387"/>
                        <a:pt x="59208" y="43578"/>
                        <a:pt x="61566" y="43840"/>
                      </a:cubicBezTo>
                      <a:cubicBezTo>
                        <a:pt x="62946" y="44052"/>
                        <a:pt x="64220" y="44477"/>
                        <a:pt x="65388" y="44901"/>
                      </a:cubicBezTo>
                      <a:cubicBezTo>
                        <a:pt x="66449" y="45432"/>
                        <a:pt x="67405" y="46175"/>
                        <a:pt x="68148" y="47024"/>
                      </a:cubicBezTo>
                      <a:cubicBezTo>
                        <a:pt x="68891" y="47767"/>
                        <a:pt x="69421" y="48510"/>
                        <a:pt x="69846" y="49465"/>
                      </a:cubicBezTo>
                      <a:cubicBezTo>
                        <a:pt x="70271" y="50102"/>
                        <a:pt x="70271" y="50845"/>
                        <a:pt x="69846" y="51482"/>
                      </a:cubicBezTo>
                      <a:cubicBezTo>
                        <a:pt x="69528" y="51801"/>
                        <a:pt x="69103" y="52013"/>
                        <a:pt x="68678" y="52225"/>
                      </a:cubicBezTo>
                      <a:cubicBezTo>
                        <a:pt x="68466" y="52225"/>
                        <a:pt x="68254" y="52225"/>
                        <a:pt x="68148" y="52331"/>
                      </a:cubicBezTo>
                      <a:cubicBezTo>
                        <a:pt x="68148" y="52331"/>
                        <a:pt x="68360" y="52331"/>
                        <a:pt x="68572" y="52438"/>
                      </a:cubicBezTo>
                      <a:cubicBezTo>
                        <a:pt x="69103" y="52331"/>
                        <a:pt x="69634" y="52119"/>
                        <a:pt x="69952" y="51695"/>
                      </a:cubicBezTo>
                      <a:cubicBezTo>
                        <a:pt x="70271" y="51482"/>
                        <a:pt x="70483" y="51058"/>
                        <a:pt x="70483" y="50633"/>
                      </a:cubicBezTo>
                      <a:cubicBezTo>
                        <a:pt x="70483" y="50209"/>
                        <a:pt x="70377" y="49784"/>
                        <a:pt x="70164" y="49359"/>
                      </a:cubicBezTo>
                      <a:cubicBezTo>
                        <a:pt x="69846" y="48404"/>
                        <a:pt x="69209" y="47449"/>
                        <a:pt x="68572" y="46706"/>
                      </a:cubicBezTo>
                      <a:cubicBezTo>
                        <a:pt x="68148" y="46281"/>
                        <a:pt x="67723" y="45856"/>
                        <a:pt x="67192" y="45432"/>
                      </a:cubicBezTo>
                      <a:cubicBezTo>
                        <a:pt x="66768" y="45007"/>
                        <a:pt x="66131" y="44689"/>
                        <a:pt x="65600" y="44370"/>
                      </a:cubicBezTo>
                      <a:cubicBezTo>
                        <a:pt x="64326" y="43840"/>
                        <a:pt x="63053" y="43415"/>
                        <a:pt x="61673" y="43203"/>
                      </a:cubicBezTo>
                      <a:cubicBezTo>
                        <a:pt x="58807" y="42778"/>
                        <a:pt x="55834" y="42566"/>
                        <a:pt x="52862" y="42460"/>
                      </a:cubicBezTo>
                      <a:cubicBezTo>
                        <a:pt x="51482" y="42460"/>
                        <a:pt x="49996" y="42247"/>
                        <a:pt x="48510" y="42035"/>
                      </a:cubicBezTo>
                      <a:cubicBezTo>
                        <a:pt x="47237" y="41823"/>
                        <a:pt x="45857" y="41398"/>
                        <a:pt x="44583" y="40868"/>
                      </a:cubicBezTo>
                      <a:cubicBezTo>
                        <a:pt x="42248" y="39806"/>
                        <a:pt x="40018" y="38745"/>
                        <a:pt x="37895" y="37365"/>
                      </a:cubicBezTo>
                      <a:lnTo>
                        <a:pt x="36516" y="36622"/>
                      </a:lnTo>
                      <a:lnTo>
                        <a:pt x="35348" y="35772"/>
                      </a:lnTo>
                      <a:cubicBezTo>
                        <a:pt x="34605" y="35242"/>
                        <a:pt x="33968" y="34817"/>
                        <a:pt x="33437" y="34393"/>
                      </a:cubicBezTo>
                      <a:lnTo>
                        <a:pt x="31845" y="33225"/>
                      </a:lnTo>
                      <a:cubicBezTo>
                        <a:pt x="31845" y="33225"/>
                        <a:pt x="31739" y="33119"/>
                        <a:pt x="31527" y="32906"/>
                      </a:cubicBezTo>
                      <a:cubicBezTo>
                        <a:pt x="31208" y="32588"/>
                        <a:pt x="30890" y="32270"/>
                        <a:pt x="30359" y="31845"/>
                      </a:cubicBezTo>
                      <a:cubicBezTo>
                        <a:pt x="29828" y="31420"/>
                        <a:pt x="29191" y="30890"/>
                        <a:pt x="28661" y="30253"/>
                      </a:cubicBezTo>
                      <a:cubicBezTo>
                        <a:pt x="28024" y="29616"/>
                        <a:pt x="27281" y="28873"/>
                        <a:pt x="26750" y="28024"/>
                      </a:cubicBezTo>
                      <a:lnTo>
                        <a:pt x="25582" y="26750"/>
                      </a:lnTo>
                      <a:cubicBezTo>
                        <a:pt x="25264" y="26325"/>
                        <a:pt x="24945" y="25795"/>
                        <a:pt x="24627" y="25264"/>
                      </a:cubicBezTo>
                      <a:cubicBezTo>
                        <a:pt x="23990" y="24202"/>
                        <a:pt x="23247" y="23035"/>
                        <a:pt x="22504" y="21761"/>
                      </a:cubicBezTo>
                      <a:cubicBezTo>
                        <a:pt x="21124" y="19426"/>
                        <a:pt x="19638" y="16878"/>
                        <a:pt x="17940" y="14331"/>
                      </a:cubicBezTo>
                      <a:cubicBezTo>
                        <a:pt x="14755" y="9342"/>
                        <a:pt x="10934" y="4565"/>
                        <a:pt x="7006" y="2124"/>
                      </a:cubicBezTo>
                      <a:cubicBezTo>
                        <a:pt x="5520" y="1168"/>
                        <a:pt x="3822" y="425"/>
                        <a:pt x="2018" y="107"/>
                      </a:cubicBezTo>
                      <a:cubicBezTo>
                        <a:pt x="1487" y="1"/>
                        <a:pt x="1062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35"/>
                <p:cNvSpPr/>
                <p:nvPr/>
              </p:nvSpPr>
              <p:spPr>
                <a:xfrm rot="-782811">
                  <a:off x="51547" y="3958753"/>
                  <a:ext cx="236028" cy="1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35"/>
                <p:cNvSpPr/>
                <p:nvPr/>
              </p:nvSpPr>
              <p:spPr>
                <a:xfrm>
                  <a:off x="76284" y="4076411"/>
                  <a:ext cx="186573" cy="9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1" h="4353" extrusionOk="0">
                      <a:moveTo>
                        <a:pt x="2654" y="1"/>
                      </a:moveTo>
                      <a:cubicBezTo>
                        <a:pt x="1274" y="1"/>
                        <a:pt x="0" y="213"/>
                        <a:pt x="0" y="425"/>
                      </a:cubicBezTo>
                      <a:cubicBezTo>
                        <a:pt x="0" y="531"/>
                        <a:pt x="1274" y="638"/>
                        <a:pt x="2548" y="956"/>
                      </a:cubicBezTo>
                      <a:cubicBezTo>
                        <a:pt x="3291" y="1062"/>
                        <a:pt x="4034" y="1381"/>
                        <a:pt x="4883" y="1699"/>
                      </a:cubicBezTo>
                      <a:cubicBezTo>
                        <a:pt x="5626" y="1805"/>
                        <a:pt x="6263" y="2124"/>
                        <a:pt x="7006" y="2654"/>
                      </a:cubicBezTo>
                      <a:cubicBezTo>
                        <a:pt x="7430" y="2867"/>
                        <a:pt x="7855" y="3291"/>
                        <a:pt x="8173" y="3716"/>
                      </a:cubicBezTo>
                      <a:cubicBezTo>
                        <a:pt x="8386" y="4034"/>
                        <a:pt x="8598" y="4353"/>
                        <a:pt x="8704" y="4353"/>
                      </a:cubicBezTo>
                      <a:cubicBezTo>
                        <a:pt x="8810" y="4353"/>
                        <a:pt x="8810" y="3928"/>
                        <a:pt x="8598" y="3397"/>
                      </a:cubicBezTo>
                      <a:cubicBezTo>
                        <a:pt x="8386" y="2867"/>
                        <a:pt x="8067" y="2336"/>
                        <a:pt x="7537" y="1805"/>
                      </a:cubicBezTo>
                      <a:cubicBezTo>
                        <a:pt x="7112" y="1381"/>
                        <a:pt x="6581" y="1062"/>
                        <a:pt x="6051" y="744"/>
                      </a:cubicBezTo>
                      <a:lnTo>
                        <a:pt x="5307" y="319"/>
                      </a:lnTo>
                      <a:lnTo>
                        <a:pt x="4989" y="319"/>
                      </a:lnTo>
                      <a:cubicBezTo>
                        <a:pt x="4883" y="319"/>
                        <a:pt x="4671" y="213"/>
                        <a:pt x="4458" y="213"/>
                      </a:cubicBezTo>
                      <a:cubicBezTo>
                        <a:pt x="3821" y="107"/>
                        <a:pt x="3185" y="1"/>
                        <a:pt x="2654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35"/>
                <p:cNvSpPr/>
                <p:nvPr/>
              </p:nvSpPr>
              <p:spPr>
                <a:xfrm rot="203871">
                  <a:off x="-1416190" y="3489932"/>
                  <a:ext cx="721529" cy="58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75" h="2770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25" y="1168"/>
                        <a:pt x="956" y="2230"/>
                        <a:pt x="1593" y="3185"/>
                      </a:cubicBezTo>
                      <a:cubicBezTo>
                        <a:pt x="2867" y="5520"/>
                        <a:pt x="4247" y="7643"/>
                        <a:pt x="5945" y="9660"/>
                      </a:cubicBezTo>
                      <a:cubicBezTo>
                        <a:pt x="7537" y="11677"/>
                        <a:pt x="9342" y="13588"/>
                        <a:pt x="11253" y="15392"/>
                      </a:cubicBezTo>
                      <a:cubicBezTo>
                        <a:pt x="11996" y="16135"/>
                        <a:pt x="12633" y="16666"/>
                        <a:pt x="13163" y="17090"/>
                      </a:cubicBezTo>
                      <a:lnTo>
                        <a:pt x="13906" y="17727"/>
                      </a:lnTo>
                      <a:cubicBezTo>
                        <a:pt x="13906" y="17727"/>
                        <a:pt x="14968" y="18683"/>
                        <a:pt x="16772" y="19850"/>
                      </a:cubicBezTo>
                      <a:cubicBezTo>
                        <a:pt x="18895" y="21336"/>
                        <a:pt x="21124" y="22716"/>
                        <a:pt x="23460" y="23884"/>
                      </a:cubicBezTo>
                      <a:cubicBezTo>
                        <a:pt x="25795" y="25051"/>
                        <a:pt x="28236" y="26007"/>
                        <a:pt x="30678" y="26750"/>
                      </a:cubicBezTo>
                      <a:cubicBezTo>
                        <a:pt x="31739" y="27174"/>
                        <a:pt x="32907" y="27493"/>
                        <a:pt x="34074" y="27705"/>
                      </a:cubicBezTo>
                      <a:cubicBezTo>
                        <a:pt x="33013" y="27174"/>
                        <a:pt x="31951" y="26644"/>
                        <a:pt x="30890" y="26325"/>
                      </a:cubicBezTo>
                      <a:cubicBezTo>
                        <a:pt x="28449" y="25370"/>
                        <a:pt x="26113" y="24202"/>
                        <a:pt x="23884" y="23035"/>
                      </a:cubicBezTo>
                      <a:cubicBezTo>
                        <a:pt x="21655" y="21761"/>
                        <a:pt x="19532" y="20381"/>
                        <a:pt x="17409" y="18895"/>
                      </a:cubicBezTo>
                      <a:cubicBezTo>
                        <a:pt x="15711" y="17621"/>
                        <a:pt x="14649" y="16772"/>
                        <a:pt x="14649" y="16772"/>
                      </a:cubicBezTo>
                      <a:lnTo>
                        <a:pt x="13906" y="16135"/>
                      </a:lnTo>
                      <a:cubicBezTo>
                        <a:pt x="13482" y="15710"/>
                        <a:pt x="12739" y="15180"/>
                        <a:pt x="11996" y="14543"/>
                      </a:cubicBezTo>
                      <a:cubicBezTo>
                        <a:pt x="10085" y="12844"/>
                        <a:pt x="8280" y="11040"/>
                        <a:pt x="6582" y="9023"/>
                      </a:cubicBezTo>
                      <a:cubicBezTo>
                        <a:pt x="4990" y="7113"/>
                        <a:pt x="3398" y="5096"/>
                        <a:pt x="2018" y="2973"/>
                      </a:cubicBezTo>
                      <a:cubicBezTo>
                        <a:pt x="1381" y="1911"/>
                        <a:pt x="744" y="956"/>
                        <a:pt x="1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35"/>
                <p:cNvSpPr/>
                <p:nvPr/>
              </p:nvSpPr>
              <p:spPr>
                <a:xfrm>
                  <a:off x="-1377977" y="3548263"/>
                  <a:ext cx="1881254" cy="665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6" h="29830" extrusionOk="0">
                      <a:moveTo>
                        <a:pt x="1" y="0"/>
                      </a:moveTo>
                      <a:cubicBezTo>
                        <a:pt x="1" y="0"/>
                        <a:pt x="15" y="9"/>
                        <a:pt x="43" y="26"/>
                      </a:cubicBezTo>
                      <a:lnTo>
                        <a:pt x="43" y="26"/>
                      </a:lnTo>
                      <a:cubicBezTo>
                        <a:pt x="29" y="16"/>
                        <a:pt x="14" y="8"/>
                        <a:pt x="1" y="0"/>
                      </a:cubicBezTo>
                      <a:close/>
                      <a:moveTo>
                        <a:pt x="43" y="26"/>
                      </a:moveTo>
                      <a:cubicBezTo>
                        <a:pt x="2104" y="1368"/>
                        <a:pt x="15662" y="22750"/>
                        <a:pt x="38533" y="27492"/>
                      </a:cubicBezTo>
                      <a:cubicBezTo>
                        <a:pt x="44852" y="28787"/>
                        <a:pt x="51879" y="29830"/>
                        <a:pt x="58837" y="29830"/>
                      </a:cubicBezTo>
                      <a:cubicBezTo>
                        <a:pt x="66137" y="29830"/>
                        <a:pt x="73362" y="28682"/>
                        <a:pt x="79612" y="25476"/>
                      </a:cubicBezTo>
                      <a:cubicBezTo>
                        <a:pt x="87785" y="21230"/>
                        <a:pt x="83539" y="18576"/>
                        <a:pt x="77701" y="17196"/>
                      </a:cubicBezTo>
                      <a:cubicBezTo>
                        <a:pt x="76852" y="20274"/>
                        <a:pt x="71014" y="24202"/>
                        <a:pt x="56047" y="24945"/>
                      </a:cubicBezTo>
                      <a:cubicBezTo>
                        <a:pt x="55597" y="24970"/>
                        <a:pt x="55142" y="24982"/>
                        <a:pt x="54682" y="24982"/>
                      </a:cubicBezTo>
                      <a:cubicBezTo>
                        <a:pt x="41361" y="24982"/>
                        <a:pt x="24004" y="14790"/>
                        <a:pt x="12102" y="6581"/>
                      </a:cubicBezTo>
                      <a:cubicBezTo>
                        <a:pt x="5758" y="3460"/>
                        <a:pt x="561" y="338"/>
                        <a:pt x="43" y="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35"/>
                <p:cNvSpPr/>
                <p:nvPr/>
              </p:nvSpPr>
              <p:spPr>
                <a:xfrm>
                  <a:off x="-4756381" y="3057301"/>
                  <a:ext cx="1960149" cy="117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69" h="55437" extrusionOk="0">
                      <a:moveTo>
                        <a:pt x="64998" y="1"/>
                      </a:moveTo>
                      <a:cubicBezTo>
                        <a:pt x="49650" y="1"/>
                        <a:pt x="34187" y="6943"/>
                        <a:pt x="34187" y="6943"/>
                      </a:cubicBezTo>
                      <a:cubicBezTo>
                        <a:pt x="34187" y="6943"/>
                        <a:pt x="41299" y="21804"/>
                        <a:pt x="36310" y="22653"/>
                      </a:cubicBezTo>
                      <a:cubicBezTo>
                        <a:pt x="36112" y="22683"/>
                        <a:pt x="35905" y="22697"/>
                        <a:pt x="35689" y="22697"/>
                      </a:cubicBezTo>
                      <a:cubicBezTo>
                        <a:pt x="30440" y="22697"/>
                        <a:pt x="19963" y="14374"/>
                        <a:pt x="19963" y="14374"/>
                      </a:cubicBezTo>
                      <a:cubicBezTo>
                        <a:pt x="19963" y="14374"/>
                        <a:pt x="17840" y="19575"/>
                        <a:pt x="15399" y="26899"/>
                      </a:cubicBezTo>
                      <a:cubicBezTo>
                        <a:pt x="12851" y="34117"/>
                        <a:pt x="1812" y="44944"/>
                        <a:pt x="750" y="49402"/>
                      </a:cubicBezTo>
                      <a:cubicBezTo>
                        <a:pt x="0" y="52552"/>
                        <a:pt x="1740" y="55437"/>
                        <a:pt x="5446" y="55437"/>
                      </a:cubicBezTo>
                      <a:cubicBezTo>
                        <a:pt x="6986" y="55437"/>
                        <a:pt x="8865" y="54939"/>
                        <a:pt x="11047" y="53755"/>
                      </a:cubicBezTo>
                      <a:cubicBezTo>
                        <a:pt x="18371" y="49721"/>
                        <a:pt x="22935" y="36346"/>
                        <a:pt x="22935" y="36346"/>
                      </a:cubicBezTo>
                      <a:cubicBezTo>
                        <a:pt x="22935" y="36346"/>
                        <a:pt x="32846" y="50581"/>
                        <a:pt x="55737" y="50581"/>
                      </a:cubicBezTo>
                      <a:cubicBezTo>
                        <a:pt x="57693" y="50581"/>
                        <a:pt x="59744" y="50477"/>
                        <a:pt x="61891" y="50252"/>
                      </a:cubicBezTo>
                      <a:cubicBezTo>
                        <a:pt x="89171" y="47386"/>
                        <a:pt x="92568" y="17027"/>
                        <a:pt x="92568" y="17027"/>
                      </a:cubicBezTo>
                      <a:cubicBezTo>
                        <a:pt x="87648" y="3801"/>
                        <a:pt x="76355" y="1"/>
                        <a:pt x="64998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35"/>
                <p:cNvSpPr/>
                <p:nvPr/>
              </p:nvSpPr>
              <p:spPr>
                <a:xfrm>
                  <a:off x="-4742744" y="3132387"/>
                  <a:ext cx="1076643" cy="1095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5" h="51716" extrusionOk="0">
                      <a:moveTo>
                        <a:pt x="42672" y="1"/>
                      </a:moveTo>
                      <a:cubicBezTo>
                        <a:pt x="39593" y="956"/>
                        <a:pt x="36515" y="2017"/>
                        <a:pt x="33543" y="3291"/>
                      </a:cubicBezTo>
                      <a:cubicBezTo>
                        <a:pt x="33543" y="3291"/>
                        <a:pt x="40655" y="18152"/>
                        <a:pt x="35666" y="19001"/>
                      </a:cubicBezTo>
                      <a:cubicBezTo>
                        <a:pt x="35468" y="19031"/>
                        <a:pt x="35261" y="19045"/>
                        <a:pt x="35045" y="19045"/>
                      </a:cubicBezTo>
                      <a:cubicBezTo>
                        <a:pt x="29796" y="19045"/>
                        <a:pt x="19319" y="10722"/>
                        <a:pt x="19319" y="10722"/>
                      </a:cubicBezTo>
                      <a:lnTo>
                        <a:pt x="19319" y="10828"/>
                      </a:lnTo>
                      <a:cubicBezTo>
                        <a:pt x="18576" y="12738"/>
                        <a:pt x="17833" y="14755"/>
                        <a:pt x="17090" y="16666"/>
                      </a:cubicBezTo>
                      <a:lnTo>
                        <a:pt x="16878" y="17197"/>
                      </a:lnTo>
                      <a:cubicBezTo>
                        <a:pt x="16135" y="19213"/>
                        <a:pt x="15498" y="21230"/>
                        <a:pt x="14755" y="23141"/>
                      </a:cubicBezTo>
                      <a:cubicBezTo>
                        <a:pt x="12207" y="30571"/>
                        <a:pt x="1168" y="41292"/>
                        <a:pt x="106" y="45750"/>
                      </a:cubicBezTo>
                      <a:cubicBezTo>
                        <a:pt x="106" y="45963"/>
                        <a:pt x="0" y="46281"/>
                        <a:pt x="0" y="46493"/>
                      </a:cubicBezTo>
                      <a:cubicBezTo>
                        <a:pt x="0" y="46600"/>
                        <a:pt x="0" y="46706"/>
                        <a:pt x="0" y="46706"/>
                      </a:cubicBezTo>
                      <a:lnTo>
                        <a:pt x="0" y="47236"/>
                      </a:lnTo>
                      <a:lnTo>
                        <a:pt x="0" y="47555"/>
                      </a:lnTo>
                      <a:lnTo>
                        <a:pt x="0" y="47979"/>
                      </a:lnTo>
                      <a:lnTo>
                        <a:pt x="0" y="48192"/>
                      </a:lnTo>
                      <a:cubicBezTo>
                        <a:pt x="0" y="48404"/>
                        <a:pt x="106" y="48510"/>
                        <a:pt x="106" y="48616"/>
                      </a:cubicBezTo>
                      <a:cubicBezTo>
                        <a:pt x="106" y="48722"/>
                        <a:pt x="212" y="48829"/>
                        <a:pt x="212" y="48935"/>
                      </a:cubicBezTo>
                      <a:cubicBezTo>
                        <a:pt x="212" y="49041"/>
                        <a:pt x="319" y="49147"/>
                        <a:pt x="319" y="49253"/>
                      </a:cubicBezTo>
                      <a:cubicBezTo>
                        <a:pt x="425" y="49466"/>
                        <a:pt x="531" y="49678"/>
                        <a:pt x="743" y="49890"/>
                      </a:cubicBezTo>
                      <a:cubicBezTo>
                        <a:pt x="849" y="50102"/>
                        <a:pt x="955" y="50209"/>
                        <a:pt x="1168" y="50421"/>
                      </a:cubicBezTo>
                      <a:lnTo>
                        <a:pt x="1274" y="50527"/>
                      </a:lnTo>
                      <a:lnTo>
                        <a:pt x="1698" y="50845"/>
                      </a:lnTo>
                      <a:lnTo>
                        <a:pt x="1698" y="50952"/>
                      </a:lnTo>
                      <a:cubicBezTo>
                        <a:pt x="1911" y="51058"/>
                        <a:pt x="2123" y="51164"/>
                        <a:pt x="2229" y="51164"/>
                      </a:cubicBezTo>
                      <a:cubicBezTo>
                        <a:pt x="3073" y="51525"/>
                        <a:pt x="3985" y="51716"/>
                        <a:pt x="4907" y="51716"/>
                      </a:cubicBezTo>
                      <a:cubicBezTo>
                        <a:pt x="5610" y="51716"/>
                        <a:pt x="6318" y="51606"/>
                        <a:pt x="7006" y="51376"/>
                      </a:cubicBezTo>
                      <a:cubicBezTo>
                        <a:pt x="4458" y="49996"/>
                        <a:pt x="2548" y="47555"/>
                        <a:pt x="5095" y="43415"/>
                      </a:cubicBezTo>
                      <a:cubicBezTo>
                        <a:pt x="9331" y="36621"/>
                        <a:pt x="12539" y="32614"/>
                        <a:pt x="14782" y="32614"/>
                      </a:cubicBezTo>
                      <a:cubicBezTo>
                        <a:pt x="15237" y="32614"/>
                        <a:pt x="15652" y="32779"/>
                        <a:pt x="16028" y="33119"/>
                      </a:cubicBezTo>
                      <a:cubicBezTo>
                        <a:pt x="17514" y="34711"/>
                        <a:pt x="18788" y="36409"/>
                        <a:pt x="19956" y="38320"/>
                      </a:cubicBezTo>
                      <a:cubicBezTo>
                        <a:pt x="20487" y="37152"/>
                        <a:pt x="20911" y="36091"/>
                        <a:pt x="21336" y="35136"/>
                      </a:cubicBezTo>
                      <a:lnTo>
                        <a:pt x="21548" y="34499"/>
                      </a:lnTo>
                      <a:lnTo>
                        <a:pt x="21973" y="33543"/>
                      </a:lnTo>
                      <a:lnTo>
                        <a:pt x="21973" y="33437"/>
                      </a:lnTo>
                      <a:cubicBezTo>
                        <a:pt x="21973" y="33437"/>
                        <a:pt x="21973" y="33331"/>
                        <a:pt x="22079" y="33225"/>
                      </a:cubicBezTo>
                      <a:cubicBezTo>
                        <a:pt x="22079" y="33225"/>
                        <a:pt x="22079" y="33225"/>
                        <a:pt x="22079" y="33119"/>
                      </a:cubicBezTo>
                      <a:lnTo>
                        <a:pt x="22079" y="33013"/>
                      </a:lnTo>
                      <a:lnTo>
                        <a:pt x="22079" y="32906"/>
                      </a:lnTo>
                      <a:lnTo>
                        <a:pt x="22079" y="32800"/>
                      </a:lnTo>
                      <a:cubicBezTo>
                        <a:pt x="22716" y="33650"/>
                        <a:pt x="23459" y="34499"/>
                        <a:pt x="24202" y="35348"/>
                      </a:cubicBezTo>
                      <a:lnTo>
                        <a:pt x="24414" y="35242"/>
                      </a:lnTo>
                      <a:cubicBezTo>
                        <a:pt x="22716" y="31208"/>
                        <a:pt x="21336" y="26325"/>
                        <a:pt x="24520" y="25795"/>
                      </a:cubicBezTo>
                      <a:cubicBezTo>
                        <a:pt x="24862" y="25739"/>
                        <a:pt x="25207" y="25713"/>
                        <a:pt x="25554" y="25713"/>
                      </a:cubicBezTo>
                      <a:cubicBezTo>
                        <a:pt x="29183" y="25713"/>
                        <a:pt x="33008" y="28532"/>
                        <a:pt x="36303" y="29404"/>
                      </a:cubicBezTo>
                      <a:cubicBezTo>
                        <a:pt x="37482" y="29762"/>
                        <a:pt x="38623" y="29932"/>
                        <a:pt x="39705" y="29932"/>
                      </a:cubicBezTo>
                      <a:cubicBezTo>
                        <a:pt x="45347" y="29932"/>
                        <a:pt x="49414" y="25341"/>
                        <a:pt x="49147" y="19107"/>
                      </a:cubicBezTo>
                      <a:lnTo>
                        <a:pt x="49147" y="19107"/>
                      </a:lnTo>
                      <a:cubicBezTo>
                        <a:pt x="48404" y="19850"/>
                        <a:pt x="47554" y="20487"/>
                        <a:pt x="46705" y="21018"/>
                      </a:cubicBezTo>
                      <a:cubicBezTo>
                        <a:pt x="50420" y="16454"/>
                        <a:pt x="50845" y="5733"/>
                        <a:pt x="45962" y="1699"/>
                      </a:cubicBezTo>
                      <a:cubicBezTo>
                        <a:pt x="45007" y="956"/>
                        <a:pt x="43839" y="319"/>
                        <a:pt x="4267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35"/>
                <p:cNvSpPr/>
                <p:nvPr/>
              </p:nvSpPr>
              <p:spPr>
                <a:xfrm>
                  <a:off x="-4756359" y="3361649"/>
                  <a:ext cx="1827508" cy="868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05" h="41005" extrusionOk="0">
                      <a:moveTo>
                        <a:pt x="19962" y="1"/>
                      </a:moveTo>
                      <a:cubicBezTo>
                        <a:pt x="19962" y="1"/>
                        <a:pt x="17945" y="5096"/>
                        <a:pt x="15291" y="12420"/>
                      </a:cubicBezTo>
                      <a:cubicBezTo>
                        <a:pt x="12744" y="19744"/>
                        <a:pt x="1811" y="30571"/>
                        <a:pt x="749" y="34923"/>
                      </a:cubicBezTo>
                      <a:cubicBezTo>
                        <a:pt x="0" y="38069"/>
                        <a:pt x="1736" y="41004"/>
                        <a:pt x="5396" y="41004"/>
                      </a:cubicBezTo>
                      <a:cubicBezTo>
                        <a:pt x="6923" y="41004"/>
                        <a:pt x="8784" y="40494"/>
                        <a:pt x="10939" y="39275"/>
                      </a:cubicBezTo>
                      <a:cubicBezTo>
                        <a:pt x="18370" y="35242"/>
                        <a:pt x="22934" y="21867"/>
                        <a:pt x="22934" y="21867"/>
                      </a:cubicBezTo>
                      <a:cubicBezTo>
                        <a:pt x="22934" y="21867"/>
                        <a:pt x="32854" y="36206"/>
                        <a:pt x="55770" y="36206"/>
                      </a:cubicBezTo>
                      <a:cubicBezTo>
                        <a:pt x="57716" y="36206"/>
                        <a:pt x="59755" y="36103"/>
                        <a:pt x="61890" y="35879"/>
                      </a:cubicBezTo>
                      <a:cubicBezTo>
                        <a:pt x="72081" y="34923"/>
                        <a:pt x="81103" y="29085"/>
                        <a:pt x="86304" y="20275"/>
                      </a:cubicBezTo>
                      <a:lnTo>
                        <a:pt x="86304" y="20275"/>
                      </a:lnTo>
                      <a:cubicBezTo>
                        <a:pt x="80663" y="25026"/>
                        <a:pt x="70765" y="31956"/>
                        <a:pt x="61149" y="31956"/>
                      </a:cubicBezTo>
                      <a:cubicBezTo>
                        <a:pt x="57013" y="31956"/>
                        <a:pt x="52930" y="30675"/>
                        <a:pt x="49259" y="27387"/>
                      </a:cubicBezTo>
                      <a:cubicBezTo>
                        <a:pt x="36840" y="16135"/>
                        <a:pt x="43421" y="7962"/>
                        <a:pt x="40873" y="213"/>
                      </a:cubicBezTo>
                      <a:lnTo>
                        <a:pt x="40873" y="213"/>
                      </a:lnTo>
                      <a:cubicBezTo>
                        <a:pt x="40236" y="2018"/>
                        <a:pt x="39069" y="3504"/>
                        <a:pt x="37476" y="4459"/>
                      </a:cubicBezTo>
                      <a:cubicBezTo>
                        <a:pt x="37476" y="5520"/>
                        <a:pt x="36627" y="6370"/>
                        <a:pt x="35672" y="6582"/>
                      </a:cubicBezTo>
                      <a:cubicBezTo>
                        <a:pt x="35396" y="6628"/>
                        <a:pt x="35105" y="6650"/>
                        <a:pt x="34800" y="6650"/>
                      </a:cubicBezTo>
                      <a:cubicBezTo>
                        <a:pt x="29460" y="6650"/>
                        <a:pt x="19962" y="1"/>
                        <a:pt x="199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35"/>
                <p:cNvSpPr/>
                <p:nvPr/>
              </p:nvSpPr>
              <p:spPr>
                <a:xfrm>
                  <a:off x="-2958094" y="3031256"/>
                  <a:ext cx="213550" cy="81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38320" extrusionOk="0">
                      <a:moveTo>
                        <a:pt x="3822" y="0"/>
                      </a:moveTo>
                      <a:lnTo>
                        <a:pt x="3822" y="0"/>
                      </a:lnTo>
                      <a:cubicBezTo>
                        <a:pt x="4246" y="1168"/>
                        <a:pt x="4671" y="2229"/>
                        <a:pt x="5308" y="3291"/>
                      </a:cubicBezTo>
                      <a:cubicBezTo>
                        <a:pt x="6369" y="5626"/>
                        <a:pt x="7219" y="8173"/>
                        <a:pt x="7749" y="10721"/>
                      </a:cubicBezTo>
                      <a:cubicBezTo>
                        <a:pt x="8068" y="11995"/>
                        <a:pt x="8174" y="13375"/>
                        <a:pt x="8280" y="14755"/>
                      </a:cubicBezTo>
                      <a:cubicBezTo>
                        <a:pt x="8280" y="15922"/>
                        <a:pt x="8280" y="17090"/>
                        <a:pt x="8174" y="18364"/>
                      </a:cubicBezTo>
                      <a:cubicBezTo>
                        <a:pt x="8068" y="18788"/>
                        <a:pt x="7962" y="19213"/>
                        <a:pt x="7855" y="19637"/>
                      </a:cubicBezTo>
                      <a:cubicBezTo>
                        <a:pt x="7749" y="20168"/>
                        <a:pt x="7749" y="20168"/>
                        <a:pt x="7749" y="20168"/>
                      </a:cubicBezTo>
                      <a:lnTo>
                        <a:pt x="7537" y="19850"/>
                      </a:lnTo>
                      <a:cubicBezTo>
                        <a:pt x="7219" y="19637"/>
                        <a:pt x="7006" y="19425"/>
                        <a:pt x="6582" y="19107"/>
                      </a:cubicBezTo>
                      <a:lnTo>
                        <a:pt x="4246" y="16984"/>
                      </a:lnTo>
                      <a:lnTo>
                        <a:pt x="5202" y="19956"/>
                      </a:lnTo>
                      <a:cubicBezTo>
                        <a:pt x="5732" y="21548"/>
                        <a:pt x="5945" y="23246"/>
                        <a:pt x="5839" y="24945"/>
                      </a:cubicBezTo>
                      <a:cubicBezTo>
                        <a:pt x="5626" y="27174"/>
                        <a:pt x="4989" y="29297"/>
                        <a:pt x="4140" y="31207"/>
                      </a:cubicBezTo>
                      <a:cubicBezTo>
                        <a:pt x="2442" y="35241"/>
                        <a:pt x="0" y="38213"/>
                        <a:pt x="107" y="38319"/>
                      </a:cubicBezTo>
                      <a:cubicBezTo>
                        <a:pt x="744" y="37895"/>
                        <a:pt x="1380" y="37364"/>
                        <a:pt x="1805" y="36727"/>
                      </a:cubicBezTo>
                      <a:cubicBezTo>
                        <a:pt x="3079" y="35135"/>
                        <a:pt x="4246" y="33543"/>
                        <a:pt x="5096" y="31738"/>
                      </a:cubicBezTo>
                      <a:cubicBezTo>
                        <a:pt x="6263" y="29721"/>
                        <a:pt x="6900" y="27492"/>
                        <a:pt x="7325" y="25157"/>
                      </a:cubicBezTo>
                      <a:cubicBezTo>
                        <a:pt x="7446" y="24070"/>
                        <a:pt x="7463" y="22982"/>
                        <a:pt x="7358" y="21914"/>
                      </a:cubicBezTo>
                      <a:lnTo>
                        <a:pt x="7358" y="21914"/>
                      </a:lnTo>
                      <a:lnTo>
                        <a:pt x="7431" y="21973"/>
                      </a:lnTo>
                      <a:cubicBezTo>
                        <a:pt x="7749" y="22079"/>
                        <a:pt x="7962" y="22291"/>
                        <a:pt x="8280" y="22397"/>
                      </a:cubicBezTo>
                      <a:lnTo>
                        <a:pt x="8492" y="22609"/>
                      </a:lnTo>
                      <a:lnTo>
                        <a:pt x="8917" y="22822"/>
                      </a:lnTo>
                      <a:lnTo>
                        <a:pt x="9023" y="22822"/>
                      </a:lnTo>
                      <a:lnTo>
                        <a:pt x="9023" y="22716"/>
                      </a:lnTo>
                      <a:lnTo>
                        <a:pt x="9129" y="22397"/>
                      </a:lnTo>
                      <a:cubicBezTo>
                        <a:pt x="9235" y="22185"/>
                        <a:pt x="9235" y="21866"/>
                        <a:pt x="9341" y="21654"/>
                      </a:cubicBezTo>
                      <a:cubicBezTo>
                        <a:pt x="9554" y="21017"/>
                        <a:pt x="9660" y="20487"/>
                        <a:pt x="9766" y="19956"/>
                      </a:cubicBezTo>
                      <a:cubicBezTo>
                        <a:pt x="9766" y="19425"/>
                        <a:pt x="9978" y="19000"/>
                        <a:pt x="9978" y="18364"/>
                      </a:cubicBezTo>
                      <a:cubicBezTo>
                        <a:pt x="10085" y="17090"/>
                        <a:pt x="10085" y="15816"/>
                        <a:pt x="9978" y="14542"/>
                      </a:cubicBezTo>
                      <a:cubicBezTo>
                        <a:pt x="9766" y="13162"/>
                        <a:pt x="9448" y="11782"/>
                        <a:pt x="9023" y="10403"/>
                      </a:cubicBezTo>
                      <a:cubicBezTo>
                        <a:pt x="8280" y="7749"/>
                        <a:pt x="7219" y="5307"/>
                        <a:pt x="5839" y="2972"/>
                      </a:cubicBezTo>
                      <a:cubicBezTo>
                        <a:pt x="5308" y="1911"/>
                        <a:pt x="4671" y="849"/>
                        <a:pt x="3822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35"/>
                <p:cNvSpPr/>
                <p:nvPr/>
              </p:nvSpPr>
              <p:spPr>
                <a:xfrm>
                  <a:off x="-4419084" y="3325948"/>
                  <a:ext cx="209061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13154" extrusionOk="0">
                      <a:moveTo>
                        <a:pt x="4065" y="0"/>
                      </a:moveTo>
                      <a:cubicBezTo>
                        <a:pt x="4034" y="0"/>
                        <a:pt x="4034" y="95"/>
                        <a:pt x="4034" y="95"/>
                      </a:cubicBezTo>
                      <a:lnTo>
                        <a:pt x="3503" y="1050"/>
                      </a:lnTo>
                      <a:lnTo>
                        <a:pt x="2973" y="2111"/>
                      </a:lnTo>
                      <a:cubicBezTo>
                        <a:pt x="2866" y="2324"/>
                        <a:pt x="2760" y="2536"/>
                        <a:pt x="2654" y="2642"/>
                      </a:cubicBezTo>
                      <a:lnTo>
                        <a:pt x="2442" y="3067"/>
                      </a:lnTo>
                      <a:cubicBezTo>
                        <a:pt x="1911" y="4447"/>
                        <a:pt x="1486" y="5720"/>
                        <a:pt x="1168" y="7100"/>
                      </a:cubicBezTo>
                      <a:cubicBezTo>
                        <a:pt x="425" y="10072"/>
                        <a:pt x="0" y="13151"/>
                        <a:pt x="319" y="13151"/>
                      </a:cubicBezTo>
                      <a:cubicBezTo>
                        <a:pt x="323" y="13153"/>
                        <a:pt x="326" y="13153"/>
                        <a:pt x="330" y="13153"/>
                      </a:cubicBezTo>
                      <a:cubicBezTo>
                        <a:pt x="561" y="13153"/>
                        <a:pt x="1397" y="10237"/>
                        <a:pt x="2336" y="7525"/>
                      </a:cubicBezTo>
                      <a:cubicBezTo>
                        <a:pt x="2866" y="6251"/>
                        <a:pt x="3397" y="4977"/>
                        <a:pt x="3928" y="3810"/>
                      </a:cubicBezTo>
                      <a:cubicBezTo>
                        <a:pt x="4034" y="3597"/>
                        <a:pt x="4140" y="3385"/>
                        <a:pt x="4140" y="3385"/>
                      </a:cubicBezTo>
                      <a:lnTo>
                        <a:pt x="4352" y="3704"/>
                      </a:lnTo>
                      <a:cubicBezTo>
                        <a:pt x="5202" y="4765"/>
                        <a:pt x="5945" y="5933"/>
                        <a:pt x="6582" y="7100"/>
                      </a:cubicBezTo>
                      <a:cubicBezTo>
                        <a:pt x="8040" y="9704"/>
                        <a:pt x="9294" y="12411"/>
                        <a:pt x="9541" y="12411"/>
                      </a:cubicBezTo>
                      <a:cubicBezTo>
                        <a:pt x="9545" y="12411"/>
                        <a:pt x="9550" y="12410"/>
                        <a:pt x="9554" y="12408"/>
                      </a:cubicBezTo>
                      <a:cubicBezTo>
                        <a:pt x="9872" y="12302"/>
                        <a:pt x="8917" y="9436"/>
                        <a:pt x="7855" y="6463"/>
                      </a:cubicBezTo>
                      <a:cubicBezTo>
                        <a:pt x="7218" y="5190"/>
                        <a:pt x="6582" y="3916"/>
                        <a:pt x="5839" y="2748"/>
                      </a:cubicBezTo>
                      <a:lnTo>
                        <a:pt x="5626" y="2324"/>
                      </a:lnTo>
                      <a:cubicBezTo>
                        <a:pt x="5520" y="2111"/>
                        <a:pt x="5308" y="1899"/>
                        <a:pt x="5202" y="1793"/>
                      </a:cubicBezTo>
                      <a:lnTo>
                        <a:pt x="4565" y="731"/>
                      </a:lnTo>
                      <a:lnTo>
                        <a:pt x="4140" y="95"/>
                      </a:lnTo>
                      <a:cubicBezTo>
                        <a:pt x="4105" y="24"/>
                        <a:pt x="4081" y="0"/>
                        <a:pt x="406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35"/>
                <p:cNvSpPr/>
                <p:nvPr/>
              </p:nvSpPr>
              <p:spPr>
                <a:xfrm>
                  <a:off x="-4736010" y="3979769"/>
                  <a:ext cx="218039" cy="22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7" h="10450" extrusionOk="0">
                      <a:moveTo>
                        <a:pt x="10085" y="0"/>
                      </a:moveTo>
                      <a:cubicBezTo>
                        <a:pt x="9978" y="0"/>
                        <a:pt x="9766" y="425"/>
                        <a:pt x="9554" y="1168"/>
                      </a:cubicBezTo>
                      <a:cubicBezTo>
                        <a:pt x="9129" y="1911"/>
                        <a:pt x="8705" y="2654"/>
                        <a:pt x="8280" y="3397"/>
                      </a:cubicBezTo>
                      <a:cubicBezTo>
                        <a:pt x="7855" y="4034"/>
                        <a:pt x="7325" y="4671"/>
                        <a:pt x="6688" y="5308"/>
                      </a:cubicBezTo>
                      <a:cubicBezTo>
                        <a:pt x="6476" y="5626"/>
                        <a:pt x="6157" y="5838"/>
                        <a:pt x="5945" y="6051"/>
                      </a:cubicBezTo>
                      <a:cubicBezTo>
                        <a:pt x="5945" y="6051"/>
                        <a:pt x="5626" y="6475"/>
                        <a:pt x="5202" y="6900"/>
                      </a:cubicBezTo>
                      <a:cubicBezTo>
                        <a:pt x="4565" y="7537"/>
                        <a:pt x="3928" y="8068"/>
                        <a:pt x="3291" y="8492"/>
                      </a:cubicBezTo>
                      <a:cubicBezTo>
                        <a:pt x="2548" y="9023"/>
                        <a:pt x="1911" y="9448"/>
                        <a:pt x="1062" y="9766"/>
                      </a:cubicBezTo>
                      <a:cubicBezTo>
                        <a:pt x="531" y="10084"/>
                        <a:pt x="1" y="10297"/>
                        <a:pt x="1" y="10403"/>
                      </a:cubicBezTo>
                      <a:cubicBezTo>
                        <a:pt x="1" y="10403"/>
                        <a:pt x="236" y="10450"/>
                        <a:pt x="614" y="10450"/>
                      </a:cubicBezTo>
                      <a:cubicBezTo>
                        <a:pt x="803" y="10450"/>
                        <a:pt x="1027" y="10438"/>
                        <a:pt x="1274" y="10403"/>
                      </a:cubicBezTo>
                      <a:cubicBezTo>
                        <a:pt x="2230" y="10297"/>
                        <a:pt x="3079" y="9978"/>
                        <a:pt x="3928" y="9660"/>
                      </a:cubicBezTo>
                      <a:cubicBezTo>
                        <a:pt x="4777" y="9235"/>
                        <a:pt x="5520" y="8704"/>
                        <a:pt x="6263" y="8174"/>
                      </a:cubicBezTo>
                      <a:cubicBezTo>
                        <a:pt x="6900" y="7643"/>
                        <a:pt x="7219" y="7325"/>
                        <a:pt x="7219" y="7325"/>
                      </a:cubicBezTo>
                      <a:cubicBezTo>
                        <a:pt x="7219" y="7325"/>
                        <a:pt x="7537" y="6900"/>
                        <a:pt x="8068" y="6369"/>
                      </a:cubicBezTo>
                      <a:cubicBezTo>
                        <a:pt x="8492" y="5626"/>
                        <a:pt x="9023" y="4777"/>
                        <a:pt x="9342" y="3928"/>
                      </a:cubicBezTo>
                      <a:cubicBezTo>
                        <a:pt x="9766" y="3079"/>
                        <a:pt x="9978" y="2229"/>
                        <a:pt x="10085" y="1274"/>
                      </a:cubicBezTo>
                      <a:cubicBezTo>
                        <a:pt x="10297" y="531"/>
                        <a:pt x="10191" y="0"/>
                        <a:pt x="1008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35"/>
                <p:cNvSpPr/>
                <p:nvPr/>
              </p:nvSpPr>
              <p:spPr>
                <a:xfrm>
                  <a:off x="-4585414" y="4006597"/>
                  <a:ext cx="177595" cy="197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9306" extrusionOk="0">
                      <a:moveTo>
                        <a:pt x="8248" y="0"/>
                      </a:moveTo>
                      <a:cubicBezTo>
                        <a:pt x="7977" y="0"/>
                        <a:pt x="6961" y="1118"/>
                        <a:pt x="5945" y="2236"/>
                      </a:cubicBezTo>
                      <a:cubicBezTo>
                        <a:pt x="4989" y="3404"/>
                        <a:pt x="4034" y="4571"/>
                        <a:pt x="4034" y="4571"/>
                      </a:cubicBezTo>
                      <a:lnTo>
                        <a:pt x="3397" y="5421"/>
                      </a:lnTo>
                      <a:cubicBezTo>
                        <a:pt x="3291" y="5633"/>
                        <a:pt x="3079" y="5845"/>
                        <a:pt x="2866" y="6164"/>
                      </a:cubicBezTo>
                      <a:lnTo>
                        <a:pt x="2123" y="7013"/>
                      </a:lnTo>
                      <a:cubicBezTo>
                        <a:pt x="1911" y="7331"/>
                        <a:pt x="1699" y="7544"/>
                        <a:pt x="1380" y="7862"/>
                      </a:cubicBezTo>
                      <a:cubicBezTo>
                        <a:pt x="1168" y="8074"/>
                        <a:pt x="956" y="8287"/>
                        <a:pt x="743" y="8499"/>
                      </a:cubicBezTo>
                      <a:cubicBezTo>
                        <a:pt x="319" y="8817"/>
                        <a:pt x="0" y="9136"/>
                        <a:pt x="107" y="9242"/>
                      </a:cubicBezTo>
                      <a:cubicBezTo>
                        <a:pt x="107" y="9281"/>
                        <a:pt x="163" y="9305"/>
                        <a:pt x="262" y="9305"/>
                      </a:cubicBezTo>
                      <a:cubicBezTo>
                        <a:pt x="432" y="9305"/>
                        <a:pt x="725" y="9232"/>
                        <a:pt x="1062" y="9030"/>
                      </a:cubicBezTo>
                      <a:cubicBezTo>
                        <a:pt x="1380" y="8924"/>
                        <a:pt x="1699" y="8817"/>
                        <a:pt x="2017" y="8605"/>
                      </a:cubicBezTo>
                      <a:cubicBezTo>
                        <a:pt x="2336" y="8393"/>
                        <a:pt x="2654" y="8181"/>
                        <a:pt x="2973" y="7968"/>
                      </a:cubicBezTo>
                      <a:lnTo>
                        <a:pt x="3928" y="7119"/>
                      </a:lnTo>
                      <a:cubicBezTo>
                        <a:pt x="4246" y="6907"/>
                        <a:pt x="4459" y="6588"/>
                        <a:pt x="4671" y="6376"/>
                      </a:cubicBezTo>
                      <a:cubicBezTo>
                        <a:pt x="5096" y="5951"/>
                        <a:pt x="5414" y="5739"/>
                        <a:pt x="5414" y="5739"/>
                      </a:cubicBezTo>
                      <a:cubicBezTo>
                        <a:pt x="5414" y="5739"/>
                        <a:pt x="6263" y="4359"/>
                        <a:pt x="7006" y="2979"/>
                      </a:cubicBezTo>
                      <a:cubicBezTo>
                        <a:pt x="7749" y="1599"/>
                        <a:pt x="8386" y="113"/>
                        <a:pt x="8280" y="7"/>
                      </a:cubicBezTo>
                      <a:cubicBezTo>
                        <a:pt x="8271" y="3"/>
                        <a:pt x="8260" y="0"/>
                        <a:pt x="8248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35"/>
                <p:cNvSpPr/>
                <p:nvPr/>
              </p:nvSpPr>
              <p:spPr>
                <a:xfrm>
                  <a:off x="-4742744" y="3361649"/>
                  <a:ext cx="892336" cy="86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41" h="40996" extrusionOk="0">
                      <a:moveTo>
                        <a:pt x="19319" y="1"/>
                      </a:moveTo>
                      <a:cubicBezTo>
                        <a:pt x="19319" y="1"/>
                        <a:pt x="17302" y="5096"/>
                        <a:pt x="14648" y="12420"/>
                      </a:cubicBezTo>
                      <a:cubicBezTo>
                        <a:pt x="12101" y="19744"/>
                        <a:pt x="1168" y="30571"/>
                        <a:pt x="106" y="34923"/>
                      </a:cubicBezTo>
                      <a:cubicBezTo>
                        <a:pt x="0" y="35242"/>
                        <a:pt x="0" y="35454"/>
                        <a:pt x="0" y="35666"/>
                      </a:cubicBezTo>
                      <a:cubicBezTo>
                        <a:pt x="0" y="35773"/>
                        <a:pt x="0" y="35879"/>
                        <a:pt x="0" y="35985"/>
                      </a:cubicBezTo>
                      <a:lnTo>
                        <a:pt x="0" y="36516"/>
                      </a:lnTo>
                      <a:lnTo>
                        <a:pt x="0" y="36728"/>
                      </a:lnTo>
                      <a:lnTo>
                        <a:pt x="0" y="37152"/>
                      </a:lnTo>
                      <a:lnTo>
                        <a:pt x="0" y="37471"/>
                      </a:lnTo>
                      <a:cubicBezTo>
                        <a:pt x="0" y="37577"/>
                        <a:pt x="0" y="37683"/>
                        <a:pt x="106" y="37789"/>
                      </a:cubicBezTo>
                      <a:cubicBezTo>
                        <a:pt x="106" y="37895"/>
                        <a:pt x="106" y="38002"/>
                        <a:pt x="106" y="38108"/>
                      </a:cubicBezTo>
                      <a:cubicBezTo>
                        <a:pt x="212" y="38214"/>
                        <a:pt x="212" y="38320"/>
                        <a:pt x="319" y="38426"/>
                      </a:cubicBezTo>
                      <a:cubicBezTo>
                        <a:pt x="425" y="38639"/>
                        <a:pt x="531" y="38851"/>
                        <a:pt x="637" y="39063"/>
                      </a:cubicBezTo>
                      <a:cubicBezTo>
                        <a:pt x="743" y="39275"/>
                        <a:pt x="955" y="39488"/>
                        <a:pt x="1168" y="39594"/>
                      </a:cubicBezTo>
                      <a:lnTo>
                        <a:pt x="1168" y="39700"/>
                      </a:lnTo>
                      <a:lnTo>
                        <a:pt x="1592" y="40018"/>
                      </a:lnTo>
                      <a:lnTo>
                        <a:pt x="1698" y="40125"/>
                      </a:lnTo>
                      <a:cubicBezTo>
                        <a:pt x="1911" y="40231"/>
                        <a:pt x="2017" y="40337"/>
                        <a:pt x="2229" y="40443"/>
                      </a:cubicBezTo>
                      <a:cubicBezTo>
                        <a:pt x="3073" y="40805"/>
                        <a:pt x="3985" y="40995"/>
                        <a:pt x="4888" y="40995"/>
                      </a:cubicBezTo>
                      <a:cubicBezTo>
                        <a:pt x="5575" y="40995"/>
                        <a:pt x="6257" y="40885"/>
                        <a:pt x="6900" y="40655"/>
                      </a:cubicBezTo>
                      <a:cubicBezTo>
                        <a:pt x="4352" y="39169"/>
                        <a:pt x="2548" y="36728"/>
                        <a:pt x="4989" y="32694"/>
                      </a:cubicBezTo>
                      <a:cubicBezTo>
                        <a:pt x="9282" y="25861"/>
                        <a:pt x="12490" y="21847"/>
                        <a:pt x="14733" y="21847"/>
                      </a:cubicBezTo>
                      <a:cubicBezTo>
                        <a:pt x="15208" y="21847"/>
                        <a:pt x="15639" y="22027"/>
                        <a:pt x="16028" y="22398"/>
                      </a:cubicBezTo>
                      <a:cubicBezTo>
                        <a:pt x="17514" y="23884"/>
                        <a:pt x="18788" y="25582"/>
                        <a:pt x="19956" y="27493"/>
                      </a:cubicBezTo>
                      <a:cubicBezTo>
                        <a:pt x="20487" y="26325"/>
                        <a:pt x="20911" y="25264"/>
                        <a:pt x="21336" y="24309"/>
                      </a:cubicBezTo>
                      <a:lnTo>
                        <a:pt x="21548" y="23672"/>
                      </a:lnTo>
                      <a:lnTo>
                        <a:pt x="21973" y="22716"/>
                      </a:lnTo>
                      <a:lnTo>
                        <a:pt x="21973" y="22610"/>
                      </a:lnTo>
                      <a:cubicBezTo>
                        <a:pt x="21973" y="22610"/>
                        <a:pt x="21973" y="22504"/>
                        <a:pt x="22079" y="22398"/>
                      </a:cubicBezTo>
                      <a:cubicBezTo>
                        <a:pt x="22079" y="22398"/>
                        <a:pt x="22079" y="22398"/>
                        <a:pt x="22079" y="22292"/>
                      </a:cubicBezTo>
                      <a:lnTo>
                        <a:pt x="22079" y="22186"/>
                      </a:lnTo>
                      <a:lnTo>
                        <a:pt x="22079" y="22079"/>
                      </a:lnTo>
                      <a:lnTo>
                        <a:pt x="22079" y="21973"/>
                      </a:lnTo>
                      <a:cubicBezTo>
                        <a:pt x="22716" y="22929"/>
                        <a:pt x="23459" y="23672"/>
                        <a:pt x="24202" y="24521"/>
                      </a:cubicBezTo>
                      <a:lnTo>
                        <a:pt x="24414" y="24415"/>
                      </a:lnTo>
                      <a:cubicBezTo>
                        <a:pt x="22716" y="20381"/>
                        <a:pt x="21336" y="15498"/>
                        <a:pt x="24520" y="14968"/>
                      </a:cubicBezTo>
                      <a:cubicBezTo>
                        <a:pt x="24862" y="14912"/>
                        <a:pt x="25207" y="14886"/>
                        <a:pt x="25554" y="14886"/>
                      </a:cubicBezTo>
                      <a:cubicBezTo>
                        <a:pt x="29183" y="14886"/>
                        <a:pt x="33008" y="17705"/>
                        <a:pt x="36303" y="18577"/>
                      </a:cubicBezTo>
                      <a:cubicBezTo>
                        <a:pt x="37301" y="18910"/>
                        <a:pt x="38329" y="19068"/>
                        <a:pt x="39356" y="19068"/>
                      </a:cubicBezTo>
                      <a:cubicBezTo>
                        <a:pt x="40293" y="19068"/>
                        <a:pt x="41229" y="18936"/>
                        <a:pt x="42141" y="18683"/>
                      </a:cubicBezTo>
                      <a:cubicBezTo>
                        <a:pt x="39169" y="11677"/>
                        <a:pt x="42141" y="5839"/>
                        <a:pt x="40230" y="213"/>
                      </a:cubicBezTo>
                      <a:lnTo>
                        <a:pt x="40230" y="213"/>
                      </a:lnTo>
                      <a:cubicBezTo>
                        <a:pt x="40124" y="638"/>
                        <a:pt x="39912" y="1062"/>
                        <a:pt x="39699" y="1593"/>
                      </a:cubicBezTo>
                      <a:cubicBezTo>
                        <a:pt x="39487" y="3928"/>
                        <a:pt x="38956" y="5945"/>
                        <a:pt x="37258" y="6688"/>
                      </a:cubicBezTo>
                      <a:cubicBezTo>
                        <a:pt x="37046" y="7431"/>
                        <a:pt x="36409" y="8068"/>
                        <a:pt x="35666" y="8174"/>
                      </a:cubicBezTo>
                      <a:cubicBezTo>
                        <a:pt x="35442" y="8212"/>
                        <a:pt x="35204" y="8231"/>
                        <a:pt x="34956" y="8231"/>
                      </a:cubicBezTo>
                      <a:cubicBezTo>
                        <a:pt x="29679" y="8231"/>
                        <a:pt x="19319" y="1"/>
                        <a:pt x="19319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35"/>
                <p:cNvSpPr/>
                <p:nvPr/>
              </p:nvSpPr>
              <p:spPr>
                <a:xfrm>
                  <a:off x="-2818741" y="3282984"/>
                  <a:ext cx="1499232" cy="49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02" h="23231" extrusionOk="0">
                      <a:moveTo>
                        <a:pt x="2442" y="1"/>
                      </a:moveTo>
                      <a:cubicBezTo>
                        <a:pt x="2442" y="1"/>
                        <a:pt x="4565" y="6263"/>
                        <a:pt x="3185" y="7962"/>
                      </a:cubicBezTo>
                      <a:cubicBezTo>
                        <a:pt x="2634" y="8758"/>
                        <a:pt x="1942" y="9094"/>
                        <a:pt x="1373" y="9094"/>
                      </a:cubicBezTo>
                      <a:cubicBezTo>
                        <a:pt x="956" y="9094"/>
                        <a:pt x="605" y="8913"/>
                        <a:pt x="425" y="8599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500" y="21052"/>
                        <a:pt x="19198" y="23230"/>
                        <a:pt x="29244" y="23230"/>
                      </a:cubicBezTo>
                      <a:cubicBezTo>
                        <a:pt x="37160" y="23230"/>
                        <a:pt x="45291" y="21878"/>
                        <a:pt x="53711" y="20381"/>
                      </a:cubicBezTo>
                      <a:cubicBezTo>
                        <a:pt x="59718" y="19198"/>
                        <a:pt x="63853" y="16532"/>
                        <a:pt x="68456" y="16532"/>
                      </a:cubicBezTo>
                      <a:cubicBezTo>
                        <a:pt x="69221" y="16532"/>
                        <a:pt x="69999" y="16605"/>
                        <a:pt x="70801" y="16772"/>
                      </a:cubicBezTo>
                      <a:lnTo>
                        <a:pt x="68148" y="11146"/>
                      </a:lnTo>
                      <a:lnTo>
                        <a:pt x="67935" y="10934"/>
                      </a:lnTo>
                      <a:cubicBezTo>
                        <a:pt x="67298" y="11252"/>
                        <a:pt x="58064" y="16347"/>
                        <a:pt x="34286" y="18683"/>
                      </a:cubicBezTo>
                      <a:cubicBezTo>
                        <a:pt x="31214" y="18998"/>
                        <a:pt x="28454" y="19136"/>
                        <a:pt x="25978" y="19136"/>
                      </a:cubicBezTo>
                      <a:cubicBezTo>
                        <a:pt x="8438" y="19136"/>
                        <a:pt x="5096" y="12208"/>
                        <a:pt x="5096" y="12208"/>
                      </a:cubicBezTo>
                      <a:cubicBezTo>
                        <a:pt x="5096" y="12208"/>
                        <a:pt x="5945" y="10615"/>
                        <a:pt x="7113" y="8705"/>
                      </a:cubicBezTo>
                      <a:cubicBezTo>
                        <a:pt x="7537" y="8068"/>
                        <a:pt x="6900" y="6157"/>
                        <a:pt x="5945" y="3928"/>
                      </a:cubicBezTo>
                      <a:cubicBezTo>
                        <a:pt x="4671" y="2654"/>
                        <a:pt x="3504" y="1380"/>
                        <a:pt x="244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35"/>
                <p:cNvSpPr/>
                <p:nvPr/>
              </p:nvSpPr>
              <p:spPr>
                <a:xfrm>
                  <a:off x="-1236376" y="1902903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1761" y="1"/>
                        <a:pt x="10722" y="5308"/>
                        <a:pt x="5414" y="10722"/>
                      </a:cubicBezTo>
                      <a:cubicBezTo>
                        <a:pt x="1" y="16135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35"/>
                <p:cNvSpPr/>
                <p:nvPr/>
              </p:nvSpPr>
              <p:spPr>
                <a:xfrm>
                  <a:off x="-1243101" y="1905928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4839" y="107"/>
                        <a:pt x="24627" y="107"/>
                        <a:pt x="24309" y="107"/>
                      </a:cubicBezTo>
                      <a:cubicBezTo>
                        <a:pt x="25158" y="1169"/>
                        <a:pt x="26962" y="1912"/>
                        <a:pt x="26962" y="3398"/>
                      </a:cubicBezTo>
                      <a:cubicBezTo>
                        <a:pt x="26962" y="5839"/>
                        <a:pt x="23884" y="7113"/>
                        <a:pt x="22186" y="8387"/>
                      </a:cubicBezTo>
                      <a:cubicBezTo>
                        <a:pt x="20700" y="9554"/>
                        <a:pt x="19213" y="10616"/>
                        <a:pt x="17515" y="11465"/>
                      </a:cubicBezTo>
                      <a:cubicBezTo>
                        <a:pt x="17515" y="11465"/>
                        <a:pt x="20806" y="9873"/>
                        <a:pt x="24945" y="8068"/>
                      </a:cubicBezTo>
                      <a:cubicBezTo>
                        <a:pt x="25618" y="7799"/>
                        <a:pt x="26404" y="7679"/>
                        <a:pt x="27234" y="7679"/>
                      </a:cubicBezTo>
                      <a:cubicBezTo>
                        <a:pt x="31648" y="7679"/>
                        <a:pt x="37296" y="11069"/>
                        <a:pt x="33543" y="13482"/>
                      </a:cubicBezTo>
                      <a:cubicBezTo>
                        <a:pt x="30063" y="15719"/>
                        <a:pt x="21471" y="21839"/>
                        <a:pt x="13880" y="21839"/>
                      </a:cubicBezTo>
                      <a:cubicBezTo>
                        <a:pt x="11748" y="21839"/>
                        <a:pt x="9694" y="21356"/>
                        <a:pt x="7856" y="20169"/>
                      </a:cubicBezTo>
                      <a:cubicBezTo>
                        <a:pt x="3610" y="17409"/>
                        <a:pt x="4247" y="13482"/>
                        <a:pt x="5945" y="10191"/>
                      </a:cubicBezTo>
                      <a:lnTo>
                        <a:pt x="5945" y="10191"/>
                      </a:lnTo>
                      <a:lnTo>
                        <a:pt x="5414" y="10722"/>
                      </a:lnTo>
                      <a:cubicBezTo>
                        <a:pt x="1" y="16029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35"/>
                <p:cNvSpPr/>
                <p:nvPr/>
              </p:nvSpPr>
              <p:spPr>
                <a:xfrm>
                  <a:off x="-903716" y="2033828"/>
                  <a:ext cx="516988" cy="170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5" h="8042" extrusionOk="0">
                      <a:moveTo>
                        <a:pt x="14967" y="1"/>
                      </a:moveTo>
                      <a:cubicBezTo>
                        <a:pt x="14676" y="1"/>
                        <a:pt x="14384" y="28"/>
                        <a:pt x="14118" y="81"/>
                      </a:cubicBezTo>
                      <a:lnTo>
                        <a:pt x="13481" y="81"/>
                      </a:lnTo>
                      <a:cubicBezTo>
                        <a:pt x="13163" y="81"/>
                        <a:pt x="12951" y="81"/>
                        <a:pt x="12738" y="187"/>
                      </a:cubicBezTo>
                      <a:lnTo>
                        <a:pt x="11995" y="293"/>
                      </a:lnTo>
                      <a:lnTo>
                        <a:pt x="11146" y="505"/>
                      </a:lnTo>
                      <a:cubicBezTo>
                        <a:pt x="9342" y="1036"/>
                        <a:pt x="7749" y="1673"/>
                        <a:pt x="6157" y="2522"/>
                      </a:cubicBezTo>
                      <a:cubicBezTo>
                        <a:pt x="4671" y="3371"/>
                        <a:pt x="3185" y="4327"/>
                        <a:pt x="1805" y="5282"/>
                      </a:cubicBezTo>
                      <a:cubicBezTo>
                        <a:pt x="1168" y="5706"/>
                        <a:pt x="531" y="6237"/>
                        <a:pt x="1" y="6768"/>
                      </a:cubicBezTo>
                      <a:cubicBezTo>
                        <a:pt x="3" y="6770"/>
                        <a:pt x="7" y="6772"/>
                        <a:pt x="13" y="6772"/>
                      </a:cubicBezTo>
                      <a:cubicBezTo>
                        <a:pt x="256" y="6772"/>
                        <a:pt x="3265" y="4710"/>
                        <a:pt x="6476" y="3053"/>
                      </a:cubicBezTo>
                      <a:cubicBezTo>
                        <a:pt x="7962" y="2310"/>
                        <a:pt x="9554" y="1673"/>
                        <a:pt x="11146" y="1248"/>
                      </a:cubicBezTo>
                      <a:lnTo>
                        <a:pt x="11995" y="1036"/>
                      </a:lnTo>
                      <a:lnTo>
                        <a:pt x="12738" y="930"/>
                      </a:lnTo>
                      <a:cubicBezTo>
                        <a:pt x="12951" y="930"/>
                        <a:pt x="13163" y="930"/>
                        <a:pt x="13375" y="824"/>
                      </a:cubicBezTo>
                      <a:lnTo>
                        <a:pt x="15498" y="824"/>
                      </a:lnTo>
                      <a:lnTo>
                        <a:pt x="16560" y="1036"/>
                      </a:lnTo>
                      <a:cubicBezTo>
                        <a:pt x="16984" y="1142"/>
                        <a:pt x="17303" y="1248"/>
                        <a:pt x="17727" y="1354"/>
                      </a:cubicBezTo>
                      <a:cubicBezTo>
                        <a:pt x="18470" y="1673"/>
                        <a:pt x="19213" y="2097"/>
                        <a:pt x="19956" y="2628"/>
                      </a:cubicBezTo>
                      <a:cubicBezTo>
                        <a:pt x="21230" y="3583"/>
                        <a:pt x="22398" y="4751"/>
                        <a:pt x="23353" y="6131"/>
                      </a:cubicBezTo>
                      <a:cubicBezTo>
                        <a:pt x="23778" y="6662"/>
                        <a:pt x="24096" y="7405"/>
                        <a:pt x="24308" y="8042"/>
                      </a:cubicBezTo>
                      <a:cubicBezTo>
                        <a:pt x="24415" y="7829"/>
                        <a:pt x="24415" y="7617"/>
                        <a:pt x="24308" y="7405"/>
                      </a:cubicBezTo>
                      <a:cubicBezTo>
                        <a:pt x="24202" y="6874"/>
                        <a:pt x="23990" y="6343"/>
                        <a:pt x="23672" y="5919"/>
                      </a:cubicBezTo>
                      <a:cubicBezTo>
                        <a:pt x="22822" y="4433"/>
                        <a:pt x="21655" y="3159"/>
                        <a:pt x="20381" y="2204"/>
                      </a:cubicBezTo>
                      <a:cubicBezTo>
                        <a:pt x="19744" y="1567"/>
                        <a:pt x="19001" y="1036"/>
                        <a:pt x="18152" y="611"/>
                      </a:cubicBezTo>
                      <a:cubicBezTo>
                        <a:pt x="17727" y="505"/>
                        <a:pt x="17303" y="399"/>
                        <a:pt x="16984" y="293"/>
                      </a:cubicBezTo>
                      <a:cubicBezTo>
                        <a:pt x="16560" y="187"/>
                        <a:pt x="16135" y="81"/>
                        <a:pt x="15817" y="81"/>
                      </a:cubicBezTo>
                      <a:cubicBezTo>
                        <a:pt x="15551" y="28"/>
                        <a:pt x="15259" y="1"/>
                        <a:pt x="149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35"/>
                <p:cNvSpPr/>
                <p:nvPr/>
              </p:nvSpPr>
              <p:spPr>
                <a:xfrm>
                  <a:off x="-1101512" y="1898414"/>
                  <a:ext cx="508009" cy="21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1" h="10095" extrusionOk="0">
                      <a:moveTo>
                        <a:pt x="18789" y="1"/>
                      </a:moveTo>
                      <a:cubicBezTo>
                        <a:pt x="18258" y="1"/>
                        <a:pt x="17833" y="1"/>
                        <a:pt x="17303" y="107"/>
                      </a:cubicBezTo>
                      <a:cubicBezTo>
                        <a:pt x="16560" y="213"/>
                        <a:pt x="15710" y="425"/>
                        <a:pt x="14967" y="744"/>
                      </a:cubicBezTo>
                      <a:cubicBezTo>
                        <a:pt x="13588" y="1168"/>
                        <a:pt x="12738" y="1593"/>
                        <a:pt x="12738" y="1593"/>
                      </a:cubicBezTo>
                      <a:lnTo>
                        <a:pt x="12101" y="1911"/>
                      </a:lnTo>
                      <a:lnTo>
                        <a:pt x="10509" y="2654"/>
                      </a:lnTo>
                      <a:cubicBezTo>
                        <a:pt x="9235" y="3291"/>
                        <a:pt x="7643" y="4247"/>
                        <a:pt x="5945" y="5308"/>
                      </a:cubicBezTo>
                      <a:cubicBezTo>
                        <a:pt x="4459" y="6263"/>
                        <a:pt x="3079" y="7219"/>
                        <a:pt x="1699" y="8386"/>
                      </a:cubicBezTo>
                      <a:cubicBezTo>
                        <a:pt x="1062" y="8811"/>
                        <a:pt x="425" y="9448"/>
                        <a:pt x="1" y="10085"/>
                      </a:cubicBezTo>
                      <a:cubicBezTo>
                        <a:pt x="1" y="10091"/>
                        <a:pt x="4" y="10095"/>
                        <a:pt x="10" y="10095"/>
                      </a:cubicBezTo>
                      <a:cubicBezTo>
                        <a:pt x="98" y="10095"/>
                        <a:pt x="812" y="9400"/>
                        <a:pt x="1805" y="8705"/>
                      </a:cubicBezTo>
                      <a:cubicBezTo>
                        <a:pt x="3291" y="7643"/>
                        <a:pt x="4671" y="6688"/>
                        <a:pt x="6263" y="5839"/>
                      </a:cubicBezTo>
                      <a:cubicBezTo>
                        <a:pt x="7856" y="4883"/>
                        <a:pt x="9554" y="4034"/>
                        <a:pt x="10828" y="3503"/>
                      </a:cubicBezTo>
                      <a:lnTo>
                        <a:pt x="12420" y="2760"/>
                      </a:lnTo>
                      <a:lnTo>
                        <a:pt x="12951" y="2442"/>
                      </a:lnTo>
                      <a:cubicBezTo>
                        <a:pt x="12951" y="2442"/>
                        <a:pt x="13800" y="2124"/>
                        <a:pt x="15180" y="1593"/>
                      </a:cubicBezTo>
                      <a:cubicBezTo>
                        <a:pt x="15923" y="1274"/>
                        <a:pt x="16666" y="1062"/>
                        <a:pt x="17409" y="850"/>
                      </a:cubicBezTo>
                      <a:cubicBezTo>
                        <a:pt x="17833" y="744"/>
                        <a:pt x="18258" y="744"/>
                        <a:pt x="18683" y="744"/>
                      </a:cubicBezTo>
                      <a:lnTo>
                        <a:pt x="19320" y="744"/>
                      </a:lnTo>
                      <a:cubicBezTo>
                        <a:pt x="19532" y="744"/>
                        <a:pt x="19744" y="744"/>
                        <a:pt x="19956" y="850"/>
                      </a:cubicBezTo>
                      <a:cubicBezTo>
                        <a:pt x="20699" y="1168"/>
                        <a:pt x="21442" y="1699"/>
                        <a:pt x="21867" y="2442"/>
                      </a:cubicBezTo>
                      <a:cubicBezTo>
                        <a:pt x="22292" y="3079"/>
                        <a:pt x="22610" y="3822"/>
                        <a:pt x="22929" y="4565"/>
                      </a:cubicBezTo>
                      <a:cubicBezTo>
                        <a:pt x="23141" y="5308"/>
                        <a:pt x="23459" y="5945"/>
                        <a:pt x="23990" y="6582"/>
                      </a:cubicBezTo>
                      <a:cubicBezTo>
                        <a:pt x="23990" y="6582"/>
                        <a:pt x="23672" y="5733"/>
                        <a:pt x="23247" y="4353"/>
                      </a:cubicBezTo>
                      <a:cubicBezTo>
                        <a:pt x="22929" y="3610"/>
                        <a:pt x="22610" y="2867"/>
                        <a:pt x="22292" y="2230"/>
                      </a:cubicBezTo>
                      <a:cubicBezTo>
                        <a:pt x="21867" y="1274"/>
                        <a:pt x="21124" y="637"/>
                        <a:pt x="20275" y="213"/>
                      </a:cubicBezTo>
                      <a:cubicBezTo>
                        <a:pt x="19956" y="213"/>
                        <a:pt x="19744" y="107"/>
                        <a:pt x="19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35"/>
                <p:cNvSpPr/>
                <p:nvPr/>
              </p:nvSpPr>
              <p:spPr>
                <a:xfrm>
                  <a:off x="-1189177" y="2249051"/>
                  <a:ext cx="638363" cy="19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9264" extrusionOk="0">
                      <a:moveTo>
                        <a:pt x="30147" y="1"/>
                      </a:moveTo>
                      <a:cubicBezTo>
                        <a:pt x="29298" y="213"/>
                        <a:pt x="28448" y="425"/>
                        <a:pt x="27599" y="850"/>
                      </a:cubicBezTo>
                      <a:cubicBezTo>
                        <a:pt x="25795" y="1487"/>
                        <a:pt x="23990" y="2230"/>
                        <a:pt x="22186" y="3185"/>
                      </a:cubicBezTo>
                      <a:cubicBezTo>
                        <a:pt x="20275" y="4140"/>
                        <a:pt x="18364" y="5202"/>
                        <a:pt x="16878" y="5839"/>
                      </a:cubicBezTo>
                      <a:lnTo>
                        <a:pt x="14543" y="6900"/>
                      </a:lnTo>
                      <a:lnTo>
                        <a:pt x="14331" y="7006"/>
                      </a:lnTo>
                      <a:lnTo>
                        <a:pt x="13800" y="7219"/>
                      </a:lnTo>
                      <a:cubicBezTo>
                        <a:pt x="13057" y="7537"/>
                        <a:pt x="12420" y="7749"/>
                        <a:pt x="11783" y="7962"/>
                      </a:cubicBezTo>
                      <a:cubicBezTo>
                        <a:pt x="10828" y="8174"/>
                        <a:pt x="9873" y="8386"/>
                        <a:pt x="8917" y="8492"/>
                      </a:cubicBezTo>
                      <a:cubicBezTo>
                        <a:pt x="8568" y="8531"/>
                        <a:pt x="8204" y="8556"/>
                        <a:pt x="7831" y="8556"/>
                      </a:cubicBezTo>
                      <a:cubicBezTo>
                        <a:pt x="7185" y="8556"/>
                        <a:pt x="6512" y="8482"/>
                        <a:pt x="5839" y="8280"/>
                      </a:cubicBezTo>
                      <a:cubicBezTo>
                        <a:pt x="4990" y="7962"/>
                        <a:pt x="4141" y="7643"/>
                        <a:pt x="3398" y="7113"/>
                      </a:cubicBezTo>
                      <a:cubicBezTo>
                        <a:pt x="2655" y="6688"/>
                        <a:pt x="2018" y="6157"/>
                        <a:pt x="1381" y="5733"/>
                      </a:cubicBezTo>
                      <a:cubicBezTo>
                        <a:pt x="1062" y="5308"/>
                        <a:pt x="638" y="4883"/>
                        <a:pt x="319" y="4459"/>
                      </a:cubicBezTo>
                      <a:cubicBezTo>
                        <a:pt x="107" y="4140"/>
                        <a:pt x="1" y="3928"/>
                        <a:pt x="1" y="3928"/>
                      </a:cubicBezTo>
                      <a:cubicBezTo>
                        <a:pt x="1" y="4140"/>
                        <a:pt x="1" y="4353"/>
                        <a:pt x="1" y="4565"/>
                      </a:cubicBezTo>
                      <a:cubicBezTo>
                        <a:pt x="319" y="5096"/>
                        <a:pt x="638" y="5520"/>
                        <a:pt x="1062" y="5945"/>
                      </a:cubicBezTo>
                      <a:cubicBezTo>
                        <a:pt x="1593" y="6476"/>
                        <a:pt x="2230" y="7006"/>
                        <a:pt x="2973" y="7537"/>
                      </a:cubicBezTo>
                      <a:cubicBezTo>
                        <a:pt x="3716" y="8068"/>
                        <a:pt x="4671" y="8492"/>
                        <a:pt x="5627" y="8811"/>
                      </a:cubicBezTo>
                      <a:cubicBezTo>
                        <a:pt x="6500" y="9073"/>
                        <a:pt x="7445" y="9263"/>
                        <a:pt x="8344" y="9263"/>
                      </a:cubicBezTo>
                      <a:cubicBezTo>
                        <a:pt x="8538" y="9263"/>
                        <a:pt x="8729" y="9254"/>
                        <a:pt x="8917" y="9235"/>
                      </a:cubicBezTo>
                      <a:cubicBezTo>
                        <a:pt x="9979" y="9129"/>
                        <a:pt x="10934" y="8917"/>
                        <a:pt x="11889" y="8705"/>
                      </a:cubicBezTo>
                      <a:cubicBezTo>
                        <a:pt x="12845" y="8492"/>
                        <a:pt x="13482" y="8174"/>
                        <a:pt x="14012" y="8068"/>
                      </a:cubicBezTo>
                      <a:lnTo>
                        <a:pt x="14649" y="7856"/>
                      </a:lnTo>
                      <a:lnTo>
                        <a:pt x="14755" y="7749"/>
                      </a:lnTo>
                      <a:cubicBezTo>
                        <a:pt x="14755" y="7749"/>
                        <a:pt x="18683" y="5839"/>
                        <a:pt x="22398" y="3716"/>
                      </a:cubicBezTo>
                      <a:cubicBezTo>
                        <a:pt x="24415" y="2760"/>
                        <a:pt x="26219" y="1699"/>
                        <a:pt x="27705" y="1168"/>
                      </a:cubicBezTo>
                      <a:cubicBezTo>
                        <a:pt x="28555" y="850"/>
                        <a:pt x="29404" y="425"/>
                        <a:pt x="30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35"/>
                <p:cNvSpPr/>
                <p:nvPr/>
              </p:nvSpPr>
              <p:spPr>
                <a:xfrm>
                  <a:off x="-1703899" y="2467069"/>
                  <a:ext cx="271993" cy="41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19560" extrusionOk="0">
                      <a:moveTo>
                        <a:pt x="2867" y="1"/>
                      </a:moveTo>
                      <a:cubicBezTo>
                        <a:pt x="1699" y="2230"/>
                        <a:pt x="956" y="4671"/>
                        <a:pt x="532" y="7113"/>
                      </a:cubicBezTo>
                      <a:cubicBezTo>
                        <a:pt x="213" y="8811"/>
                        <a:pt x="1" y="10510"/>
                        <a:pt x="1" y="12314"/>
                      </a:cubicBezTo>
                      <a:cubicBezTo>
                        <a:pt x="1" y="12845"/>
                        <a:pt x="107" y="13482"/>
                        <a:pt x="107" y="14119"/>
                      </a:cubicBezTo>
                      <a:lnTo>
                        <a:pt x="213" y="14755"/>
                      </a:lnTo>
                      <a:lnTo>
                        <a:pt x="213" y="14968"/>
                      </a:lnTo>
                      <a:cubicBezTo>
                        <a:pt x="213" y="15074"/>
                        <a:pt x="319" y="15180"/>
                        <a:pt x="426" y="15392"/>
                      </a:cubicBezTo>
                      <a:cubicBezTo>
                        <a:pt x="532" y="16029"/>
                        <a:pt x="850" y="16560"/>
                        <a:pt x="1169" y="17091"/>
                      </a:cubicBezTo>
                      <a:cubicBezTo>
                        <a:pt x="1593" y="17940"/>
                        <a:pt x="2336" y="18577"/>
                        <a:pt x="3185" y="19001"/>
                      </a:cubicBezTo>
                      <a:cubicBezTo>
                        <a:pt x="3889" y="19353"/>
                        <a:pt x="4738" y="19559"/>
                        <a:pt x="5612" y="19559"/>
                      </a:cubicBezTo>
                      <a:cubicBezTo>
                        <a:pt x="5793" y="19559"/>
                        <a:pt x="5975" y="19550"/>
                        <a:pt x="6158" y="19532"/>
                      </a:cubicBezTo>
                      <a:cubicBezTo>
                        <a:pt x="7962" y="19320"/>
                        <a:pt x="9660" y="18683"/>
                        <a:pt x="11147" y="17728"/>
                      </a:cubicBezTo>
                      <a:cubicBezTo>
                        <a:pt x="12314" y="16985"/>
                        <a:pt x="12845" y="16135"/>
                        <a:pt x="12845" y="16135"/>
                      </a:cubicBezTo>
                      <a:cubicBezTo>
                        <a:pt x="12836" y="16126"/>
                        <a:pt x="12822" y="16122"/>
                        <a:pt x="12803" y="16122"/>
                      </a:cubicBezTo>
                      <a:cubicBezTo>
                        <a:pt x="12605" y="16122"/>
                        <a:pt x="11885" y="16606"/>
                        <a:pt x="10722" y="17091"/>
                      </a:cubicBezTo>
                      <a:cubicBezTo>
                        <a:pt x="9342" y="17834"/>
                        <a:pt x="7750" y="18152"/>
                        <a:pt x="6051" y="18258"/>
                      </a:cubicBezTo>
                      <a:cubicBezTo>
                        <a:pt x="5308" y="18258"/>
                        <a:pt x="4565" y="18046"/>
                        <a:pt x="3822" y="17728"/>
                      </a:cubicBezTo>
                      <a:cubicBezTo>
                        <a:pt x="3292" y="17409"/>
                        <a:pt x="2867" y="16878"/>
                        <a:pt x="2549" y="16348"/>
                      </a:cubicBezTo>
                      <a:cubicBezTo>
                        <a:pt x="2336" y="15923"/>
                        <a:pt x="2124" y="15392"/>
                        <a:pt x="2018" y="14968"/>
                      </a:cubicBezTo>
                      <a:cubicBezTo>
                        <a:pt x="2018" y="14862"/>
                        <a:pt x="1912" y="14755"/>
                        <a:pt x="1912" y="14543"/>
                      </a:cubicBezTo>
                      <a:cubicBezTo>
                        <a:pt x="1912" y="14543"/>
                        <a:pt x="1912" y="14437"/>
                        <a:pt x="1912" y="14437"/>
                      </a:cubicBezTo>
                      <a:cubicBezTo>
                        <a:pt x="1912" y="14437"/>
                        <a:pt x="1912" y="14225"/>
                        <a:pt x="1805" y="13800"/>
                      </a:cubicBezTo>
                      <a:cubicBezTo>
                        <a:pt x="1699" y="13376"/>
                        <a:pt x="1593" y="12845"/>
                        <a:pt x="1593" y="12314"/>
                      </a:cubicBezTo>
                      <a:cubicBezTo>
                        <a:pt x="1487" y="10616"/>
                        <a:pt x="1593" y="9024"/>
                        <a:pt x="1805" y="7325"/>
                      </a:cubicBezTo>
                      <a:cubicBezTo>
                        <a:pt x="2230" y="3610"/>
                        <a:pt x="3079" y="1"/>
                        <a:pt x="28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35"/>
                <p:cNvSpPr/>
                <p:nvPr/>
              </p:nvSpPr>
              <p:spPr>
                <a:xfrm rot="524831">
                  <a:off x="731398" y="3458725"/>
                  <a:ext cx="236024" cy="1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28" name="Google Shape;1928;p35"/>
          <p:cNvSpPr/>
          <p:nvPr/>
        </p:nvSpPr>
        <p:spPr>
          <a:xfrm>
            <a:off x="6069825" y="4501775"/>
            <a:ext cx="14700" cy="19800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35"/>
          <p:cNvSpPr/>
          <p:nvPr/>
        </p:nvSpPr>
        <p:spPr>
          <a:xfrm rot="-2512672">
            <a:off x="6080532" y="4518096"/>
            <a:ext cx="11685" cy="19784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35"/>
          <p:cNvSpPr/>
          <p:nvPr/>
        </p:nvSpPr>
        <p:spPr>
          <a:xfrm rot="-2827266">
            <a:off x="6100308" y="4520242"/>
            <a:ext cx="5731" cy="40968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35;p36">
            <a:extLst>
              <a:ext uri="{FF2B5EF4-FFF2-40B4-BE49-F238E27FC236}">
                <a16:creationId xmlns:a16="http://schemas.microsoft.com/office/drawing/2014/main" id="{819A0D53-0FE0-4B2E-BF98-B1BB760E1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9755" y="884727"/>
            <a:ext cx="4964490" cy="2050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01 BACKGROUND</a:t>
            </a:r>
            <a:endParaRPr sz="7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2AB4F-841D-4960-9544-E4964D3D11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60891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4B555A-FAAE-4109-A893-5FDC7C0604EF}"/>
              </a:ext>
            </a:extLst>
          </p:cNvPr>
          <p:cNvGrpSpPr/>
          <p:nvPr/>
        </p:nvGrpSpPr>
        <p:grpSpPr>
          <a:xfrm>
            <a:off x="6404331" y="222492"/>
            <a:ext cx="2482743" cy="5479302"/>
            <a:chOff x="6404331" y="222492"/>
            <a:chExt cx="2482743" cy="5479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7C83A1-01AF-4ED6-BADE-0076CB54DC17}"/>
                </a:ext>
              </a:extLst>
            </p:cNvPr>
            <p:cNvSpPr/>
            <p:nvPr/>
          </p:nvSpPr>
          <p:spPr>
            <a:xfrm>
              <a:off x="6404331" y="222492"/>
              <a:ext cx="2482743" cy="333500"/>
            </a:xfrm>
            <a:prstGeom prst="rect">
              <a:avLst/>
            </a:prstGeom>
            <a:solidFill>
              <a:srgbClr val="6A7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E34770-DAA3-42DA-845B-23A291FFB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8" t="1660"/>
            <a:stretch/>
          </p:blipFill>
          <p:spPr>
            <a:xfrm>
              <a:off x="6404331" y="531980"/>
              <a:ext cx="2482743" cy="5169814"/>
            </a:xfrm>
            <a:prstGeom prst="rect">
              <a:avLst/>
            </a:prstGeom>
          </p:spPr>
        </p:pic>
      </p:grp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6A03F4-81C4-4480-8FD7-2D3EF619F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06" y="0"/>
            <a:ext cx="2996594" cy="64670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E240D9-98CC-433A-9D90-B500F6F28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366" y="222491"/>
            <a:ext cx="4030857" cy="46094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512F5-FB9C-4CE1-AB36-549C269FAC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20</a:t>
            </a:fld>
            <a:endParaRPr lang="en-US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DE98C-1F22-4C3D-A238-CC14226E82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" r="1086" b="1224"/>
          <a:stretch/>
        </p:blipFill>
        <p:spPr>
          <a:xfrm>
            <a:off x="147712" y="222491"/>
            <a:ext cx="1681254" cy="1686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phic 10" descr="Touch Screen with solid fill">
            <a:extLst>
              <a:ext uri="{FF2B5EF4-FFF2-40B4-BE49-F238E27FC236}">
                <a16:creationId xmlns:a16="http://schemas.microsoft.com/office/drawing/2014/main" id="{B0CA7B73-0811-4581-A527-91630570B1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612" y="1472526"/>
            <a:ext cx="1202788" cy="1202788"/>
          </a:xfrm>
          <a:prstGeom prst="rect">
            <a:avLst/>
          </a:prstGeom>
        </p:spPr>
      </p:pic>
      <p:pic>
        <p:nvPicPr>
          <p:cNvPr id="12" name="Graphic 11" descr="Touch Screen with solid fill">
            <a:extLst>
              <a:ext uri="{FF2B5EF4-FFF2-40B4-BE49-F238E27FC236}">
                <a16:creationId xmlns:a16="http://schemas.microsoft.com/office/drawing/2014/main" id="{935742F9-A356-4C4A-96D4-DDF8221C4C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18316" y="4144785"/>
            <a:ext cx="939739" cy="93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4"/>
          <p:cNvSpPr txBox="1">
            <a:spLocks noGrp="1"/>
          </p:cNvSpPr>
          <p:nvPr>
            <p:ph type="title"/>
          </p:nvPr>
        </p:nvSpPr>
        <p:spPr>
          <a:xfrm>
            <a:off x="311699" y="99049"/>
            <a:ext cx="8520600" cy="4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659E3-EE78-432B-AAA7-9070BF196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75" y="669611"/>
            <a:ext cx="7093247" cy="43035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A94D6-BA4C-40B6-802C-DF23559A0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21</a:t>
            </a:fld>
            <a:endParaRPr lang="en-US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6" name="Google Shape;1936;p36"/>
          <p:cNvGrpSpPr/>
          <p:nvPr/>
        </p:nvGrpSpPr>
        <p:grpSpPr>
          <a:xfrm>
            <a:off x="3124461" y="726359"/>
            <a:ext cx="5921828" cy="3872753"/>
            <a:chOff x="86715" y="237875"/>
            <a:chExt cx="8184977" cy="5352801"/>
          </a:xfrm>
        </p:grpSpPr>
        <p:sp>
          <p:nvSpPr>
            <p:cNvPr id="1937" name="Google Shape;1937;p36"/>
            <p:cNvSpPr/>
            <p:nvPr/>
          </p:nvSpPr>
          <p:spPr>
            <a:xfrm>
              <a:off x="1348575" y="267500"/>
              <a:ext cx="5504000" cy="2993325"/>
            </a:xfrm>
            <a:custGeom>
              <a:avLst/>
              <a:gdLst/>
              <a:ahLst/>
              <a:cxnLst/>
              <a:rect l="l" t="t" r="r" b="b"/>
              <a:pathLst>
                <a:path w="220160" h="119733" extrusionOk="0">
                  <a:moveTo>
                    <a:pt x="117296" y="0"/>
                  </a:moveTo>
                  <a:cubicBezTo>
                    <a:pt x="105497" y="0"/>
                    <a:pt x="93739" y="2477"/>
                    <a:pt x="83482" y="8615"/>
                  </a:cubicBezTo>
                  <a:cubicBezTo>
                    <a:pt x="81505" y="9773"/>
                    <a:pt x="79576" y="11075"/>
                    <a:pt x="78225" y="12956"/>
                  </a:cubicBezTo>
                  <a:cubicBezTo>
                    <a:pt x="75235" y="16959"/>
                    <a:pt x="75621" y="22408"/>
                    <a:pt x="75476" y="27424"/>
                  </a:cubicBezTo>
                  <a:cubicBezTo>
                    <a:pt x="75380" y="32392"/>
                    <a:pt x="74078" y="38131"/>
                    <a:pt x="69593" y="40301"/>
                  </a:cubicBezTo>
                  <a:cubicBezTo>
                    <a:pt x="66795" y="41651"/>
                    <a:pt x="63564" y="41217"/>
                    <a:pt x="60526" y="41555"/>
                  </a:cubicBezTo>
                  <a:cubicBezTo>
                    <a:pt x="55800" y="42085"/>
                    <a:pt x="50302" y="45461"/>
                    <a:pt x="47311" y="49223"/>
                  </a:cubicBezTo>
                  <a:cubicBezTo>
                    <a:pt x="43839" y="53467"/>
                    <a:pt x="46540" y="59833"/>
                    <a:pt x="39595" y="60074"/>
                  </a:cubicBezTo>
                  <a:cubicBezTo>
                    <a:pt x="30239" y="60364"/>
                    <a:pt x="21799" y="68514"/>
                    <a:pt x="21124" y="77822"/>
                  </a:cubicBezTo>
                  <a:cubicBezTo>
                    <a:pt x="20883" y="80861"/>
                    <a:pt x="21124" y="84574"/>
                    <a:pt x="18568" y="86262"/>
                  </a:cubicBezTo>
                  <a:cubicBezTo>
                    <a:pt x="17555" y="86889"/>
                    <a:pt x="16349" y="87082"/>
                    <a:pt x="15240" y="87420"/>
                  </a:cubicBezTo>
                  <a:cubicBezTo>
                    <a:pt x="5450" y="90361"/>
                    <a:pt x="1350" y="102852"/>
                    <a:pt x="0" y="111823"/>
                  </a:cubicBezTo>
                  <a:lnTo>
                    <a:pt x="13745" y="114234"/>
                  </a:lnTo>
                  <a:cubicBezTo>
                    <a:pt x="14565" y="110858"/>
                    <a:pt x="15626" y="107579"/>
                    <a:pt x="16976" y="104396"/>
                  </a:cubicBezTo>
                  <a:cubicBezTo>
                    <a:pt x="17410" y="107434"/>
                    <a:pt x="17893" y="110472"/>
                    <a:pt x="18375" y="113511"/>
                  </a:cubicBezTo>
                  <a:cubicBezTo>
                    <a:pt x="18423" y="113848"/>
                    <a:pt x="47697" y="114909"/>
                    <a:pt x="50446" y="115151"/>
                  </a:cubicBezTo>
                  <a:cubicBezTo>
                    <a:pt x="54316" y="115496"/>
                    <a:pt x="58172" y="115622"/>
                    <a:pt x="62032" y="115622"/>
                  </a:cubicBezTo>
                  <a:cubicBezTo>
                    <a:pt x="68419" y="115622"/>
                    <a:pt x="74819" y="115276"/>
                    <a:pt x="81312" y="115006"/>
                  </a:cubicBezTo>
                  <a:lnTo>
                    <a:pt x="95826" y="111906"/>
                  </a:lnTo>
                  <a:lnTo>
                    <a:pt x="95826" y="111906"/>
                  </a:lnTo>
                  <a:cubicBezTo>
                    <a:pt x="95827" y="111910"/>
                    <a:pt x="95828" y="111915"/>
                    <a:pt x="95829" y="111919"/>
                  </a:cubicBezTo>
                  <a:cubicBezTo>
                    <a:pt x="95925" y="112160"/>
                    <a:pt x="96263" y="112209"/>
                    <a:pt x="96504" y="112209"/>
                  </a:cubicBezTo>
                  <a:lnTo>
                    <a:pt x="111696" y="112064"/>
                  </a:lnTo>
                  <a:cubicBezTo>
                    <a:pt x="112467" y="112055"/>
                    <a:pt x="113241" y="112047"/>
                    <a:pt x="114015" y="112047"/>
                  </a:cubicBezTo>
                  <a:cubicBezTo>
                    <a:pt x="117207" y="112047"/>
                    <a:pt x="120406" y="112176"/>
                    <a:pt x="123511" y="112836"/>
                  </a:cubicBezTo>
                  <a:cubicBezTo>
                    <a:pt x="127370" y="113656"/>
                    <a:pt x="130987" y="115295"/>
                    <a:pt x="134748" y="116404"/>
                  </a:cubicBezTo>
                  <a:cubicBezTo>
                    <a:pt x="140394" y="118017"/>
                    <a:pt x="146233" y="118332"/>
                    <a:pt x="152128" y="118332"/>
                  </a:cubicBezTo>
                  <a:cubicBezTo>
                    <a:pt x="155906" y="118332"/>
                    <a:pt x="159706" y="118203"/>
                    <a:pt x="163493" y="118203"/>
                  </a:cubicBezTo>
                  <a:cubicBezTo>
                    <a:pt x="167935" y="118203"/>
                    <a:pt x="172359" y="118381"/>
                    <a:pt x="176707" y="119153"/>
                  </a:cubicBezTo>
                  <a:cubicBezTo>
                    <a:pt x="177092" y="115826"/>
                    <a:pt x="177430" y="112546"/>
                    <a:pt x="177816" y="109267"/>
                  </a:cubicBezTo>
                  <a:cubicBezTo>
                    <a:pt x="179359" y="112305"/>
                    <a:pt x="180468" y="115536"/>
                    <a:pt x="181143" y="118912"/>
                  </a:cubicBezTo>
                  <a:cubicBezTo>
                    <a:pt x="183045" y="118866"/>
                    <a:pt x="184946" y="118844"/>
                    <a:pt x="186846" y="118844"/>
                  </a:cubicBezTo>
                  <a:cubicBezTo>
                    <a:pt x="190874" y="118844"/>
                    <a:pt x="194894" y="118941"/>
                    <a:pt x="198891" y="119105"/>
                  </a:cubicBezTo>
                  <a:cubicBezTo>
                    <a:pt x="199325" y="115826"/>
                    <a:pt x="199808" y="112546"/>
                    <a:pt x="200242" y="109267"/>
                  </a:cubicBezTo>
                  <a:cubicBezTo>
                    <a:pt x="201544" y="112594"/>
                    <a:pt x="202557" y="116067"/>
                    <a:pt x="203280" y="119588"/>
                  </a:cubicBezTo>
                  <a:lnTo>
                    <a:pt x="218665" y="119732"/>
                  </a:lnTo>
                  <a:cubicBezTo>
                    <a:pt x="220160" y="112016"/>
                    <a:pt x="215578" y="103576"/>
                    <a:pt x="208296" y="100730"/>
                  </a:cubicBezTo>
                  <a:cubicBezTo>
                    <a:pt x="203955" y="98994"/>
                    <a:pt x="196480" y="98657"/>
                    <a:pt x="192959" y="95715"/>
                  </a:cubicBezTo>
                  <a:cubicBezTo>
                    <a:pt x="191512" y="94364"/>
                    <a:pt x="190548" y="92483"/>
                    <a:pt x="190355" y="90506"/>
                  </a:cubicBezTo>
                  <a:cubicBezTo>
                    <a:pt x="189680" y="85924"/>
                    <a:pt x="191946" y="82838"/>
                    <a:pt x="189246" y="78594"/>
                  </a:cubicBezTo>
                  <a:cubicBezTo>
                    <a:pt x="187172" y="75266"/>
                    <a:pt x="183651" y="72807"/>
                    <a:pt x="180034" y="71504"/>
                  </a:cubicBezTo>
                  <a:cubicBezTo>
                    <a:pt x="178057" y="70829"/>
                    <a:pt x="175838" y="70250"/>
                    <a:pt x="174729" y="68466"/>
                  </a:cubicBezTo>
                  <a:cubicBezTo>
                    <a:pt x="174247" y="67550"/>
                    <a:pt x="173958" y="66489"/>
                    <a:pt x="173909" y="65476"/>
                  </a:cubicBezTo>
                  <a:cubicBezTo>
                    <a:pt x="173427" y="61232"/>
                    <a:pt x="173716" y="56940"/>
                    <a:pt x="173282" y="52744"/>
                  </a:cubicBezTo>
                  <a:cubicBezTo>
                    <a:pt x="172897" y="48500"/>
                    <a:pt x="171594" y="44159"/>
                    <a:pt x="168556" y="41121"/>
                  </a:cubicBezTo>
                  <a:cubicBezTo>
                    <a:pt x="165566" y="38131"/>
                    <a:pt x="161467" y="36829"/>
                    <a:pt x="158091" y="34417"/>
                  </a:cubicBezTo>
                  <a:cubicBezTo>
                    <a:pt x="151773" y="29836"/>
                    <a:pt x="153702" y="20528"/>
                    <a:pt x="149940" y="14113"/>
                  </a:cubicBezTo>
                  <a:cubicBezTo>
                    <a:pt x="146810" y="8784"/>
                    <a:pt x="141306" y="3825"/>
                    <a:pt x="134956" y="3825"/>
                  </a:cubicBezTo>
                  <a:cubicBezTo>
                    <a:pt x="134066" y="3825"/>
                    <a:pt x="133160" y="3923"/>
                    <a:pt x="132241" y="4130"/>
                  </a:cubicBezTo>
                  <a:cubicBezTo>
                    <a:pt x="131662" y="1526"/>
                    <a:pt x="128431" y="658"/>
                    <a:pt x="125826" y="417"/>
                  </a:cubicBezTo>
                  <a:cubicBezTo>
                    <a:pt x="122994" y="145"/>
                    <a:pt x="120144" y="0"/>
                    <a:pt x="117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2024950" y="859200"/>
              <a:ext cx="4111450" cy="2385950"/>
            </a:xfrm>
            <a:custGeom>
              <a:avLst/>
              <a:gdLst/>
              <a:ahLst/>
              <a:cxnLst/>
              <a:rect l="l" t="t" r="r" b="b"/>
              <a:pathLst>
                <a:path w="164458" h="95438" extrusionOk="0">
                  <a:moveTo>
                    <a:pt x="92362" y="0"/>
                  </a:moveTo>
                  <a:cubicBezTo>
                    <a:pt x="89165" y="0"/>
                    <a:pt x="86000" y="580"/>
                    <a:pt x="83097" y="1923"/>
                  </a:cubicBezTo>
                  <a:lnTo>
                    <a:pt x="56138" y="43"/>
                  </a:lnTo>
                  <a:cubicBezTo>
                    <a:pt x="53775" y="9688"/>
                    <a:pt x="50544" y="20346"/>
                    <a:pt x="41911" y="25314"/>
                  </a:cubicBezTo>
                  <a:cubicBezTo>
                    <a:pt x="36750" y="28304"/>
                    <a:pt x="29902" y="28931"/>
                    <a:pt x="26333" y="33754"/>
                  </a:cubicBezTo>
                  <a:cubicBezTo>
                    <a:pt x="23295" y="37853"/>
                    <a:pt x="23681" y="43785"/>
                    <a:pt x="20642" y="47885"/>
                  </a:cubicBezTo>
                  <a:cubicBezTo>
                    <a:pt x="16977" y="52852"/>
                    <a:pt x="9646" y="53672"/>
                    <a:pt x="5451" y="58157"/>
                  </a:cubicBezTo>
                  <a:cubicBezTo>
                    <a:pt x="1785" y="62112"/>
                    <a:pt x="1255" y="67947"/>
                    <a:pt x="965" y="73301"/>
                  </a:cubicBezTo>
                  <a:cubicBezTo>
                    <a:pt x="628" y="78992"/>
                    <a:pt x="290" y="84682"/>
                    <a:pt x="1" y="90373"/>
                  </a:cubicBezTo>
                  <a:cubicBezTo>
                    <a:pt x="8875" y="90807"/>
                    <a:pt x="21607" y="91290"/>
                    <a:pt x="23391" y="91483"/>
                  </a:cubicBezTo>
                  <a:cubicBezTo>
                    <a:pt x="27261" y="91828"/>
                    <a:pt x="31117" y="91954"/>
                    <a:pt x="34977" y="91954"/>
                  </a:cubicBezTo>
                  <a:cubicBezTo>
                    <a:pt x="41364" y="91954"/>
                    <a:pt x="47764" y="91608"/>
                    <a:pt x="54257" y="91338"/>
                  </a:cubicBezTo>
                  <a:lnTo>
                    <a:pt x="68822" y="88203"/>
                  </a:lnTo>
                  <a:cubicBezTo>
                    <a:pt x="68870" y="88444"/>
                    <a:pt x="69208" y="88492"/>
                    <a:pt x="69449" y="88492"/>
                  </a:cubicBezTo>
                  <a:lnTo>
                    <a:pt x="84689" y="88348"/>
                  </a:lnTo>
                  <a:cubicBezTo>
                    <a:pt x="85105" y="88348"/>
                    <a:pt x="85521" y="88347"/>
                    <a:pt x="85938" y="88347"/>
                  </a:cubicBezTo>
                  <a:cubicBezTo>
                    <a:pt x="89475" y="88347"/>
                    <a:pt x="93009" y="88386"/>
                    <a:pt x="96505" y="89119"/>
                  </a:cubicBezTo>
                  <a:cubicBezTo>
                    <a:pt x="100363" y="89939"/>
                    <a:pt x="103932" y="91627"/>
                    <a:pt x="107693" y="92688"/>
                  </a:cubicBezTo>
                  <a:cubicBezTo>
                    <a:pt x="113313" y="94314"/>
                    <a:pt x="119124" y="94637"/>
                    <a:pt x="124992" y="94637"/>
                  </a:cubicBezTo>
                  <a:cubicBezTo>
                    <a:pt x="128857" y="94637"/>
                    <a:pt x="132748" y="94497"/>
                    <a:pt x="136623" y="94497"/>
                  </a:cubicBezTo>
                  <a:cubicBezTo>
                    <a:pt x="141003" y="94497"/>
                    <a:pt x="145364" y="94675"/>
                    <a:pt x="149652" y="95437"/>
                  </a:cubicBezTo>
                  <a:cubicBezTo>
                    <a:pt x="150037" y="92158"/>
                    <a:pt x="150423" y="88830"/>
                    <a:pt x="150761" y="85551"/>
                  </a:cubicBezTo>
                  <a:cubicBezTo>
                    <a:pt x="152304" y="88589"/>
                    <a:pt x="153461" y="91820"/>
                    <a:pt x="154137" y="95196"/>
                  </a:cubicBezTo>
                  <a:cubicBezTo>
                    <a:pt x="155825" y="95172"/>
                    <a:pt x="157525" y="95160"/>
                    <a:pt x="159225" y="95160"/>
                  </a:cubicBezTo>
                  <a:cubicBezTo>
                    <a:pt x="160925" y="95160"/>
                    <a:pt x="162625" y="95172"/>
                    <a:pt x="164313" y="95196"/>
                  </a:cubicBezTo>
                  <a:cubicBezTo>
                    <a:pt x="164313" y="94907"/>
                    <a:pt x="164361" y="94666"/>
                    <a:pt x="164361" y="94424"/>
                  </a:cubicBezTo>
                  <a:cubicBezTo>
                    <a:pt x="164457" y="89988"/>
                    <a:pt x="163059" y="85309"/>
                    <a:pt x="159683" y="82464"/>
                  </a:cubicBezTo>
                  <a:cubicBezTo>
                    <a:pt x="157561" y="80631"/>
                    <a:pt x="154764" y="79667"/>
                    <a:pt x="152883" y="77641"/>
                  </a:cubicBezTo>
                  <a:cubicBezTo>
                    <a:pt x="148156" y="72529"/>
                    <a:pt x="151098" y="63559"/>
                    <a:pt x="146854" y="58061"/>
                  </a:cubicBezTo>
                  <a:cubicBezTo>
                    <a:pt x="143575" y="53817"/>
                    <a:pt x="137016" y="53045"/>
                    <a:pt x="134026" y="48608"/>
                  </a:cubicBezTo>
                  <a:cubicBezTo>
                    <a:pt x="130071" y="42676"/>
                    <a:pt x="134797" y="34767"/>
                    <a:pt x="133977" y="27725"/>
                  </a:cubicBezTo>
                  <a:cubicBezTo>
                    <a:pt x="133061" y="19864"/>
                    <a:pt x="125682" y="14607"/>
                    <a:pt x="118979" y="10412"/>
                  </a:cubicBezTo>
                  <a:cubicBezTo>
                    <a:pt x="113529" y="6987"/>
                    <a:pt x="108031" y="3563"/>
                    <a:pt x="101906" y="1586"/>
                  </a:cubicBezTo>
                  <a:cubicBezTo>
                    <a:pt x="98852" y="592"/>
                    <a:pt x="95591" y="0"/>
                    <a:pt x="92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1214725" y="2500600"/>
              <a:ext cx="1600000" cy="1303375"/>
            </a:xfrm>
            <a:custGeom>
              <a:avLst/>
              <a:gdLst/>
              <a:ahLst/>
              <a:cxnLst/>
              <a:rect l="l" t="t" r="r" b="b"/>
              <a:pathLst>
                <a:path w="64000" h="52135" extrusionOk="0">
                  <a:moveTo>
                    <a:pt x="16675" y="0"/>
                  </a:moveTo>
                  <a:cubicBezTo>
                    <a:pt x="14413" y="0"/>
                    <a:pt x="12151" y="255"/>
                    <a:pt x="9936" y="845"/>
                  </a:cubicBezTo>
                  <a:cubicBezTo>
                    <a:pt x="7717" y="1375"/>
                    <a:pt x="5643" y="2436"/>
                    <a:pt x="3907" y="3931"/>
                  </a:cubicBezTo>
                  <a:cubicBezTo>
                    <a:pt x="1255" y="6343"/>
                    <a:pt x="1" y="10056"/>
                    <a:pt x="1" y="13577"/>
                  </a:cubicBezTo>
                  <a:cubicBezTo>
                    <a:pt x="1" y="17049"/>
                    <a:pt x="1110" y="20425"/>
                    <a:pt x="2557" y="23512"/>
                  </a:cubicBezTo>
                  <a:cubicBezTo>
                    <a:pt x="10421" y="40804"/>
                    <a:pt x="28717" y="52135"/>
                    <a:pt x="47857" y="52135"/>
                  </a:cubicBezTo>
                  <a:cubicBezTo>
                    <a:pt x="49376" y="52135"/>
                    <a:pt x="50900" y="52063"/>
                    <a:pt x="52424" y="51918"/>
                  </a:cubicBezTo>
                  <a:lnTo>
                    <a:pt x="63999" y="38269"/>
                  </a:lnTo>
                  <a:cubicBezTo>
                    <a:pt x="57344" y="20087"/>
                    <a:pt x="42682" y="4462"/>
                    <a:pt x="23729" y="748"/>
                  </a:cubicBezTo>
                  <a:cubicBezTo>
                    <a:pt x="21411" y="280"/>
                    <a:pt x="19042" y="0"/>
                    <a:pt x="16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1249700" y="2506025"/>
              <a:ext cx="1415500" cy="1259975"/>
            </a:xfrm>
            <a:custGeom>
              <a:avLst/>
              <a:gdLst/>
              <a:ahLst/>
              <a:cxnLst/>
              <a:rect l="l" t="t" r="r" b="b"/>
              <a:pathLst>
                <a:path w="56620" h="50399" extrusionOk="0">
                  <a:moveTo>
                    <a:pt x="11623" y="1"/>
                  </a:moveTo>
                  <a:cubicBezTo>
                    <a:pt x="11189" y="49"/>
                    <a:pt x="10755" y="145"/>
                    <a:pt x="10321" y="193"/>
                  </a:cubicBezTo>
                  <a:cubicBezTo>
                    <a:pt x="10369" y="1013"/>
                    <a:pt x="10466" y="1785"/>
                    <a:pt x="10514" y="2605"/>
                  </a:cubicBezTo>
                  <a:cubicBezTo>
                    <a:pt x="10803" y="6849"/>
                    <a:pt x="11382" y="11045"/>
                    <a:pt x="12250" y="15192"/>
                  </a:cubicBezTo>
                  <a:cubicBezTo>
                    <a:pt x="10128" y="13601"/>
                    <a:pt x="8054" y="12058"/>
                    <a:pt x="6125" y="10514"/>
                  </a:cubicBezTo>
                  <a:cubicBezTo>
                    <a:pt x="4196" y="8923"/>
                    <a:pt x="2315" y="7476"/>
                    <a:pt x="579" y="6029"/>
                  </a:cubicBezTo>
                  <a:cubicBezTo>
                    <a:pt x="386" y="6367"/>
                    <a:pt x="193" y="6704"/>
                    <a:pt x="0" y="7042"/>
                  </a:cubicBezTo>
                  <a:cubicBezTo>
                    <a:pt x="1688" y="8440"/>
                    <a:pt x="3473" y="9936"/>
                    <a:pt x="5354" y="11479"/>
                  </a:cubicBezTo>
                  <a:cubicBezTo>
                    <a:pt x="7379" y="13119"/>
                    <a:pt x="9550" y="14807"/>
                    <a:pt x="11816" y="16495"/>
                  </a:cubicBezTo>
                  <a:cubicBezTo>
                    <a:pt x="9839" y="17459"/>
                    <a:pt x="5691" y="19726"/>
                    <a:pt x="772" y="22523"/>
                  </a:cubicBezTo>
                  <a:cubicBezTo>
                    <a:pt x="869" y="22764"/>
                    <a:pt x="1013" y="23053"/>
                    <a:pt x="1110" y="23295"/>
                  </a:cubicBezTo>
                  <a:cubicBezTo>
                    <a:pt x="1158" y="23439"/>
                    <a:pt x="1254" y="23584"/>
                    <a:pt x="1303" y="23680"/>
                  </a:cubicBezTo>
                  <a:cubicBezTo>
                    <a:pt x="5064" y="21607"/>
                    <a:pt x="8681" y="19292"/>
                    <a:pt x="12250" y="16832"/>
                  </a:cubicBezTo>
                  <a:cubicBezTo>
                    <a:pt x="15192" y="19002"/>
                    <a:pt x="18230" y="21269"/>
                    <a:pt x="21414" y="23536"/>
                  </a:cubicBezTo>
                  <a:cubicBezTo>
                    <a:pt x="24163" y="25465"/>
                    <a:pt x="26863" y="27298"/>
                    <a:pt x="29516" y="29082"/>
                  </a:cubicBezTo>
                  <a:cubicBezTo>
                    <a:pt x="28069" y="29757"/>
                    <a:pt x="22812" y="33133"/>
                    <a:pt x="16494" y="37088"/>
                  </a:cubicBezTo>
                  <a:cubicBezTo>
                    <a:pt x="15289" y="37811"/>
                    <a:pt x="14131" y="38535"/>
                    <a:pt x="13022" y="39210"/>
                  </a:cubicBezTo>
                  <a:cubicBezTo>
                    <a:pt x="13359" y="39499"/>
                    <a:pt x="13697" y="39789"/>
                    <a:pt x="13986" y="40078"/>
                  </a:cubicBezTo>
                  <a:cubicBezTo>
                    <a:pt x="14999" y="39499"/>
                    <a:pt x="16012" y="38872"/>
                    <a:pt x="17073" y="38245"/>
                  </a:cubicBezTo>
                  <a:cubicBezTo>
                    <a:pt x="23680" y="34146"/>
                    <a:pt x="28792" y="30288"/>
                    <a:pt x="29757" y="29275"/>
                  </a:cubicBezTo>
                  <a:cubicBezTo>
                    <a:pt x="36991" y="34098"/>
                    <a:pt x="43647" y="38245"/>
                    <a:pt x="49241" y="41621"/>
                  </a:cubicBezTo>
                  <a:cubicBezTo>
                    <a:pt x="47119" y="42441"/>
                    <a:pt x="41428" y="45287"/>
                    <a:pt x="34724" y="48807"/>
                  </a:cubicBezTo>
                  <a:lnTo>
                    <a:pt x="32651" y="49916"/>
                  </a:lnTo>
                  <a:cubicBezTo>
                    <a:pt x="33229" y="50109"/>
                    <a:pt x="33856" y="50254"/>
                    <a:pt x="34435" y="50399"/>
                  </a:cubicBezTo>
                  <a:lnTo>
                    <a:pt x="35303" y="49965"/>
                  </a:lnTo>
                  <a:cubicBezTo>
                    <a:pt x="42200" y="46299"/>
                    <a:pt x="47939" y="43068"/>
                    <a:pt x="49627" y="41862"/>
                  </a:cubicBezTo>
                  <a:lnTo>
                    <a:pt x="52038" y="43309"/>
                  </a:lnTo>
                  <a:cubicBezTo>
                    <a:pt x="53485" y="44177"/>
                    <a:pt x="54835" y="44997"/>
                    <a:pt x="56089" y="45721"/>
                  </a:cubicBezTo>
                  <a:lnTo>
                    <a:pt x="56620" y="45142"/>
                  </a:lnTo>
                  <a:lnTo>
                    <a:pt x="52569" y="42538"/>
                  </a:lnTo>
                  <a:lnTo>
                    <a:pt x="49964" y="40850"/>
                  </a:lnTo>
                  <a:cubicBezTo>
                    <a:pt x="50205" y="40030"/>
                    <a:pt x="50591" y="38486"/>
                    <a:pt x="51025" y="36413"/>
                  </a:cubicBezTo>
                  <a:cubicBezTo>
                    <a:pt x="51652" y="33278"/>
                    <a:pt x="52424" y="28889"/>
                    <a:pt x="53051" y="24018"/>
                  </a:cubicBezTo>
                  <a:cubicBezTo>
                    <a:pt x="53196" y="23005"/>
                    <a:pt x="53292" y="22041"/>
                    <a:pt x="53389" y="21076"/>
                  </a:cubicBezTo>
                  <a:cubicBezTo>
                    <a:pt x="53051" y="20594"/>
                    <a:pt x="52665" y="20112"/>
                    <a:pt x="52328" y="19629"/>
                  </a:cubicBezTo>
                  <a:cubicBezTo>
                    <a:pt x="52135" y="21028"/>
                    <a:pt x="51942" y="22427"/>
                    <a:pt x="51749" y="23922"/>
                  </a:cubicBezTo>
                  <a:cubicBezTo>
                    <a:pt x="50736" y="31735"/>
                    <a:pt x="49771" y="38342"/>
                    <a:pt x="49627" y="40608"/>
                  </a:cubicBezTo>
                  <a:cubicBezTo>
                    <a:pt x="44129" y="37136"/>
                    <a:pt x="37473" y="32844"/>
                    <a:pt x="30239" y="27973"/>
                  </a:cubicBezTo>
                  <a:cubicBezTo>
                    <a:pt x="30336" y="27105"/>
                    <a:pt x="30432" y="25272"/>
                    <a:pt x="30480" y="22716"/>
                  </a:cubicBezTo>
                  <a:cubicBezTo>
                    <a:pt x="30529" y="19147"/>
                    <a:pt x="30529" y="14180"/>
                    <a:pt x="30529" y="8730"/>
                  </a:cubicBezTo>
                  <a:cubicBezTo>
                    <a:pt x="30529" y="6704"/>
                    <a:pt x="30529" y="4775"/>
                    <a:pt x="30529" y="2942"/>
                  </a:cubicBezTo>
                  <a:lnTo>
                    <a:pt x="29275" y="2460"/>
                  </a:lnTo>
                  <a:lnTo>
                    <a:pt x="29275" y="8826"/>
                  </a:lnTo>
                  <a:cubicBezTo>
                    <a:pt x="29275" y="14276"/>
                    <a:pt x="29419" y="19195"/>
                    <a:pt x="29564" y="22764"/>
                  </a:cubicBezTo>
                  <a:cubicBezTo>
                    <a:pt x="29709" y="25079"/>
                    <a:pt x="29805" y="26815"/>
                    <a:pt x="29950" y="27732"/>
                  </a:cubicBezTo>
                  <a:cubicBezTo>
                    <a:pt x="27394" y="26044"/>
                    <a:pt x="24838" y="24259"/>
                    <a:pt x="22185" y="22427"/>
                  </a:cubicBezTo>
                  <a:cubicBezTo>
                    <a:pt x="18906" y="20112"/>
                    <a:pt x="15771" y="17797"/>
                    <a:pt x="12781" y="15578"/>
                  </a:cubicBezTo>
                  <a:cubicBezTo>
                    <a:pt x="12781" y="13697"/>
                    <a:pt x="12347" y="8537"/>
                    <a:pt x="11816" y="2412"/>
                  </a:cubicBezTo>
                  <a:cubicBezTo>
                    <a:pt x="11768" y="1592"/>
                    <a:pt x="11672" y="772"/>
                    <a:pt x="1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1322050" y="3704675"/>
              <a:ext cx="1151450" cy="736050"/>
            </a:xfrm>
            <a:custGeom>
              <a:avLst/>
              <a:gdLst/>
              <a:ahLst/>
              <a:cxnLst/>
              <a:rect l="l" t="t" r="r" b="b"/>
              <a:pathLst>
                <a:path w="46058" h="29442" extrusionOk="0">
                  <a:moveTo>
                    <a:pt x="32141" y="1"/>
                  </a:moveTo>
                  <a:cubicBezTo>
                    <a:pt x="22649" y="1"/>
                    <a:pt x="13211" y="2915"/>
                    <a:pt x="6270" y="9301"/>
                  </a:cubicBezTo>
                  <a:cubicBezTo>
                    <a:pt x="3907" y="11327"/>
                    <a:pt x="2026" y="13883"/>
                    <a:pt x="820" y="16728"/>
                  </a:cubicBezTo>
                  <a:cubicBezTo>
                    <a:pt x="241" y="18127"/>
                    <a:pt x="0" y="19622"/>
                    <a:pt x="97" y="21117"/>
                  </a:cubicBezTo>
                  <a:cubicBezTo>
                    <a:pt x="531" y="23432"/>
                    <a:pt x="1881" y="25506"/>
                    <a:pt x="3907" y="26711"/>
                  </a:cubicBezTo>
                  <a:cubicBezTo>
                    <a:pt x="5884" y="27917"/>
                    <a:pt x="8102" y="28689"/>
                    <a:pt x="10417" y="29026"/>
                  </a:cubicBezTo>
                  <a:cubicBezTo>
                    <a:pt x="12141" y="29305"/>
                    <a:pt x="13882" y="29441"/>
                    <a:pt x="15623" y="29441"/>
                  </a:cubicBezTo>
                  <a:cubicBezTo>
                    <a:pt x="27709" y="29441"/>
                    <a:pt x="39776" y="22903"/>
                    <a:pt x="46058" y="12532"/>
                  </a:cubicBezTo>
                  <a:lnTo>
                    <a:pt x="43116" y="1295"/>
                  </a:lnTo>
                  <a:cubicBezTo>
                    <a:pt x="39546" y="443"/>
                    <a:pt x="35839" y="1"/>
                    <a:pt x="32141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1338925" y="3705700"/>
              <a:ext cx="1102025" cy="724650"/>
            </a:xfrm>
            <a:custGeom>
              <a:avLst/>
              <a:gdLst/>
              <a:ahLst/>
              <a:cxnLst/>
              <a:rect l="l" t="t" r="r" b="b"/>
              <a:pathLst>
                <a:path w="44081" h="28986" extrusionOk="0">
                  <a:moveTo>
                    <a:pt x="29371" y="0"/>
                  </a:moveTo>
                  <a:cubicBezTo>
                    <a:pt x="28985" y="49"/>
                    <a:pt x="28599" y="49"/>
                    <a:pt x="28165" y="97"/>
                  </a:cubicBezTo>
                  <a:lnTo>
                    <a:pt x="30336" y="1929"/>
                  </a:lnTo>
                  <a:cubicBezTo>
                    <a:pt x="34242" y="5305"/>
                    <a:pt x="37521" y="8247"/>
                    <a:pt x="38727" y="9164"/>
                  </a:cubicBezTo>
                  <a:cubicBezTo>
                    <a:pt x="34580" y="10852"/>
                    <a:pt x="29564" y="12877"/>
                    <a:pt x="23969" y="14951"/>
                  </a:cubicBezTo>
                  <a:cubicBezTo>
                    <a:pt x="23584" y="14613"/>
                    <a:pt x="22571" y="13890"/>
                    <a:pt x="21172" y="12925"/>
                  </a:cubicBezTo>
                  <a:cubicBezTo>
                    <a:pt x="19195" y="11575"/>
                    <a:pt x="16494" y="9791"/>
                    <a:pt x="13456" y="7813"/>
                  </a:cubicBezTo>
                  <a:lnTo>
                    <a:pt x="10225" y="5739"/>
                  </a:lnTo>
                  <a:lnTo>
                    <a:pt x="9453" y="6222"/>
                  </a:lnTo>
                  <a:cubicBezTo>
                    <a:pt x="10562" y="6993"/>
                    <a:pt x="11720" y="7765"/>
                    <a:pt x="12974" y="8585"/>
                  </a:cubicBezTo>
                  <a:cubicBezTo>
                    <a:pt x="16012" y="10562"/>
                    <a:pt x="18761" y="12298"/>
                    <a:pt x="20835" y="13504"/>
                  </a:cubicBezTo>
                  <a:cubicBezTo>
                    <a:pt x="22137" y="14276"/>
                    <a:pt x="23150" y="14854"/>
                    <a:pt x="23728" y="15096"/>
                  </a:cubicBezTo>
                  <a:cubicBezTo>
                    <a:pt x="21799" y="15867"/>
                    <a:pt x="19774" y="16591"/>
                    <a:pt x="17700" y="17314"/>
                  </a:cubicBezTo>
                  <a:cubicBezTo>
                    <a:pt x="15096" y="18279"/>
                    <a:pt x="12539" y="19099"/>
                    <a:pt x="10128" y="19918"/>
                  </a:cubicBezTo>
                  <a:cubicBezTo>
                    <a:pt x="9115" y="19243"/>
                    <a:pt x="6077" y="17555"/>
                    <a:pt x="2460" y="15626"/>
                  </a:cubicBezTo>
                  <a:lnTo>
                    <a:pt x="1061" y="14854"/>
                  </a:lnTo>
                  <a:cubicBezTo>
                    <a:pt x="917" y="15096"/>
                    <a:pt x="772" y="15337"/>
                    <a:pt x="675" y="15626"/>
                  </a:cubicBezTo>
                  <a:cubicBezTo>
                    <a:pt x="1110" y="15867"/>
                    <a:pt x="1592" y="16157"/>
                    <a:pt x="2074" y="16398"/>
                  </a:cubicBezTo>
                  <a:cubicBezTo>
                    <a:pt x="4534" y="17748"/>
                    <a:pt x="7090" y="19002"/>
                    <a:pt x="9694" y="20063"/>
                  </a:cubicBezTo>
                  <a:cubicBezTo>
                    <a:pt x="7958" y="20594"/>
                    <a:pt x="6318" y="21172"/>
                    <a:pt x="4678" y="21655"/>
                  </a:cubicBezTo>
                  <a:cubicBezTo>
                    <a:pt x="3039" y="22089"/>
                    <a:pt x="1495" y="22571"/>
                    <a:pt x="0" y="23005"/>
                  </a:cubicBezTo>
                  <a:cubicBezTo>
                    <a:pt x="97" y="23198"/>
                    <a:pt x="193" y="23439"/>
                    <a:pt x="338" y="23680"/>
                  </a:cubicBezTo>
                  <a:cubicBezTo>
                    <a:pt x="1785" y="23294"/>
                    <a:pt x="3328" y="22860"/>
                    <a:pt x="4919" y="22426"/>
                  </a:cubicBezTo>
                  <a:cubicBezTo>
                    <a:pt x="6656" y="21896"/>
                    <a:pt x="8440" y="21365"/>
                    <a:pt x="10273" y="20787"/>
                  </a:cubicBezTo>
                  <a:lnTo>
                    <a:pt x="10273" y="20787"/>
                  </a:lnTo>
                  <a:cubicBezTo>
                    <a:pt x="9983" y="22137"/>
                    <a:pt x="9598" y="25223"/>
                    <a:pt x="9212" y="28889"/>
                  </a:cubicBezTo>
                  <a:lnTo>
                    <a:pt x="9742" y="28937"/>
                  </a:lnTo>
                  <a:lnTo>
                    <a:pt x="10032" y="28985"/>
                  </a:lnTo>
                  <a:cubicBezTo>
                    <a:pt x="10369" y="26236"/>
                    <a:pt x="10562" y="23439"/>
                    <a:pt x="10562" y="20642"/>
                  </a:cubicBezTo>
                  <a:cubicBezTo>
                    <a:pt x="12974" y="19870"/>
                    <a:pt x="15433" y="19050"/>
                    <a:pt x="17941" y="18134"/>
                  </a:cubicBezTo>
                  <a:cubicBezTo>
                    <a:pt x="20111" y="17362"/>
                    <a:pt x="22233" y="16591"/>
                    <a:pt x="24259" y="15771"/>
                  </a:cubicBezTo>
                  <a:lnTo>
                    <a:pt x="24259" y="15771"/>
                  </a:lnTo>
                  <a:cubicBezTo>
                    <a:pt x="24066" y="16784"/>
                    <a:pt x="23873" y="20883"/>
                    <a:pt x="23535" y="25706"/>
                  </a:cubicBezTo>
                  <a:cubicBezTo>
                    <a:pt x="23439" y="26622"/>
                    <a:pt x="23391" y="27538"/>
                    <a:pt x="23342" y="28358"/>
                  </a:cubicBezTo>
                  <a:lnTo>
                    <a:pt x="24162" y="28117"/>
                  </a:lnTo>
                  <a:cubicBezTo>
                    <a:pt x="24259" y="27345"/>
                    <a:pt x="24307" y="26574"/>
                    <a:pt x="24355" y="25754"/>
                  </a:cubicBezTo>
                  <a:cubicBezTo>
                    <a:pt x="24741" y="20787"/>
                    <a:pt x="24645" y="16591"/>
                    <a:pt x="24452" y="15723"/>
                  </a:cubicBezTo>
                  <a:cubicBezTo>
                    <a:pt x="29998" y="13601"/>
                    <a:pt x="34965" y="11479"/>
                    <a:pt x="39065" y="9742"/>
                  </a:cubicBezTo>
                  <a:lnTo>
                    <a:pt x="39065" y="9742"/>
                  </a:lnTo>
                  <a:cubicBezTo>
                    <a:pt x="38679" y="11189"/>
                    <a:pt x="37955" y="15289"/>
                    <a:pt x="37232" y="20160"/>
                  </a:cubicBezTo>
                  <a:cubicBezTo>
                    <a:pt x="37184" y="20690"/>
                    <a:pt x="37087" y="21221"/>
                    <a:pt x="37039" y="21703"/>
                  </a:cubicBezTo>
                  <a:cubicBezTo>
                    <a:pt x="37377" y="21462"/>
                    <a:pt x="37714" y="21221"/>
                    <a:pt x="38052" y="20931"/>
                  </a:cubicBezTo>
                  <a:lnTo>
                    <a:pt x="38148" y="20304"/>
                  </a:lnTo>
                  <a:cubicBezTo>
                    <a:pt x="38872" y="15240"/>
                    <a:pt x="39354" y="10996"/>
                    <a:pt x="39354" y="9646"/>
                  </a:cubicBezTo>
                  <a:lnTo>
                    <a:pt x="41139" y="8874"/>
                  </a:lnTo>
                  <a:lnTo>
                    <a:pt x="44080" y="7572"/>
                  </a:lnTo>
                  <a:lnTo>
                    <a:pt x="43936" y="7090"/>
                  </a:lnTo>
                  <a:lnTo>
                    <a:pt x="40897" y="8295"/>
                  </a:lnTo>
                  <a:lnTo>
                    <a:pt x="38968" y="9067"/>
                  </a:lnTo>
                  <a:cubicBezTo>
                    <a:pt x="38631" y="8633"/>
                    <a:pt x="37907" y="7861"/>
                    <a:pt x="36943" y="6897"/>
                  </a:cubicBezTo>
                  <a:cubicBezTo>
                    <a:pt x="35448" y="5402"/>
                    <a:pt x="33277" y="3376"/>
                    <a:pt x="30866" y="1254"/>
                  </a:cubicBezTo>
                  <a:cubicBezTo>
                    <a:pt x="30384" y="820"/>
                    <a:pt x="29901" y="434"/>
                    <a:pt x="29371" y="0"/>
                  </a:cubicBezTo>
                  <a:close/>
                </a:path>
              </a:pathLst>
            </a:custGeom>
            <a:solidFill>
              <a:srgbClr val="529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4641325" y="3105100"/>
              <a:ext cx="1738625" cy="1236800"/>
            </a:xfrm>
            <a:custGeom>
              <a:avLst/>
              <a:gdLst/>
              <a:ahLst/>
              <a:cxnLst/>
              <a:rect l="l" t="t" r="r" b="b"/>
              <a:pathLst>
                <a:path w="69545" h="49472" extrusionOk="0">
                  <a:moveTo>
                    <a:pt x="48791" y="1"/>
                  </a:moveTo>
                  <a:cubicBezTo>
                    <a:pt x="48087" y="1"/>
                    <a:pt x="47384" y="19"/>
                    <a:pt x="46684" y="55"/>
                  </a:cubicBezTo>
                  <a:cubicBezTo>
                    <a:pt x="26766" y="1068"/>
                    <a:pt x="9501" y="14813"/>
                    <a:pt x="0" y="32368"/>
                  </a:cubicBezTo>
                  <a:lnTo>
                    <a:pt x="9838" y="48042"/>
                  </a:lnTo>
                  <a:cubicBezTo>
                    <a:pt x="13771" y="49007"/>
                    <a:pt x="17774" y="49472"/>
                    <a:pt x="21757" y="49472"/>
                  </a:cubicBezTo>
                  <a:cubicBezTo>
                    <a:pt x="38878" y="49472"/>
                    <a:pt x="55642" y="40882"/>
                    <a:pt x="64915" y="26484"/>
                  </a:cubicBezTo>
                  <a:cubicBezTo>
                    <a:pt x="66844" y="23494"/>
                    <a:pt x="68483" y="20263"/>
                    <a:pt x="69014" y="16694"/>
                  </a:cubicBezTo>
                  <a:cubicBezTo>
                    <a:pt x="69544" y="13125"/>
                    <a:pt x="68821" y="9170"/>
                    <a:pt x="66458" y="6276"/>
                  </a:cubicBezTo>
                  <a:cubicBezTo>
                    <a:pt x="64915" y="4492"/>
                    <a:pt x="62937" y="3093"/>
                    <a:pt x="60767" y="2225"/>
                  </a:cubicBezTo>
                  <a:cubicBezTo>
                    <a:pt x="56946" y="623"/>
                    <a:pt x="52844" y="1"/>
                    <a:pt x="48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4769125" y="3130575"/>
              <a:ext cx="1584300" cy="1205725"/>
            </a:xfrm>
            <a:custGeom>
              <a:avLst/>
              <a:gdLst/>
              <a:ahLst/>
              <a:cxnLst/>
              <a:rect l="l" t="t" r="r" b="b"/>
              <a:pathLst>
                <a:path w="63372" h="48229" extrusionOk="0">
                  <a:moveTo>
                    <a:pt x="34145" y="1"/>
                  </a:moveTo>
                  <a:lnTo>
                    <a:pt x="34145" y="1"/>
                  </a:lnTo>
                  <a:cubicBezTo>
                    <a:pt x="33711" y="97"/>
                    <a:pt x="33277" y="194"/>
                    <a:pt x="32795" y="290"/>
                  </a:cubicBezTo>
                  <a:cubicBezTo>
                    <a:pt x="32506" y="2171"/>
                    <a:pt x="32216" y="4148"/>
                    <a:pt x="31927" y="6222"/>
                  </a:cubicBezTo>
                  <a:cubicBezTo>
                    <a:pt x="31107" y="11768"/>
                    <a:pt x="30384" y="16832"/>
                    <a:pt x="29901" y="20497"/>
                  </a:cubicBezTo>
                  <a:cubicBezTo>
                    <a:pt x="29564" y="23102"/>
                    <a:pt x="29371" y="24983"/>
                    <a:pt x="29371" y="25899"/>
                  </a:cubicBezTo>
                  <a:cubicBezTo>
                    <a:pt x="21269" y="29805"/>
                    <a:pt x="13842" y="33181"/>
                    <a:pt x="7717" y="35979"/>
                  </a:cubicBezTo>
                  <a:cubicBezTo>
                    <a:pt x="7910" y="33567"/>
                    <a:pt x="7910" y="26671"/>
                    <a:pt x="8006" y="18568"/>
                  </a:cubicBezTo>
                  <a:cubicBezTo>
                    <a:pt x="8006" y="17073"/>
                    <a:pt x="8054" y="15578"/>
                    <a:pt x="8102" y="14131"/>
                  </a:cubicBezTo>
                  <a:lnTo>
                    <a:pt x="8102" y="14131"/>
                  </a:lnTo>
                  <a:cubicBezTo>
                    <a:pt x="7620" y="14565"/>
                    <a:pt x="7186" y="14999"/>
                    <a:pt x="6752" y="15434"/>
                  </a:cubicBezTo>
                  <a:cubicBezTo>
                    <a:pt x="6704" y="16446"/>
                    <a:pt x="6704" y="17459"/>
                    <a:pt x="6656" y="18472"/>
                  </a:cubicBezTo>
                  <a:cubicBezTo>
                    <a:pt x="6607" y="23536"/>
                    <a:pt x="6704" y="28117"/>
                    <a:pt x="6897" y="31445"/>
                  </a:cubicBezTo>
                  <a:cubicBezTo>
                    <a:pt x="7041" y="33615"/>
                    <a:pt x="7186" y="35255"/>
                    <a:pt x="7331" y="36123"/>
                  </a:cubicBezTo>
                  <a:lnTo>
                    <a:pt x="4485" y="37425"/>
                  </a:lnTo>
                  <a:lnTo>
                    <a:pt x="0" y="39451"/>
                  </a:lnTo>
                  <a:lnTo>
                    <a:pt x="434" y="40174"/>
                  </a:lnTo>
                  <a:lnTo>
                    <a:pt x="4919" y="38342"/>
                  </a:lnTo>
                  <a:lnTo>
                    <a:pt x="7620" y="37184"/>
                  </a:lnTo>
                  <a:cubicBezTo>
                    <a:pt x="9115" y="38631"/>
                    <a:pt x="14517" y="42827"/>
                    <a:pt x="21027" y="47602"/>
                  </a:cubicBezTo>
                  <a:lnTo>
                    <a:pt x="21799" y="48228"/>
                  </a:lnTo>
                  <a:cubicBezTo>
                    <a:pt x="22474" y="48132"/>
                    <a:pt x="23101" y="48084"/>
                    <a:pt x="23728" y="47987"/>
                  </a:cubicBezTo>
                  <a:lnTo>
                    <a:pt x="21751" y="46492"/>
                  </a:lnTo>
                  <a:cubicBezTo>
                    <a:pt x="15481" y="41911"/>
                    <a:pt x="10032" y="38149"/>
                    <a:pt x="8006" y="36991"/>
                  </a:cubicBezTo>
                  <a:cubicBezTo>
                    <a:pt x="14179" y="34339"/>
                    <a:pt x="21654" y="31108"/>
                    <a:pt x="29708" y="27249"/>
                  </a:cubicBezTo>
                  <a:cubicBezTo>
                    <a:pt x="30577" y="28455"/>
                    <a:pt x="35206" y="33181"/>
                    <a:pt x="41283" y="38294"/>
                  </a:cubicBezTo>
                  <a:cubicBezTo>
                    <a:pt x="42248" y="39113"/>
                    <a:pt x="43212" y="39885"/>
                    <a:pt x="44177" y="40657"/>
                  </a:cubicBezTo>
                  <a:lnTo>
                    <a:pt x="45286" y="39933"/>
                  </a:lnTo>
                  <a:cubicBezTo>
                    <a:pt x="44273" y="39065"/>
                    <a:pt x="43212" y="38149"/>
                    <a:pt x="42103" y="37233"/>
                  </a:cubicBezTo>
                  <a:cubicBezTo>
                    <a:pt x="36219" y="32265"/>
                    <a:pt x="31348" y="28021"/>
                    <a:pt x="29998" y="27105"/>
                  </a:cubicBezTo>
                  <a:cubicBezTo>
                    <a:pt x="32940" y="25706"/>
                    <a:pt x="35978" y="24211"/>
                    <a:pt x="39113" y="22668"/>
                  </a:cubicBezTo>
                  <a:cubicBezTo>
                    <a:pt x="42730" y="20835"/>
                    <a:pt x="46154" y="19002"/>
                    <a:pt x="49434" y="17170"/>
                  </a:cubicBezTo>
                  <a:cubicBezTo>
                    <a:pt x="52665" y="20256"/>
                    <a:pt x="56041" y="23102"/>
                    <a:pt x="59561" y="25803"/>
                  </a:cubicBezTo>
                  <a:lnTo>
                    <a:pt x="59803" y="25465"/>
                  </a:lnTo>
                  <a:cubicBezTo>
                    <a:pt x="59995" y="25224"/>
                    <a:pt x="60140" y="24934"/>
                    <a:pt x="60285" y="24693"/>
                  </a:cubicBezTo>
                  <a:cubicBezTo>
                    <a:pt x="55655" y="21124"/>
                    <a:pt x="51797" y="18183"/>
                    <a:pt x="49916" y="16929"/>
                  </a:cubicBezTo>
                  <a:cubicBezTo>
                    <a:pt x="52472" y="15530"/>
                    <a:pt x="54932" y="14131"/>
                    <a:pt x="57246" y="12781"/>
                  </a:cubicBezTo>
                  <a:cubicBezTo>
                    <a:pt x="59417" y="11479"/>
                    <a:pt x="61442" y="10273"/>
                    <a:pt x="63371" y="9067"/>
                  </a:cubicBezTo>
                  <a:cubicBezTo>
                    <a:pt x="63227" y="8682"/>
                    <a:pt x="63130" y="8296"/>
                    <a:pt x="62937" y="7910"/>
                  </a:cubicBezTo>
                  <a:cubicBezTo>
                    <a:pt x="60960" y="9116"/>
                    <a:pt x="58838" y="10370"/>
                    <a:pt x="56620" y="11672"/>
                  </a:cubicBezTo>
                  <a:cubicBezTo>
                    <a:pt x="54401" y="12974"/>
                    <a:pt x="52086" y="14228"/>
                    <a:pt x="49675" y="15530"/>
                  </a:cubicBezTo>
                  <a:cubicBezTo>
                    <a:pt x="51122" y="11431"/>
                    <a:pt x="52375" y="7235"/>
                    <a:pt x="53292" y="2943"/>
                  </a:cubicBezTo>
                  <a:cubicBezTo>
                    <a:pt x="53485" y="2123"/>
                    <a:pt x="53678" y="1351"/>
                    <a:pt x="53822" y="531"/>
                  </a:cubicBezTo>
                  <a:cubicBezTo>
                    <a:pt x="53436" y="386"/>
                    <a:pt x="53002" y="290"/>
                    <a:pt x="52568" y="145"/>
                  </a:cubicBezTo>
                  <a:cubicBezTo>
                    <a:pt x="52375" y="965"/>
                    <a:pt x="52183" y="1737"/>
                    <a:pt x="51990" y="2557"/>
                  </a:cubicBezTo>
                  <a:cubicBezTo>
                    <a:pt x="50543" y="8730"/>
                    <a:pt x="49337" y="13938"/>
                    <a:pt x="49048" y="15819"/>
                  </a:cubicBezTo>
                  <a:cubicBezTo>
                    <a:pt x="45672" y="17652"/>
                    <a:pt x="42103" y="19533"/>
                    <a:pt x="38438" y="21414"/>
                  </a:cubicBezTo>
                  <a:cubicBezTo>
                    <a:pt x="35496" y="22909"/>
                    <a:pt x="32554" y="24307"/>
                    <a:pt x="29708" y="25706"/>
                  </a:cubicBezTo>
                  <a:cubicBezTo>
                    <a:pt x="29998" y="24742"/>
                    <a:pt x="30384" y="23005"/>
                    <a:pt x="30818" y="20690"/>
                  </a:cubicBezTo>
                  <a:cubicBezTo>
                    <a:pt x="31541" y="17073"/>
                    <a:pt x="32409" y="12058"/>
                    <a:pt x="33229" y="6511"/>
                  </a:cubicBezTo>
                  <a:cubicBezTo>
                    <a:pt x="33567" y="4245"/>
                    <a:pt x="33904" y="2026"/>
                    <a:pt x="34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4738975" y="4349100"/>
              <a:ext cx="1232250" cy="894175"/>
            </a:xfrm>
            <a:custGeom>
              <a:avLst/>
              <a:gdLst/>
              <a:ahLst/>
              <a:cxnLst/>
              <a:rect l="l" t="t" r="r" b="b"/>
              <a:pathLst>
                <a:path w="49290" h="35767" extrusionOk="0">
                  <a:moveTo>
                    <a:pt x="9649" y="1"/>
                  </a:moveTo>
                  <a:cubicBezTo>
                    <a:pt x="8082" y="1"/>
                    <a:pt x="6519" y="71"/>
                    <a:pt x="4968" y="211"/>
                  </a:cubicBezTo>
                  <a:lnTo>
                    <a:pt x="0" y="12027"/>
                  </a:lnTo>
                  <a:cubicBezTo>
                    <a:pt x="5847" y="26002"/>
                    <a:pt x="20550" y="35761"/>
                    <a:pt x="35702" y="35761"/>
                  </a:cubicBezTo>
                  <a:cubicBezTo>
                    <a:pt x="35923" y="35761"/>
                    <a:pt x="36144" y="35759"/>
                    <a:pt x="36364" y="35755"/>
                  </a:cubicBezTo>
                  <a:cubicBezTo>
                    <a:pt x="36563" y="35762"/>
                    <a:pt x="36762" y="35766"/>
                    <a:pt x="36961" y="35766"/>
                  </a:cubicBezTo>
                  <a:cubicBezTo>
                    <a:pt x="39317" y="35766"/>
                    <a:pt x="41660" y="35246"/>
                    <a:pt x="43839" y="34356"/>
                  </a:cubicBezTo>
                  <a:cubicBezTo>
                    <a:pt x="46203" y="33247"/>
                    <a:pt x="48228" y="31270"/>
                    <a:pt x="48903" y="28810"/>
                  </a:cubicBezTo>
                  <a:cubicBezTo>
                    <a:pt x="49289" y="27170"/>
                    <a:pt x="49241" y="25482"/>
                    <a:pt x="48807" y="23891"/>
                  </a:cubicBezTo>
                  <a:cubicBezTo>
                    <a:pt x="47939" y="20563"/>
                    <a:pt x="46299" y="17476"/>
                    <a:pt x="44081" y="14872"/>
                  </a:cubicBezTo>
                  <a:cubicBezTo>
                    <a:pt x="35903" y="4843"/>
                    <a:pt x="22654" y="1"/>
                    <a:pt x="9649" y="1"/>
                  </a:cubicBezTo>
                  <a:close/>
                </a:path>
              </a:pathLst>
            </a:custGeom>
            <a:solidFill>
              <a:srgbClr val="C6E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4794425" y="4373650"/>
              <a:ext cx="1156300" cy="869325"/>
            </a:xfrm>
            <a:custGeom>
              <a:avLst/>
              <a:gdLst/>
              <a:ahLst/>
              <a:cxnLst/>
              <a:rect l="l" t="t" r="r" b="b"/>
              <a:pathLst>
                <a:path w="46252" h="34773" extrusionOk="0">
                  <a:moveTo>
                    <a:pt x="17266" y="1"/>
                  </a:moveTo>
                  <a:cubicBezTo>
                    <a:pt x="16640" y="386"/>
                    <a:pt x="16061" y="772"/>
                    <a:pt x="15434" y="1158"/>
                  </a:cubicBezTo>
                  <a:cubicBezTo>
                    <a:pt x="12444" y="3087"/>
                    <a:pt x="9791" y="4920"/>
                    <a:pt x="7910" y="6318"/>
                  </a:cubicBezTo>
                  <a:cubicBezTo>
                    <a:pt x="6705" y="7235"/>
                    <a:pt x="5788" y="7958"/>
                    <a:pt x="5354" y="8392"/>
                  </a:cubicBezTo>
                  <a:lnTo>
                    <a:pt x="3377" y="7235"/>
                  </a:lnTo>
                  <a:lnTo>
                    <a:pt x="194" y="5450"/>
                  </a:lnTo>
                  <a:lnTo>
                    <a:pt x="1" y="5981"/>
                  </a:lnTo>
                  <a:lnTo>
                    <a:pt x="2991" y="7862"/>
                  </a:lnTo>
                  <a:lnTo>
                    <a:pt x="4824" y="8971"/>
                  </a:lnTo>
                  <a:cubicBezTo>
                    <a:pt x="4583" y="10466"/>
                    <a:pt x="4438" y="15192"/>
                    <a:pt x="4438" y="20883"/>
                  </a:cubicBezTo>
                  <a:lnTo>
                    <a:pt x="4438" y="21558"/>
                  </a:lnTo>
                  <a:cubicBezTo>
                    <a:pt x="4727" y="21896"/>
                    <a:pt x="5065" y="22282"/>
                    <a:pt x="5402" y="22619"/>
                  </a:cubicBezTo>
                  <a:lnTo>
                    <a:pt x="5402" y="20883"/>
                  </a:lnTo>
                  <a:cubicBezTo>
                    <a:pt x="5402" y="15433"/>
                    <a:pt x="5258" y="10804"/>
                    <a:pt x="5065" y="9164"/>
                  </a:cubicBezTo>
                  <a:lnTo>
                    <a:pt x="5065" y="9164"/>
                  </a:lnTo>
                  <a:cubicBezTo>
                    <a:pt x="9309" y="11720"/>
                    <a:pt x="14421" y="14806"/>
                    <a:pt x="20160" y="18038"/>
                  </a:cubicBezTo>
                  <a:cubicBezTo>
                    <a:pt x="19823" y="18954"/>
                    <a:pt x="19003" y="23536"/>
                    <a:pt x="18617" y="29034"/>
                  </a:cubicBezTo>
                  <a:cubicBezTo>
                    <a:pt x="18569" y="29950"/>
                    <a:pt x="18520" y="30818"/>
                    <a:pt x="18472" y="31638"/>
                  </a:cubicBezTo>
                  <a:lnTo>
                    <a:pt x="19388" y="31976"/>
                  </a:lnTo>
                  <a:cubicBezTo>
                    <a:pt x="19437" y="31059"/>
                    <a:pt x="19533" y="30046"/>
                    <a:pt x="19581" y="29034"/>
                  </a:cubicBezTo>
                  <a:cubicBezTo>
                    <a:pt x="19967" y="23680"/>
                    <a:pt x="20401" y="19195"/>
                    <a:pt x="20353" y="18038"/>
                  </a:cubicBezTo>
                  <a:lnTo>
                    <a:pt x="20353" y="18038"/>
                  </a:lnTo>
                  <a:cubicBezTo>
                    <a:pt x="22427" y="19243"/>
                    <a:pt x="24597" y="20401"/>
                    <a:pt x="26864" y="21607"/>
                  </a:cubicBezTo>
                  <a:cubicBezTo>
                    <a:pt x="29468" y="23005"/>
                    <a:pt x="32072" y="24307"/>
                    <a:pt x="34532" y="25513"/>
                  </a:cubicBezTo>
                  <a:cubicBezTo>
                    <a:pt x="34146" y="28600"/>
                    <a:pt x="33905" y="31686"/>
                    <a:pt x="33809" y="34773"/>
                  </a:cubicBezTo>
                  <a:lnTo>
                    <a:pt x="34773" y="34773"/>
                  </a:lnTo>
                  <a:cubicBezTo>
                    <a:pt x="34870" y="30722"/>
                    <a:pt x="34966" y="27297"/>
                    <a:pt x="34918" y="25706"/>
                  </a:cubicBezTo>
                  <a:lnTo>
                    <a:pt x="34918" y="25706"/>
                  </a:lnTo>
                  <a:cubicBezTo>
                    <a:pt x="36799" y="26671"/>
                    <a:pt x="38680" y="27539"/>
                    <a:pt x="40512" y="28359"/>
                  </a:cubicBezTo>
                  <a:cubicBezTo>
                    <a:pt x="42152" y="29130"/>
                    <a:pt x="43792" y="29854"/>
                    <a:pt x="45335" y="30481"/>
                  </a:cubicBezTo>
                  <a:cubicBezTo>
                    <a:pt x="45480" y="30288"/>
                    <a:pt x="45673" y="30046"/>
                    <a:pt x="45817" y="29805"/>
                  </a:cubicBezTo>
                  <a:cubicBezTo>
                    <a:pt x="44226" y="29130"/>
                    <a:pt x="42586" y="28359"/>
                    <a:pt x="40898" y="27587"/>
                  </a:cubicBezTo>
                  <a:cubicBezTo>
                    <a:pt x="39162" y="26767"/>
                    <a:pt x="37426" y="25899"/>
                    <a:pt x="35641" y="25031"/>
                  </a:cubicBezTo>
                  <a:cubicBezTo>
                    <a:pt x="38680" y="24259"/>
                    <a:pt x="41670" y="23343"/>
                    <a:pt x="44612" y="22234"/>
                  </a:cubicBezTo>
                  <a:cubicBezTo>
                    <a:pt x="45142" y="22041"/>
                    <a:pt x="45721" y="21800"/>
                    <a:pt x="46251" y="21607"/>
                  </a:cubicBezTo>
                  <a:cubicBezTo>
                    <a:pt x="46155" y="21317"/>
                    <a:pt x="46058" y="21028"/>
                    <a:pt x="45914" y="20739"/>
                  </a:cubicBezTo>
                  <a:lnTo>
                    <a:pt x="44274" y="21317"/>
                  </a:lnTo>
                  <a:cubicBezTo>
                    <a:pt x="40030" y="22909"/>
                    <a:pt x="36413" y="24211"/>
                    <a:pt x="35207" y="24790"/>
                  </a:cubicBezTo>
                  <a:cubicBezTo>
                    <a:pt x="32651" y="23536"/>
                    <a:pt x="30047" y="22185"/>
                    <a:pt x="27394" y="20787"/>
                  </a:cubicBezTo>
                  <a:cubicBezTo>
                    <a:pt x="25176" y="19629"/>
                    <a:pt x="23102" y="18472"/>
                    <a:pt x="21076" y="17363"/>
                  </a:cubicBezTo>
                  <a:cubicBezTo>
                    <a:pt x="21752" y="17170"/>
                    <a:pt x="22957" y="16687"/>
                    <a:pt x="24501" y="16060"/>
                  </a:cubicBezTo>
                  <a:cubicBezTo>
                    <a:pt x="26912" y="15048"/>
                    <a:pt x="30240" y="13649"/>
                    <a:pt x="33905" y="11913"/>
                  </a:cubicBezTo>
                  <a:cubicBezTo>
                    <a:pt x="35352" y="11238"/>
                    <a:pt x="36799" y="10562"/>
                    <a:pt x="38101" y="9935"/>
                  </a:cubicBezTo>
                  <a:lnTo>
                    <a:pt x="37329" y="9260"/>
                  </a:lnTo>
                  <a:cubicBezTo>
                    <a:pt x="36124" y="9839"/>
                    <a:pt x="34821" y="10418"/>
                    <a:pt x="33471" y="11045"/>
                  </a:cubicBezTo>
                  <a:cubicBezTo>
                    <a:pt x="29854" y="12733"/>
                    <a:pt x="26574" y="14276"/>
                    <a:pt x="24211" y="15433"/>
                  </a:cubicBezTo>
                  <a:cubicBezTo>
                    <a:pt x="22572" y="16253"/>
                    <a:pt x="21366" y="16880"/>
                    <a:pt x="20787" y="17266"/>
                  </a:cubicBezTo>
                  <a:cubicBezTo>
                    <a:pt x="15048" y="14083"/>
                    <a:pt x="9839" y="11045"/>
                    <a:pt x="5595" y="8537"/>
                  </a:cubicBezTo>
                  <a:cubicBezTo>
                    <a:pt x="7042" y="7717"/>
                    <a:pt x="11093" y="5064"/>
                    <a:pt x="15964" y="1978"/>
                  </a:cubicBezTo>
                  <a:lnTo>
                    <a:pt x="18569" y="290"/>
                  </a:lnTo>
                  <a:lnTo>
                    <a:pt x="17266" y="1"/>
                  </a:lnTo>
                  <a:close/>
                </a:path>
              </a:pathLst>
            </a:custGeom>
            <a:solidFill>
              <a:srgbClr val="529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2882200" y="1873025"/>
              <a:ext cx="2482550" cy="2389625"/>
            </a:xfrm>
            <a:custGeom>
              <a:avLst/>
              <a:gdLst/>
              <a:ahLst/>
              <a:cxnLst/>
              <a:rect l="l" t="t" r="r" b="b"/>
              <a:pathLst>
                <a:path w="99302" h="95585" extrusionOk="0">
                  <a:moveTo>
                    <a:pt x="74368" y="1"/>
                  </a:moveTo>
                  <a:lnTo>
                    <a:pt x="74368" y="1"/>
                  </a:lnTo>
                  <a:cubicBezTo>
                    <a:pt x="64867" y="2461"/>
                    <a:pt x="55173" y="3811"/>
                    <a:pt x="45383" y="4052"/>
                  </a:cubicBezTo>
                  <a:cubicBezTo>
                    <a:pt x="44660" y="10852"/>
                    <a:pt x="42972" y="17508"/>
                    <a:pt x="40464" y="23826"/>
                  </a:cubicBezTo>
                  <a:lnTo>
                    <a:pt x="31976" y="17218"/>
                  </a:lnTo>
                  <a:cubicBezTo>
                    <a:pt x="25561" y="22909"/>
                    <a:pt x="18568" y="27877"/>
                    <a:pt x="11093" y="32121"/>
                  </a:cubicBezTo>
                  <a:cubicBezTo>
                    <a:pt x="7669" y="34050"/>
                    <a:pt x="4004" y="35979"/>
                    <a:pt x="2075" y="39355"/>
                  </a:cubicBezTo>
                  <a:cubicBezTo>
                    <a:pt x="338" y="42297"/>
                    <a:pt x="242" y="45817"/>
                    <a:pt x="145" y="49193"/>
                  </a:cubicBezTo>
                  <a:cubicBezTo>
                    <a:pt x="1" y="54884"/>
                    <a:pt x="49" y="61009"/>
                    <a:pt x="3377" y="65591"/>
                  </a:cubicBezTo>
                  <a:cubicBezTo>
                    <a:pt x="5499" y="68485"/>
                    <a:pt x="8682" y="70365"/>
                    <a:pt x="11383" y="72729"/>
                  </a:cubicBezTo>
                  <a:cubicBezTo>
                    <a:pt x="14614" y="75526"/>
                    <a:pt x="17170" y="78998"/>
                    <a:pt x="20256" y="81892"/>
                  </a:cubicBezTo>
                  <a:cubicBezTo>
                    <a:pt x="28262" y="89415"/>
                    <a:pt x="39403" y="92695"/>
                    <a:pt x="50254" y="94479"/>
                  </a:cubicBezTo>
                  <a:cubicBezTo>
                    <a:pt x="53894" y="95092"/>
                    <a:pt x="57606" y="95584"/>
                    <a:pt x="61288" y="95584"/>
                  </a:cubicBezTo>
                  <a:cubicBezTo>
                    <a:pt x="62827" y="95584"/>
                    <a:pt x="64359" y="95498"/>
                    <a:pt x="65880" y="95299"/>
                  </a:cubicBezTo>
                  <a:cubicBezTo>
                    <a:pt x="71088" y="94624"/>
                    <a:pt x="76249" y="92598"/>
                    <a:pt x="79866" y="88837"/>
                  </a:cubicBezTo>
                  <a:cubicBezTo>
                    <a:pt x="85557" y="82953"/>
                    <a:pt x="86570" y="74127"/>
                    <a:pt x="89994" y="66748"/>
                  </a:cubicBezTo>
                  <a:cubicBezTo>
                    <a:pt x="92116" y="62263"/>
                    <a:pt x="95106" y="58212"/>
                    <a:pt x="96987" y="53630"/>
                  </a:cubicBezTo>
                  <a:cubicBezTo>
                    <a:pt x="98819" y="49097"/>
                    <a:pt x="99302" y="43454"/>
                    <a:pt x="96408" y="39451"/>
                  </a:cubicBezTo>
                  <a:cubicBezTo>
                    <a:pt x="95058" y="37522"/>
                    <a:pt x="93080" y="36124"/>
                    <a:pt x="91103" y="34821"/>
                  </a:cubicBezTo>
                  <a:cubicBezTo>
                    <a:pt x="85412" y="31011"/>
                    <a:pt x="79577" y="27394"/>
                    <a:pt x="73645" y="23970"/>
                  </a:cubicBezTo>
                  <a:cubicBezTo>
                    <a:pt x="71812" y="22909"/>
                    <a:pt x="70751" y="20932"/>
                    <a:pt x="70896" y="18858"/>
                  </a:cubicBezTo>
                  <a:cubicBezTo>
                    <a:pt x="71233" y="13022"/>
                    <a:pt x="71957" y="7187"/>
                    <a:pt x="72969" y="1400"/>
                  </a:cubicBezTo>
                  <a:lnTo>
                    <a:pt x="74368" y="1"/>
                  </a:ln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2882200" y="2303475"/>
              <a:ext cx="2481350" cy="1959850"/>
            </a:xfrm>
            <a:custGeom>
              <a:avLst/>
              <a:gdLst/>
              <a:ahLst/>
              <a:cxnLst/>
              <a:rect l="l" t="t" r="r" b="b"/>
              <a:pathLst>
                <a:path w="99254" h="78394" extrusionOk="0">
                  <a:moveTo>
                    <a:pt x="31976" y="0"/>
                  </a:moveTo>
                  <a:cubicBezTo>
                    <a:pt x="25513" y="5691"/>
                    <a:pt x="18520" y="10707"/>
                    <a:pt x="11045" y="14951"/>
                  </a:cubicBezTo>
                  <a:cubicBezTo>
                    <a:pt x="7669" y="16832"/>
                    <a:pt x="4004" y="18761"/>
                    <a:pt x="2026" y="22185"/>
                  </a:cubicBezTo>
                  <a:cubicBezTo>
                    <a:pt x="338" y="25079"/>
                    <a:pt x="194" y="28648"/>
                    <a:pt x="145" y="32024"/>
                  </a:cubicBezTo>
                  <a:cubicBezTo>
                    <a:pt x="1" y="37666"/>
                    <a:pt x="1" y="43791"/>
                    <a:pt x="3328" y="48373"/>
                  </a:cubicBezTo>
                  <a:cubicBezTo>
                    <a:pt x="5450" y="51315"/>
                    <a:pt x="8634" y="53196"/>
                    <a:pt x="11383" y="55559"/>
                  </a:cubicBezTo>
                  <a:cubicBezTo>
                    <a:pt x="14566" y="58356"/>
                    <a:pt x="17122" y="61780"/>
                    <a:pt x="20208" y="64674"/>
                  </a:cubicBezTo>
                  <a:cubicBezTo>
                    <a:pt x="28262" y="72197"/>
                    <a:pt x="39355" y="75477"/>
                    <a:pt x="50254" y="77310"/>
                  </a:cubicBezTo>
                  <a:cubicBezTo>
                    <a:pt x="53905" y="77924"/>
                    <a:pt x="57604" y="78393"/>
                    <a:pt x="61300" y="78393"/>
                  </a:cubicBezTo>
                  <a:cubicBezTo>
                    <a:pt x="62829" y="78393"/>
                    <a:pt x="64356" y="78313"/>
                    <a:pt x="65880" y="78129"/>
                  </a:cubicBezTo>
                  <a:cubicBezTo>
                    <a:pt x="71040" y="77454"/>
                    <a:pt x="76201" y="75380"/>
                    <a:pt x="79866" y="71619"/>
                  </a:cubicBezTo>
                  <a:cubicBezTo>
                    <a:pt x="85509" y="65735"/>
                    <a:pt x="86521" y="56957"/>
                    <a:pt x="89994" y="49530"/>
                  </a:cubicBezTo>
                  <a:cubicBezTo>
                    <a:pt x="92068" y="45045"/>
                    <a:pt x="95058" y="41042"/>
                    <a:pt x="96939" y="36461"/>
                  </a:cubicBezTo>
                  <a:cubicBezTo>
                    <a:pt x="98771" y="31879"/>
                    <a:pt x="99253" y="26284"/>
                    <a:pt x="96360" y="22233"/>
                  </a:cubicBezTo>
                  <a:cubicBezTo>
                    <a:pt x="95058" y="20304"/>
                    <a:pt x="93032" y="18954"/>
                    <a:pt x="91103" y="17652"/>
                  </a:cubicBezTo>
                  <a:cubicBezTo>
                    <a:pt x="85991" y="14228"/>
                    <a:pt x="80782" y="10948"/>
                    <a:pt x="75477" y="7861"/>
                  </a:cubicBezTo>
                  <a:cubicBezTo>
                    <a:pt x="70922" y="10050"/>
                    <a:pt x="66021" y="11126"/>
                    <a:pt x="61142" y="11126"/>
                  </a:cubicBezTo>
                  <a:cubicBezTo>
                    <a:pt x="54088" y="11126"/>
                    <a:pt x="47080" y="8876"/>
                    <a:pt x="41235" y="4485"/>
                  </a:cubicBezTo>
                  <a:cubicBezTo>
                    <a:pt x="40994" y="5209"/>
                    <a:pt x="40705" y="5932"/>
                    <a:pt x="40416" y="6656"/>
                  </a:cubicBezTo>
                  <a:lnTo>
                    <a:pt x="319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3780450" y="2381850"/>
              <a:ext cx="1126150" cy="365400"/>
            </a:xfrm>
            <a:custGeom>
              <a:avLst/>
              <a:gdLst/>
              <a:ahLst/>
              <a:cxnLst/>
              <a:rect l="l" t="t" r="r" b="b"/>
              <a:pathLst>
                <a:path w="45046" h="14616" extrusionOk="0">
                  <a:moveTo>
                    <a:pt x="0" y="0"/>
                  </a:moveTo>
                  <a:cubicBezTo>
                    <a:pt x="1930" y="6752"/>
                    <a:pt x="8199" y="11912"/>
                    <a:pt x="15096" y="13697"/>
                  </a:cubicBezTo>
                  <a:cubicBezTo>
                    <a:pt x="17537" y="14334"/>
                    <a:pt x="20033" y="14616"/>
                    <a:pt x="22541" y="14616"/>
                  </a:cubicBezTo>
                  <a:cubicBezTo>
                    <a:pt x="27812" y="14616"/>
                    <a:pt x="33133" y="13372"/>
                    <a:pt x="38100" y="11575"/>
                  </a:cubicBezTo>
                  <a:cubicBezTo>
                    <a:pt x="40560" y="10803"/>
                    <a:pt x="42923" y="9597"/>
                    <a:pt x="45045" y="8006"/>
                  </a:cubicBezTo>
                  <a:cubicBezTo>
                    <a:pt x="43212" y="6897"/>
                    <a:pt x="41380" y="5787"/>
                    <a:pt x="39547" y="4726"/>
                  </a:cubicBezTo>
                  <a:cubicBezTo>
                    <a:pt x="34992" y="6915"/>
                    <a:pt x="30091" y="7991"/>
                    <a:pt x="25212" y="7991"/>
                  </a:cubicBezTo>
                  <a:cubicBezTo>
                    <a:pt x="18158" y="7991"/>
                    <a:pt x="11150" y="5741"/>
                    <a:pt x="5305" y="1350"/>
                  </a:cubicBezTo>
                  <a:cubicBezTo>
                    <a:pt x="5064" y="2074"/>
                    <a:pt x="4775" y="2797"/>
                    <a:pt x="4486" y="35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5464800" y="237875"/>
              <a:ext cx="1206925" cy="1042550"/>
            </a:xfrm>
            <a:custGeom>
              <a:avLst/>
              <a:gdLst/>
              <a:ahLst/>
              <a:cxnLst/>
              <a:rect l="l" t="t" r="r" b="b"/>
              <a:pathLst>
                <a:path w="48277" h="41702" extrusionOk="0">
                  <a:moveTo>
                    <a:pt x="23889" y="1"/>
                  </a:moveTo>
                  <a:cubicBezTo>
                    <a:pt x="18759" y="1"/>
                    <a:pt x="13579" y="1575"/>
                    <a:pt x="9646" y="4640"/>
                  </a:cubicBezTo>
                  <a:cubicBezTo>
                    <a:pt x="820" y="11536"/>
                    <a:pt x="1" y="25957"/>
                    <a:pt x="7042" y="34300"/>
                  </a:cubicBezTo>
                  <a:cubicBezTo>
                    <a:pt x="6367" y="35843"/>
                    <a:pt x="5788" y="37387"/>
                    <a:pt x="5306" y="38978"/>
                  </a:cubicBezTo>
                  <a:cubicBezTo>
                    <a:pt x="5209" y="39267"/>
                    <a:pt x="5209" y="39605"/>
                    <a:pt x="5306" y="39894"/>
                  </a:cubicBezTo>
                  <a:cubicBezTo>
                    <a:pt x="5442" y="40222"/>
                    <a:pt x="5764" y="40333"/>
                    <a:pt x="6122" y="40333"/>
                  </a:cubicBezTo>
                  <a:cubicBezTo>
                    <a:pt x="6397" y="40333"/>
                    <a:pt x="6694" y="40268"/>
                    <a:pt x="6945" y="40184"/>
                  </a:cubicBezTo>
                  <a:cubicBezTo>
                    <a:pt x="8585" y="39702"/>
                    <a:pt x="10225" y="39075"/>
                    <a:pt x="11768" y="38351"/>
                  </a:cubicBezTo>
                  <a:cubicBezTo>
                    <a:pt x="15526" y="40579"/>
                    <a:pt x="19748" y="41702"/>
                    <a:pt x="23983" y="41702"/>
                  </a:cubicBezTo>
                  <a:cubicBezTo>
                    <a:pt x="27357" y="41702"/>
                    <a:pt x="30740" y="40990"/>
                    <a:pt x="33905" y="39557"/>
                  </a:cubicBezTo>
                  <a:cubicBezTo>
                    <a:pt x="36413" y="38399"/>
                    <a:pt x="38631" y="36663"/>
                    <a:pt x="40415" y="34493"/>
                  </a:cubicBezTo>
                  <a:cubicBezTo>
                    <a:pt x="48277" y="24799"/>
                    <a:pt x="45817" y="7919"/>
                    <a:pt x="33712" y="2132"/>
                  </a:cubicBezTo>
                  <a:cubicBezTo>
                    <a:pt x="30718" y="703"/>
                    <a:pt x="27315" y="1"/>
                    <a:pt x="23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5778275" y="503200"/>
              <a:ext cx="553450" cy="526325"/>
            </a:xfrm>
            <a:custGeom>
              <a:avLst/>
              <a:gdLst/>
              <a:ahLst/>
              <a:cxnLst/>
              <a:rect l="l" t="t" r="r" b="b"/>
              <a:pathLst>
                <a:path w="22138" h="21053" extrusionOk="0">
                  <a:moveTo>
                    <a:pt x="16803" y="0"/>
                  </a:moveTo>
                  <a:cubicBezTo>
                    <a:pt x="15460" y="0"/>
                    <a:pt x="14121" y="737"/>
                    <a:pt x="13312" y="2033"/>
                  </a:cubicBezTo>
                  <a:cubicBezTo>
                    <a:pt x="12106" y="4058"/>
                    <a:pt x="11431" y="6325"/>
                    <a:pt x="11334" y="8640"/>
                  </a:cubicBezTo>
                  <a:cubicBezTo>
                    <a:pt x="9723" y="6768"/>
                    <a:pt x="6422" y="3755"/>
                    <a:pt x="3595" y="3755"/>
                  </a:cubicBezTo>
                  <a:cubicBezTo>
                    <a:pt x="3291" y="3755"/>
                    <a:pt x="2992" y="3790"/>
                    <a:pt x="2702" y="3865"/>
                  </a:cubicBezTo>
                  <a:cubicBezTo>
                    <a:pt x="1" y="4541"/>
                    <a:pt x="435" y="9026"/>
                    <a:pt x="1255" y="10955"/>
                  </a:cubicBezTo>
                  <a:cubicBezTo>
                    <a:pt x="3377" y="16115"/>
                    <a:pt x="8875" y="19057"/>
                    <a:pt x="14180" y="20890"/>
                  </a:cubicBezTo>
                  <a:cubicBezTo>
                    <a:pt x="14433" y="20998"/>
                    <a:pt x="14713" y="21053"/>
                    <a:pt x="15000" y="21053"/>
                  </a:cubicBezTo>
                  <a:cubicBezTo>
                    <a:pt x="15096" y="21053"/>
                    <a:pt x="15193" y="21047"/>
                    <a:pt x="15289" y="21034"/>
                  </a:cubicBezTo>
                  <a:cubicBezTo>
                    <a:pt x="15627" y="20938"/>
                    <a:pt x="15916" y="20697"/>
                    <a:pt x="16157" y="20456"/>
                  </a:cubicBezTo>
                  <a:cubicBezTo>
                    <a:pt x="19726" y="16549"/>
                    <a:pt x="22137" y="11292"/>
                    <a:pt x="21414" y="6036"/>
                  </a:cubicBezTo>
                  <a:cubicBezTo>
                    <a:pt x="21269" y="4396"/>
                    <a:pt x="20690" y="2804"/>
                    <a:pt x="19726" y="1454"/>
                  </a:cubicBezTo>
                  <a:cubicBezTo>
                    <a:pt x="18919" y="456"/>
                    <a:pt x="17860" y="0"/>
                    <a:pt x="16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1114650" y="1439350"/>
              <a:ext cx="934450" cy="800825"/>
            </a:xfrm>
            <a:custGeom>
              <a:avLst/>
              <a:gdLst/>
              <a:ahLst/>
              <a:cxnLst/>
              <a:rect l="l" t="t" r="r" b="b"/>
              <a:pathLst>
                <a:path w="37378" h="32033" extrusionOk="0">
                  <a:moveTo>
                    <a:pt x="19604" y="0"/>
                  </a:moveTo>
                  <a:cubicBezTo>
                    <a:pt x="15268" y="0"/>
                    <a:pt x="10848" y="1532"/>
                    <a:pt x="7669" y="4326"/>
                  </a:cubicBezTo>
                  <a:cubicBezTo>
                    <a:pt x="1" y="11078"/>
                    <a:pt x="1689" y="23955"/>
                    <a:pt x="9454" y="29453"/>
                  </a:cubicBezTo>
                  <a:cubicBezTo>
                    <a:pt x="11190" y="30659"/>
                    <a:pt x="13215" y="31479"/>
                    <a:pt x="15289" y="31816"/>
                  </a:cubicBezTo>
                  <a:cubicBezTo>
                    <a:pt x="16229" y="31961"/>
                    <a:pt x="17170" y="32033"/>
                    <a:pt x="18104" y="32033"/>
                  </a:cubicBezTo>
                  <a:cubicBezTo>
                    <a:pt x="23069" y="32033"/>
                    <a:pt x="27851" y="30019"/>
                    <a:pt x="31301" y="26367"/>
                  </a:cubicBezTo>
                  <a:cubicBezTo>
                    <a:pt x="32603" y="26559"/>
                    <a:pt x="33905" y="26704"/>
                    <a:pt x="35255" y="26704"/>
                  </a:cubicBezTo>
                  <a:cubicBezTo>
                    <a:pt x="35689" y="26704"/>
                    <a:pt x="36316" y="26608"/>
                    <a:pt x="36413" y="26174"/>
                  </a:cubicBezTo>
                  <a:cubicBezTo>
                    <a:pt x="36413" y="25933"/>
                    <a:pt x="36316" y="25691"/>
                    <a:pt x="36172" y="25498"/>
                  </a:cubicBezTo>
                  <a:cubicBezTo>
                    <a:pt x="35497" y="24437"/>
                    <a:pt x="34773" y="23376"/>
                    <a:pt x="33953" y="22412"/>
                  </a:cubicBezTo>
                  <a:cubicBezTo>
                    <a:pt x="37377" y="14840"/>
                    <a:pt x="33809" y="4375"/>
                    <a:pt x="25899" y="1192"/>
                  </a:cubicBezTo>
                  <a:cubicBezTo>
                    <a:pt x="23933" y="386"/>
                    <a:pt x="21779" y="0"/>
                    <a:pt x="19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1371475" y="1677400"/>
              <a:ext cx="406300" cy="381350"/>
            </a:xfrm>
            <a:custGeom>
              <a:avLst/>
              <a:gdLst/>
              <a:ahLst/>
              <a:cxnLst/>
              <a:rect l="l" t="t" r="r" b="b"/>
              <a:pathLst>
                <a:path w="16252" h="15254" extrusionOk="0">
                  <a:moveTo>
                    <a:pt x="3149" y="1"/>
                  </a:moveTo>
                  <a:cubicBezTo>
                    <a:pt x="2070" y="1"/>
                    <a:pt x="1038" y="587"/>
                    <a:pt x="531" y="1797"/>
                  </a:cubicBezTo>
                  <a:cubicBezTo>
                    <a:pt x="97" y="2955"/>
                    <a:pt x="0" y="4257"/>
                    <a:pt x="242" y="5511"/>
                  </a:cubicBezTo>
                  <a:cubicBezTo>
                    <a:pt x="820" y="9514"/>
                    <a:pt x="3666" y="12890"/>
                    <a:pt x="7090" y="14964"/>
                  </a:cubicBezTo>
                  <a:cubicBezTo>
                    <a:pt x="7331" y="15157"/>
                    <a:pt x="7572" y="15205"/>
                    <a:pt x="7862" y="15253"/>
                  </a:cubicBezTo>
                  <a:cubicBezTo>
                    <a:pt x="8151" y="15205"/>
                    <a:pt x="8440" y="15108"/>
                    <a:pt x="8633" y="14915"/>
                  </a:cubicBezTo>
                  <a:cubicBezTo>
                    <a:pt x="12154" y="12456"/>
                    <a:pt x="15578" y="9128"/>
                    <a:pt x="16060" y="4932"/>
                  </a:cubicBezTo>
                  <a:cubicBezTo>
                    <a:pt x="16252" y="3352"/>
                    <a:pt x="15635" y="13"/>
                    <a:pt x="13596" y="13"/>
                  </a:cubicBezTo>
                  <a:cubicBezTo>
                    <a:pt x="13582" y="13"/>
                    <a:pt x="13567" y="13"/>
                    <a:pt x="13552" y="13"/>
                  </a:cubicBezTo>
                  <a:cubicBezTo>
                    <a:pt x="11237" y="61"/>
                    <a:pt x="9067" y="3437"/>
                    <a:pt x="8199" y="5318"/>
                  </a:cubicBezTo>
                  <a:cubicBezTo>
                    <a:pt x="7620" y="3630"/>
                    <a:pt x="6656" y="2087"/>
                    <a:pt x="5354" y="881"/>
                  </a:cubicBezTo>
                  <a:cubicBezTo>
                    <a:pt x="4711" y="299"/>
                    <a:pt x="3918" y="1"/>
                    <a:pt x="3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3958900" y="1873025"/>
              <a:ext cx="781300" cy="426100"/>
            </a:xfrm>
            <a:custGeom>
              <a:avLst/>
              <a:gdLst/>
              <a:ahLst/>
              <a:cxnLst/>
              <a:rect l="l" t="t" r="r" b="b"/>
              <a:pathLst>
                <a:path w="31252" h="17044" extrusionOk="0">
                  <a:moveTo>
                    <a:pt x="31252" y="1"/>
                  </a:moveTo>
                  <a:lnTo>
                    <a:pt x="31252" y="1"/>
                  </a:lnTo>
                  <a:cubicBezTo>
                    <a:pt x="21799" y="2461"/>
                    <a:pt x="12057" y="3811"/>
                    <a:pt x="2267" y="4052"/>
                  </a:cubicBezTo>
                  <a:cubicBezTo>
                    <a:pt x="1833" y="8055"/>
                    <a:pt x="1061" y="12058"/>
                    <a:pt x="0" y="15916"/>
                  </a:cubicBezTo>
                  <a:cubicBezTo>
                    <a:pt x="820" y="16109"/>
                    <a:pt x="1688" y="16206"/>
                    <a:pt x="2508" y="16350"/>
                  </a:cubicBezTo>
                  <a:cubicBezTo>
                    <a:pt x="5532" y="16793"/>
                    <a:pt x="8595" y="17044"/>
                    <a:pt x="11649" y="17044"/>
                  </a:cubicBezTo>
                  <a:cubicBezTo>
                    <a:pt x="16244" y="17044"/>
                    <a:pt x="20820" y="16477"/>
                    <a:pt x="25223" y="15145"/>
                  </a:cubicBezTo>
                  <a:cubicBezTo>
                    <a:pt x="26236" y="14855"/>
                    <a:pt x="27201" y="14518"/>
                    <a:pt x="28165" y="14132"/>
                  </a:cubicBezTo>
                  <a:cubicBezTo>
                    <a:pt x="28599" y="9839"/>
                    <a:pt x="29178" y="5595"/>
                    <a:pt x="29901" y="1400"/>
                  </a:cubicBezTo>
                  <a:lnTo>
                    <a:pt x="31252" y="1"/>
                  </a:lnTo>
                  <a:close/>
                </a:path>
              </a:pathLst>
            </a:custGeom>
            <a:solidFill>
              <a:srgbClr val="E08F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887275" y="1155775"/>
              <a:ext cx="412725" cy="553450"/>
            </a:xfrm>
            <a:custGeom>
              <a:avLst/>
              <a:gdLst/>
              <a:ahLst/>
              <a:cxnLst/>
              <a:rect l="l" t="t" r="r" b="b"/>
              <a:pathLst>
                <a:path w="16509" h="22138" extrusionOk="0">
                  <a:moveTo>
                    <a:pt x="6574" y="0"/>
                  </a:moveTo>
                  <a:cubicBezTo>
                    <a:pt x="5237" y="0"/>
                    <a:pt x="3893" y="302"/>
                    <a:pt x="2653" y="912"/>
                  </a:cubicBezTo>
                  <a:lnTo>
                    <a:pt x="0" y="21216"/>
                  </a:lnTo>
                  <a:cubicBezTo>
                    <a:pt x="1498" y="21846"/>
                    <a:pt x="3024" y="22137"/>
                    <a:pt x="4510" y="22137"/>
                  </a:cubicBezTo>
                  <a:cubicBezTo>
                    <a:pt x="10871" y="22137"/>
                    <a:pt x="16509" y="16802"/>
                    <a:pt x="16157" y="9882"/>
                  </a:cubicBezTo>
                  <a:cubicBezTo>
                    <a:pt x="16012" y="6603"/>
                    <a:pt x="14421" y="3612"/>
                    <a:pt x="11768" y="1683"/>
                  </a:cubicBezTo>
                  <a:cubicBezTo>
                    <a:pt x="10234" y="568"/>
                    <a:pt x="8409" y="0"/>
                    <a:pt x="6574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3255975" y="1218300"/>
              <a:ext cx="303850" cy="55575"/>
            </a:xfrm>
            <a:custGeom>
              <a:avLst/>
              <a:gdLst/>
              <a:ahLst/>
              <a:cxnLst/>
              <a:rect l="l" t="t" r="r" b="b"/>
              <a:pathLst>
                <a:path w="12154" h="2223" extrusionOk="0">
                  <a:moveTo>
                    <a:pt x="11475" y="1"/>
                  </a:moveTo>
                  <a:cubicBezTo>
                    <a:pt x="11461" y="1"/>
                    <a:pt x="11446" y="1"/>
                    <a:pt x="11430" y="2"/>
                  </a:cubicBezTo>
                  <a:cubicBezTo>
                    <a:pt x="7861" y="243"/>
                    <a:pt x="4293" y="581"/>
                    <a:pt x="724" y="1063"/>
                  </a:cubicBezTo>
                  <a:cubicBezTo>
                    <a:pt x="16" y="1158"/>
                    <a:pt x="1" y="2222"/>
                    <a:pt x="679" y="2222"/>
                  </a:cubicBezTo>
                  <a:cubicBezTo>
                    <a:pt x="693" y="2222"/>
                    <a:pt x="708" y="2222"/>
                    <a:pt x="724" y="2221"/>
                  </a:cubicBezTo>
                  <a:cubicBezTo>
                    <a:pt x="4293" y="1738"/>
                    <a:pt x="7861" y="1401"/>
                    <a:pt x="11430" y="1160"/>
                  </a:cubicBezTo>
                  <a:cubicBezTo>
                    <a:pt x="12138" y="1065"/>
                    <a:pt x="12153" y="1"/>
                    <a:pt x="11475" y="1"/>
                  </a:cubicBezTo>
                  <a:close/>
                </a:path>
              </a:pathLst>
            </a:custGeom>
            <a:solidFill>
              <a:srgbClr val="84B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3322275" y="1278050"/>
              <a:ext cx="324375" cy="523775"/>
            </a:xfrm>
            <a:custGeom>
              <a:avLst/>
              <a:gdLst/>
              <a:ahLst/>
              <a:cxnLst/>
              <a:rect l="l" t="t" r="r" b="b"/>
              <a:pathLst>
                <a:path w="12975" h="20951" extrusionOk="0">
                  <a:moveTo>
                    <a:pt x="6295" y="0"/>
                  </a:moveTo>
                  <a:cubicBezTo>
                    <a:pt x="3637" y="0"/>
                    <a:pt x="1315" y="2345"/>
                    <a:pt x="676" y="4991"/>
                  </a:cubicBezTo>
                  <a:cubicBezTo>
                    <a:pt x="1" y="7740"/>
                    <a:pt x="821" y="10682"/>
                    <a:pt x="1978" y="13286"/>
                  </a:cubicBezTo>
                  <a:cubicBezTo>
                    <a:pt x="2943" y="15505"/>
                    <a:pt x="4245" y="17675"/>
                    <a:pt x="6174" y="19170"/>
                  </a:cubicBezTo>
                  <a:cubicBezTo>
                    <a:pt x="7531" y="20248"/>
                    <a:pt x="9289" y="20950"/>
                    <a:pt x="11014" y="20950"/>
                  </a:cubicBezTo>
                  <a:cubicBezTo>
                    <a:pt x="11680" y="20950"/>
                    <a:pt x="12342" y="20845"/>
                    <a:pt x="12974" y="20617"/>
                  </a:cubicBezTo>
                  <a:lnTo>
                    <a:pt x="6753" y="24"/>
                  </a:lnTo>
                  <a:cubicBezTo>
                    <a:pt x="6599" y="8"/>
                    <a:pt x="6447" y="0"/>
                    <a:pt x="6295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4997000" y="1234775"/>
              <a:ext cx="176050" cy="412850"/>
            </a:xfrm>
            <a:custGeom>
              <a:avLst/>
              <a:gdLst/>
              <a:ahLst/>
              <a:cxnLst/>
              <a:rect l="l" t="t" r="r" b="b"/>
              <a:pathLst>
                <a:path w="7042" h="16514" extrusionOk="0">
                  <a:moveTo>
                    <a:pt x="6886" y="1"/>
                  </a:moveTo>
                  <a:cubicBezTo>
                    <a:pt x="6639" y="1"/>
                    <a:pt x="5664" y="332"/>
                    <a:pt x="4389" y="1224"/>
                  </a:cubicBezTo>
                  <a:cubicBezTo>
                    <a:pt x="2508" y="2671"/>
                    <a:pt x="1109" y="4648"/>
                    <a:pt x="482" y="6915"/>
                  </a:cubicBezTo>
                  <a:cubicBezTo>
                    <a:pt x="145" y="8121"/>
                    <a:pt x="0" y="9423"/>
                    <a:pt x="0" y="10677"/>
                  </a:cubicBezTo>
                  <a:cubicBezTo>
                    <a:pt x="48" y="11738"/>
                    <a:pt x="145" y="12751"/>
                    <a:pt x="338" y="13812"/>
                  </a:cubicBezTo>
                  <a:cubicBezTo>
                    <a:pt x="621" y="15463"/>
                    <a:pt x="904" y="16514"/>
                    <a:pt x="1006" y="16514"/>
                  </a:cubicBezTo>
                  <a:cubicBezTo>
                    <a:pt x="1009" y="16514"/>
                    <a:pt x="1011" y="16513"/>
                    <a:pt x="1013" y="16512"/>
                  </a:cubicBezTo>
                  <a:cubicBezTo>
                    <a:pt x="1158" y="16512"/>
                    <a:pt x="1109" y="15403"/>
                    <a:pt x="1013" y="13715"/>
                  </a:cubicBezTo>
                  <a:cubicBezTo>
                    <a:pt x="772" y="11545"/>
                    <a:pt x="917" y="9326"/>
                    <a:pt x="1447" y="7204"/>
                  </a:cubicBezTo>
                  <a:cubicBezTo>
                    <a:pt x="2074" y="5131"/>
                    <a:pt x="3231" y="3250"/>
                    <a:pt x="4871" y="1755"/>
                  </a:cubicBezTo>
                  <a:cubicBezTo>
                    <a:pt x="6077" y="645"/>
                    <a:pt x="7041" y="163"/>
                    <a:pt x="6945" y="18"/>
                  </a:cubicBezTo>
                  <a:cubicBezTo>
                    <a:pt x="6939" y="7"/>
                    <a:pt x="6919" y="1"/>
                    <a:pt x="6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041600" y="1376500"/>
              <a:ext cx="96475" cy="218125"/>
            </a:xfrm>
            <a:custGeom>
              <a:avLst/>
              <a:gdLst/>
              <a:ahLst/>
              <a:cxnLst/>
              <a:rect l="l" t="t" r="r" b="b"/>
              <a:pathLst>
                <a:path w="3859" h="8725" extrusionOk="0">
                  <a:moveTo>
                    <a:pt x="166" y="0"/>
                  </a:moveTo>
                  <a:cubicBezTo>
                    <a:pt x="90" y="0"/>
                    <a:pt x="49" y="16"/>
                    <a:pt x="49" y="40"/>
                  </a:cubicBezTo>
                  <a:cubicBezTo>
                    <a:pt x="1" y="185"/>
                    <a:pt x="483" y="474"/>
                    <a:pt x="1110" y="1053"/>
                  </a:cubicBezTo>
                  <a:cubicBezTo>
                    <a:pt x="1930" y="1825"/>
                    <a:pt x="2508" y="2838"/>
                    <a:pt x="2750" y="3899"/>
                  </a:cubicBezTo>
                  <a:cubicBezTo>
                    <a:pt x="2943" y="5008"/>
                    <a:pt x="2894" y="6165"/>
                    <a:pt x="2605" y="7226"/>
                  </a:cubicBezTo>
                  <a:cubicBezTo>
                    <a:pt x="2412" y="8143"/>
                    <a:pt x="2316" y="8673"/>
                    <a:pt x="2412" y="8721"/>
                  </a:cubicBezTo>
                  <a:cubicBezTo>
                    <a:pt x="2419" y="8724"/>
                    <a:pt x="2426" y="8725"/>
                    <a:pt x="2433" y="8725"/>
                  </a:cubicBezTo>
                  <a:cubicBezTo>
                    <a:pt x="2588" y="8725"/>
                    <a:pt x="2910" y="8248"/>
                    <a:pt x="3232" y="7419"/>
                  </a:cubicBezTo>
                  <a:cubicBezTo>
                    <a:pt x="3473" y="6889"/>
                    <a:pt x="3618" y="6358"/>
                    <a:pt x="3714" y="5828"/>
                  </a:cubicBezTo>
                  <a:cubicBezTo>
                    <a:pt x="3859" y="5104"/>
                    <a:pt x="3859" y="4381"/>
                    <a:pt x="3666" y="3657"/>
                  </a:cubicBezTo>
                  <a:cubicBezTo>
                    <a:pt x="3377" y="2403"/>
                    <a:pt x="2605" y="1246"/>
                    <a:pt x="1544" y="523"/>
                  </a:cubicBezTo>
                  <a:cubicBezTo>
                    <a:pt x="899" y="128"/>
                    <a:pt x="38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3370500" y="1394100"/>
              <a:ext cx="270100" cy="317400"/>
            </a:xfrm>
            <a:custGeom>
              <a:avLst/>
              <a:gdLst/>
              <a:ahLst/>
              <a:cxnLst/>
              <a:rect l="l" t="t" r="r" b="b"/>
              <a:pathLst>
                <a:path w="10804" h="12696" extrusionOk="0">
                  <a:moveTo>
                    <a:pt x="106" y="1"/>
                  </a:moveTo>
                  <a:cubicBezTo>
                    <a:pt x="69" y="1"/>
                    <a:pt x="49" y="5"/>
                    <a:pt x="49" y="12"/>
                  </a:cubicBezTo>
                  <a:cubicBezTo>
                    <a:pt x="1" y="108"/>
                    <a:pt x="966" y="397"/>
                    <a:pt x="2316" y="1121"/>
                  </a:cubicBezTo>
                  <a:cubicBezTo>
                    <a:pt x="4004" y="2134"/>
                    <a:pt x="5547" y="3484"/>
                    <a:pt x="6705" y="5124"/>
                  </a:cubicBezTo>
                  <a:cubicBezTo>
                    <a:pt x="7910" y="6763"/>
                    <a:pt x="8875" y="8500"/>
                    <a:pt x="9647" y="10380"/>
                  </a:cubicBezTo>
                  <a:cubicBezTo>
                    <a:pt x="10274" y="11827"/>
                    <a:pt x="10611" y="12695"/>
                    <a:pt x="10708" y="12695"/>
                  </a:cubicBezTo>
                  <a:cubicBezTo>
                    <a:pt x="10804" y="12695"/>
                    <a:pt x="10611" y="11683"/>
                    <a:pt x="10081" y="10188"/>
                  </a:cubicBezTo>
                  <a:cubicBezTo>
                    <a:pt x="9454" y="8258"/>
                    <a:pt x="8489" y="6378"/>
                    <a:pt x="7235" y="4738"/>
                  </a:cubicBezTo>
                  <a:cubicBezTo>
                    <a:pt x="6029" y="3002"/>
                    <a:pt x="4390" y="1651"/>
                    <a:pt x="2509" y="735"/>
                  </a:cubicBezTo>
                  <a:cubicBezTo>
                    <a:pt x="1262" y="153"/>
                    <a:pt x="33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3453700" y="1444925"/>
              <a:ext cx="84425" cy="216075"/>
            </a:xfrm>
            <a:custGeom>
              <a:avLst/>
              <a:gdLst/>
              <a:ahLst/>
              <a:cxnLst/>
              <a:rect l="l" t="t" r="r" b="b"/>
              <a:pathLst>
                <a:path w="3377" h="8643" extrusionOk="0">
                  <a:moveTo>
                    <a:pt x="806" y="1"/>
                  </a:moveTo>
                  <a:cubicBezTo>
                    <a:pt x="698" y="1"/>
                    <a:pt x="424" y="478"/>
                    <a:pt x="194" y="1306"/>
                  </a:cubicBezTo>
                  <a:cubicBezTo>
                    <a:pt x="97" y="1837"/>
                    <a:pt x="1" y="2367"/>
                    <a:pt x="1" y="2898"/>
                  </a:cubicBezTo>
                  <a:cubicBezTo>
                    <a:pt x="1" y="3525"/>
                    <a:pt x="97" y="4200"/>
                    <a:pt x="290" y="4827"/>
                  </a:cubicBezTo>
                  <a:cubicBezTo>
                    <a:pt x="483" y="5454"/>
                    <a:pt x="724" y="6081"/>
                    <a:pt x="1110" y="6660"/>
                  </a:cubicBezTo>
                  <a:cubicBezTo>
                    <a:pt x="1351" y="7094"/>
                    <a:pt x="1689" y="7479"/>
                    <a:pt x="2075" y="7865"/>
                  </a:cubicBezTo>
                  <a:cubicBezTo>
                    <a:pt x="2694" y="8396"/>
                    <a:pt x="3191" y="8643"/>
                    <a:pt x="3307" y="8643"/>
                  </a:cubicBezTo>
                  <a:cubicBezTo>
                    <a:pt x="3317" y="8643"/>
                    <a:pt x="3324" y="8641"/>
                    <a:pt x="3328" y="8637"/>
                  </a:cubicBezTo>
                  <a:cubicBezTo>
                    <a:pt x="3377" y="8540"/>
                    <a:pt x="2991" y="8155"/>
                    <a:pt x="2460" y="7528"/>
                  </a:cubicBezTo>
                  <a:cubicBezTo>
                    <a:pt x="2123" y="7142"/>
                    <a:pt x="1833" y="6756"/>
                    <a:pt x="1592" y="6322"/>
                  </a:cubicBezTo>
                  <a:cubicBezTo>
                    <a:pt x="1013" y="5261"/>
                    <a:pt x="676" y="4055"/>
                    <a:pt x="628" y="2898"/>
                  </a:cubicBezTo>
                  <a:cubicBezTo>
                    <a:pt x="579" y="2367"/>
                    <a:pt x="628" y="1885"/>
                    <a:pt x="676" y="1403"/>
                  </a:cubicBezTo>
                  <a:cubicBezTo>
                    <a:pt x="772" y="583"/>
                    <a:pt x="917" y="52"/>
                    <a:pt x="821" y="4"/>
                  </a:cubicBezTo>
                  <a:cubicBezTo>
                    <a:pt x="816" y="2"/>
                    <a:pt x="811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3479025" y="423550"/>
              <a:ext cx="1518000" cy="1716875"/>
            </a:xfrm>
            <a:custGeom>
              <a:avLst/>
              <a:gdLst/>
              <a:ahLst/>
              <a:cxnLst/>
              <a:rect l="l" t="t" r="r" b="b"/>
              <a:pathLst>
                <a:path w="60720" h="68675" extrusionOk="0">
                  <a:moveTo>
                    <a:pt x="31531" y="1"/>
                  </a:moveTo>
                  <a:cubicBezTo>
                    <a:pt x="30815" y="1"/>
                    <a:pt x="30125" y="20"/>
                    <a:pt x="29468" y="58"/>
                  </a:cubicBezTo>
                  <a:cubicBezTo>
                    <a:pt x="20160" y="589"/>
                    <a:pt x="7958" y="4881"/>
                    <a:pt x="3135" y="13417"/>
                  </a:cubicBezTo>
                  <a:cubicBezTo>
                    <a:pt x="869" y="17372"/>
                    <a:pt x="290" y="22098"/>
                    <a:pt x="193" y="26680"/>
                  </a:cubicBezTo>
                  <a:cubicBezTo>
                    <a:pt x="0" y="36953"/>
                    <a:pt x="2267" y="47080"/>
                    <a:pt x="6801" y="56340"/>
                  </a:cubicBezTo>
                  <a:cubicBezTo>
                    <a:pt x="11016" y="64939"/>
                    <a:pt x="19320" y="68675"/>
                    <a:pt x="28301" y="68675"/>
                  </a:cubicBezTo>
                  <a:cubicBezTo>
                    <a:pt x="29595" y="68675"/>
                    <a:pt x="30904" y="68597"/>
                    <a:pt x="32217" y="68445"/>
                  </a:cubicBezTo>
                  <a:cubicBezTo>
                    <a:pt x="41525" y="67384"/>
                    <a:pt x="52762" y="64250"/>
                    <a:pt x="56523" y="54845"/>
                  </a:cubicBezTo>
                  <a:cubicBezTo>
                    <a:pt x="60382" y="45055"/>
                    <a:pt x="60719" y="34348"/>
                    <a:pt x="59803" y="23883"/>
                  </a:cubicBezTo>
                  <a:cubicBezTo>
                    <a:pt x="59224" y="17035"/>
                    <a:pt x="58067" y="8980"/>
                    <a:pt x="51701" y="4881"/>
                  </a:cubicBezTo>
                  <a:cubicBezTo>
                    <a:pt x="46576" y="1581"/>
                    <a:pt x="38010" y="1"/>
                    <a:pt x="31531" y="1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3955275" y="955475"/>
              <a:ext cx="119375" cy="580325"/>
            </a:xfrm>
            <a:custGeom>
              <a:avLst/>
              <a:gdLst/>
              <a:ahLst/>
              <a:cxnLst/>
              <a:rect l="l" t="t" r="r" b="b"/>
              <a:pathLst>
                <a:path w="4775" h="23213" extrusionOk="0">
                  <a:moveTo>
                    <a:pt x="106" y="0"/>
                  </a:moveTo>
                  <a:cubicBezTo>
                    <a:pt x="103" y="0"/>
                    <a:pt x="100" y="1"/>
                    <a:pt x="97" y="2"/>
                  </a:cubicBezTo>
                  <a:cubicBezTo>
                    <a:pt x="0" y="98"/>
                    <a:pt x="724" y="1448"/>
                    <a:pt x="1737" y="3619"/>
                  </a:cubicBezTo>
                  <a:cubicBezTo>
                    <a:pt x="2364" y="4921"/>
                    <a:pt x="2846" y="6223"/>
                    <a:pt x="3183" y="7573"/>
                  </a:cubicBezTo>
                  <a:cubicBezTo>
                    <a:pt x="3618" y="9213"/>
                    <a:pt x="3666" y="10949"/>
                    <a:pt x="3376" y="12589"/>
                  </a:cubicBezTo>
                  <a:cubicBezTo>
                    <a:pt x="3183" y="13457"/>
                    <a:pt x="2894" y="14277"/>
                    <a:pt x="2412" y="15000"/>
                  </a:cubicBezTo>
                  <a:cubicBezTo>
                    <a:pt x="2026" y="15724"/>
                    <a:pt x="1447" y="16351"/>
                    <a:pt x="1013" y="17122"/>
                  </a:cubicBezTo>
                  <a:cubicBezTo>
                    <a:pt x="579" y="17846"/>
                    <a:pt x="338" y="18666"/>
                    <a:pt x="386" y="19534"/>
                  </a:cubicBezTo>
                  <a:cubicBezTo>
                    <a:pt x="434" y="20257"/>
                    <a:pt x="676" y="20981"/>
                    <a:pt x="1110" y="21608"/>
                  </a:cubicBezTo>
                  <a:cubicBezTo>
                    <a:pt x="1688" y="22428"/>
                    <a:pt x="2653" y="23006"/>
                    <a:pt x="3666" y="23151"/>
                  </a:cubicBezTo>
                  <a:cubicBezTo>
                    <a:pt x="3886" y="23195"/>
                    <a:pt x="4074" y="23212"/>
                    <a:pt x="4230" y="23212"/>
                  </a:cubicBezTo>
                  <a:cubicBezTo>
                    <a:pt x="4588" y="23212"/>
                    <a:pt x="4775" y="23122"/>
                    <a:pt x="4775" y="23054"/>
                  </a:cubicBezTo>
                  <a:cubicBezTo>
                    <a:pt x="4775" y="23006"/>
                    <a:pt x="4389" y="23006"/>
                    <a:pt x="3762" y="22813"/>
                  </a:cubicBezTo>
                  <a:cubicBezTo>
                    <a:pt x="2894" y="22524"/>
                    <a:pt x="2171" y="21945"/>
                    <a:pt x="1688" y="21174"/>
                  </a:cubicBezTo>
                  <a:cubicBezTo>
                    <a:pt x="1013" y="20064"/>
                    <a:pt x="1061" y="18618"/>
                    <a:pt x="1785" y="17557"/>
                  </a:cubicBezTo>
                  <a:cubicBezTo>
                    <a:pt x="2171" y="16881"/>
                    <a:pt x="2798" y="16254"/>
                    <a:pt x="3280" y="15483"/>
                  </a:cubicBezTo>
                  <a:cubicBezTo>
                    <a:pt x="3762" y="14663"/>
                    <a:pt x="4148" y="13747"/>
                    <a:pt x="4341" y="12782"/>
                  </a:cubicBezTo>
                  <a:cubicBezTo>
                    <a:pt x="4679" y="10998"/>
                    <a:pt x="4582" y="9117"/>
                    <a:pt x="4100" y="7380"/>
                  </a:cubicBezTo>
                  <a:cubicBezTo>
                    <a:pt x="3666" y="5934"/>
                    <a:pt x="3087" y="4583"/>
                    <a:pt x="2364" y="3329"/>
                  </a:cubicBezTo>
                  <a:cubicBezTo>
                    <a:pt x="1181" y="1201"/>
                    <a:pt x="27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4108400" y="1454250"/>
              <a:ext cx="43425" cy="49075"/>
            </a:xfrm>
            <a:custGeom>
              <a:avLst/>
              <a:gdLst/>
              <a:ahLst/>
              <a:cxnLst/>
              <a:rect l="l" t="t" r="r" b="b"/>
              <a:pathLst>
                <a:path w="1737" h="1963" extrusionOk="0">
                  <a:moveTo>
                    <a:pt x="1531" y="0"/>
                  </a:moveTo>
                  <a:cubicBezTo>
                    <a:pt x="1348" y="0"/>
                    <a:pt x="969" y="319"/>
                    <a:pt x="627" y="789"/>
                  </a:cubicBezTo>
                  <a:cubicBezTo>
                    <a:pt x="242" y="1319"/>
                    <a:pt x="0" y="1850"/>
                    <a:pt x="193" y="1946"/>
                  </a:cubicBezTo>
                  <a:cubicBezTo>
                    <a:pt x="210" y="1957"/>
                    <a:pt x="230" y="1962"/>
                    <a:pt x="254" y="1962"/>
                  </a:cubicBezTo>
                  <a:cubicBezTo>
                    <a:pt x="437" y="1962"/>
                    <a:pt x="816" y="1644"/>
                    <a:pt x="1158" y="1174"/>
                  </a:cubicBezTo>
                  <a:cubicBezTo>
                    <a:pt x="1544" y="644"/>
                    <a:pt x="1737" y="162"/>
                    <a:pt x="1592" y="17"/>
                  </a:cubicBezTo>
                  <a:cubicBezTo>
                    <a:pt x="1575" y="6"/>
                    <a:pt x="1555" y="0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3778025" y="1248375"/>
              <a:ext cx="36200" cy="154500"/>
            </a:xfrm>
            <a:custGeom>
              <a:avLst/>
              <a:gdLst/>
              <a:ahLst/>
              <a:cxnLst/>
              <a:rect l="l" t="t" r="r" b="b"/>
              <a:pathLst>
                <a:path w="1448" h="6180" extrusionOk="0">
                  <a:moveTo>
                    <a:pt x="320" y="0"/>
                  </a:moveTo>
                  <a:cubicBezTo>
                    <a:pt x="310" y="0"/>
                    <a:pt x="300" y="2"/>
                    <a:pt x="290" y="5"/>
                  </a:cubicBezTo>
                  <a:cubicBezTo>
                    <a:pt x="49" y="53"/>
                    <a:pt x="1" y="1452"/>
                    <a:pt x="242" y="3140"/>
                  </a:cubicBezTo>
                  <a:cubicBezTo>
                    <a:pt x="432" y="4846"/>
                    <a:pt x="854" y="6179"/>
                    <a:pt x="1143" y="6179"/>
                  </a:cubicBezTo>
                  <a:cubicBezTo>
                    <a:pt x="1148" y="6179"/>
                    <a:pt x="1153" y="6179"/>
                    <a:pt x="1158" y="6178"/>
                  </a:cubicBezTo>
                  <a:cubicBezTo>
                    <a:pt x="1400" y="6130"/>
                    <a:pt x="1448" y="4731"/>
                    <a:pt x="1207" y="2995"/>
                  </a:cubicBezTo>
                  <a:cubicBezTo>
                    <a:pt x="974" y="1317"/>
                    <a:pt x="606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4341100" y="1149600"/>
              <a:ext cx="37400" cy="159225"/>
            </a:xfrm>
            <a:custGeom>
              <a:avLst/>
              <a:gdLst/>
              <a:ahLst/>
              <a:cxnLst/>
              <a:rect l="l" t="t" r="r" b="b"/>
              <a:pathLst>
                <a:path w="1496" h="6369" extrusionOk="0">
                  <a:moveTo>
                    <a:pt x="302" y="0"/>
                  </a:moveTo>
                  <a:cubicBezTo>
                    <a:pt x="298" y="0"/>
                    <a:pt x="294" y="0"/>
                    <a:pt x="290" y="1"/>
                  </a:cubicBezTo>
                  <a:cubicBezTo>
                    <a:pt x="0" y="49"/>
                    <a:pt x="0" y="1496"/>
                    <a:pt x="290" y="3233"/>
                  </a:cubicBezTo>
                  <a:cubicBezTo>
                    <a:pt x="527" y="4987"/>
                    <a:pt x="904" y="6369"/>
                    <a:pt x="1237" y="6369"/>
                  </a:cubicBezTo>
                  <a:cubicBezTo>
                    <a:pt x="1243" y="6369"/>
                    <a:pt x="1249" y="6368"/>
                    <a:pt x="1254" y="6367"/>
                  </a:cubicBezTo>
                  <a:cubicBezTo>
                    <a:pt x="1495" y="6319"/>
                    <a:pt x="1495" y="4872"/>
                    <a:pt x="1254" y="3088"/>
                  </a:cubicBezTo>
                  <a:cubicBezTo>
                    <a:pt x="970" y="1381"/>
                    <a:pt x="545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4376050" y="1352175"/>
              <a:ext cx="425650" cy="425625"/>
            </a:xfrm>
            <a:custGeom>
              <a:avLst/>
              <a:gdLst/>
              <a:ahLst/>
              <a:cxnLst/>
              <a:rect l="l" t="t" r="r" b="b"/>
              <a:pathLst>
                <a:path w="17026" h="17025" extrusionOk="0">
                  <a:moveTo>
                    <a:pt x="8489" y="1"/>
                  </a:moveTo>
                  <a:cubicBezTo>
                    <a:pt x="3811" y="1"/>
                    <a:pt x="1" y="3811"/>
                    <a:pt x="1" y="8489"/>
                  </a:cubicBezTo>
                  <a:cubicBezTo>
                    <a:pt x="1" y="13215"/>
                    <a:pt x="3811" y="17025"/>
                    <a:pt x="8489" y="17025"/>
                  </a:cubicBezTo>
                  <a:cubicBezTo>
                    <a:pt x="13215" y="17025"/>
                    <a:pt x="17025" y="13215"/>
                    <a:pt x="17025" y="8489"/>
                  </a:cubicBezTo>
                  <a:cubicBezTo>
                    <a:pt x="17025" y="3811"/>
                    <a:pt x="13215" y="1"/>
                    <a:pt x="8489" y="1"/>
                  </a:cubicBezTo>
                  <a:close/>
                </a:path>
              </a:pathLst>
            </a:custGeom>
            <a:solidFill>
              <a:srgbClr val="DD595D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3556200" y="1552325"/>
              <a:ext cx="360525" cy="419600"/>
            </a:xfrm>
            <a:custGeom>
              <a:avLst/>
              <a:gdLst/>
              <a:ahLst/>
              <a:cxnLst/>
              <a:rect l="l" t="t" r="r" b="b"/>
              <a:pathLst>
                <a:path w="14421" h="16784" extrusionOk="0">
                  <a:moveTo>
                    <a:pt x="5402" y="0"/>
                  </a:moveTo>
                  <a:cubicBezTo>
                    <a:pt x="3424" y="0"/>
                    <a:pt x="1543" y="676"/>
                    <a:pt x="0" y="1929"/>
                  </a:cubicBezTo>
                  <a:cubicBezTo>
                    <a:pt x="1013" y="5113"/>
                    <a:pt x="2219" y="8199"/>
                    <a:pt x="3714" y="11189"/>
                  </a:cubicBezTo>
                  <a:cubicBezTo>
                    <a:pt x="4678" y="13215"/>
                    <a:pt x="6029" y="15096"/>
                    <a:pt x="7620" y="16784"/>
                  </a:cubicBezTo>
                  <a:cubicBezTo>
                    <a:pt x="11719" y="15674"/>
                    <a:pt x="14420" y="11671"/>
                    <a:pt x="13841" y="7427"/>
                  </a:cubicBezTo>
                  <a:cubicBezTo>
                    <a:pt x="13311" y="3183"/>
                    <a:pt x="9694" y="0"/>
                    <a:pt x="5402" y="0"/>
                  </a:cubicBezTo>
                  <a:close/>
                </a:path>
              </a:pathLst>
            </a:custGeom>
            <a:solidFill>
              <a:srgbClr val="DD595D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4020375" y="1542675"/>
              <a:ext cx="222050" cy="131425"/>
            </a:xfrm>
            <a:custGeom>
              <a:avLst/>
              <a:gdLst/>
              <a:ahLst/>
              <a:cxnLst/>
              <a:rect l="l" t="t" r="r" b="b"/>
              <a:pathLst>
                <a:path w="8882" h="5257" extrusionOk="0">
                  <a:moveTo>
                    <a:pt x="8778" y="1"/>
                  </a:moveTo>
                  <a:cubicBezTo>
                    <a:pt x="5885" y="869"/>
                    <a:pt x="2943" y="1592"/>
                    <a:pt x="1" y="2267"/>
                  </a:cubicBezTo>
                  <a:cubicBezTo>
                    <a:pt x="761" y="4322"/>
                    <a:pt x="2493" y="5256"/>
                    <a:pt x="4224" y="5256"/>
                  </a:cubicBezTo>
                  <a:cubicBezTo>
                    <a:pt x="6554" y="5256"/>
                    <a:pt x="8882" y="3561"/>
                    <a:pt x="8826" y="627"/>
                  </a:cubicBezTo>
                  <a:cubicBezTo>
                    <a:pt x="8826" y="386"/>
                    <a:pt x="8826" y="193"/>
                    <a:pt x="8778" y="1"/>
                  </a:cubicBezTo>
                  <a:close/>
                </a:path>
              </a:pathLst>
            </a:custGeom>
            <a:solidFill>
              <a:srgbClr val="FF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3585125" y="940450"/>
              <a:ext cx="273725" cy="179125"/>
            </a:xfrm>
            <a:custGeom>
              <a:avLst/>
              <a:gdLst/>
              <a:ahLst/>
              <a:cxnLst/>
              <a:rect l="l" t="t" r="r" b="b"/>
              <a:pathLst>
                <a:path w="10949" h="7165" extrusionOk="0">
                  <a:moveTo>
                    <a:pt x="8314" y="1"/>
                  </a:moveTo>
                  <a:cubicBezTo>
                    <a:pt x="7151" y="1"/>
                    <a:pt x="5642" y="457"/>
                    <a:pt x="4148" y="1326"/>
                  </a:cubicBezTo>
                  <a:cubicBezTo>
                    <a:pt x="1544" y="2821"/>
                    <a:pt x="1" y="5088"/>
                    <a:pt x="724" y="6342"/>
                  </a:cubicBezTo>
                  <a:cubicBezTo>
                    <a:pt x="1042" y="6893"/>
                    <a:pt x="1743" y="7165"/>
                    <a:pt x="2653" y="7165"/>
                  </a:cubicBezTo>
                  <a:cubicBezTo>
                    <a:pt x="3814" y="7165"/>
                    <a:pt x="5315" y="6724"/>
                    <a:pt x="6801" y="5859"/>
                  </a:cubicBezTo>
                  <a:cubicBezTo>
                    <a:pt x="9405" y="4364"/>
                    <a:pt x="10948" y="2098"/>
                    <a:pt x="10225" y="844"/>
                  </a:cubicBezTo>
                  <a:cubicBezTo>
                    <a:pt x="9909" y="275"/>
                    <a:pt x="9216" y="1"/>
                    <a:pt x="8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4171100" y="845925"/>
              <a:ext cx="282150" cy="137175"/>
            </a:xfrm>
            <a:custGeom>
              <a:avLst/>
              <a:gdLst/>
              <a:ahLst/>
              <a:cxnLst/>
              <a:rect l="l" t="t" r="r" b="b"/>
              <a:pathLst>
                <a:path w="11286" h="5487" extrusionOk="0">
                  <a:moveTo>
                    <a:pt x="4338" y="1"/>
                  </a:moveTo>
                  <a:cubicBezTo>
                    <a:pt x="2113" y="1"/>
                    <a:pt x="387" y="759"/>
                    <a:pt x="193" y="1924"/>
                  </a:cubicBezTo>
                  <a:cubicBezTo>
                    <a:pt x="0" y="3371"/>
                    <a:pt x="2219" y="4866"/>
                    <a:pt x="5257" y="5348"/>
                  </a:cubicBezTo>
                  <a:cubicBezTo>
                    <a:pt x="5840" y="5442"/>
                    <a:pt x="6409" y="5487"/>
                    <a:pt x="6948" y="5487"/>
                  </a:cubicBezTo>
                  <a:cubicBezTo>
                    <a:pt x="9173" y="5487"/>
                    <a:pt x="10898" y="4728"/>
                    <a:pt x="11093" y="3564"/>
                  </a:cubicBezTo>
                  <a:cubicBezTo>
                    <a:pt x="11286" y="2165"/>
                    <a:pt x="9019" y="622"/>
                    <a:pt x="6029" y="140"/>
                  </a:cubicBezTo>
                  <a:cubicBezTo>
                    <a:pt x="5445" y="45"/>
                    <a:pt x="4877" y="1"/>
                    <a:pt x="4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3255975" y="348075"/>
              <a:ext cx="1826650" cy="881450"/>
            </a:xfrm>
            <a:custGeom>
              <a:avLst/>
              <a:gdLst/>
              <a:ahLst/>
              <a:cxnLst/>
              <a:rect l="l" t="t" r="r" b="b"/>
              <a:pathLst>
                <a:path w="73066" h="35258" extrusionOk="0">
                  <a:moveTo>
                    <a:pt x="40196" y="1"/>
                  </a:moveTo>
                  <a:cubicBezTo>
                    <a:pt x="34764" y="1"/>
                    <a:pt x="29337" y="676"/>
                    <a:pt x="24053" y="2004"/>
                  </a:cubicBezTo>
                  <a:lnTo>
                    <a:pt x="24053" y="2004"/>
                  </a:lnTo>
                  <a:lnTo>
                    <a:pt x="25127" y="1582"/>
                  </a:lnTo>
                  <a:lnTo>
                    <a:pt x="25127" y="1582"/>
                  </a:lnTo>
                  <a:cubicBezTo>
                    <a:pt x="10273" y="2740"/>
                    <a:pt x="0" y="16919"/>
                    <a:pt x="3521" y="31387"/>
                  </a:cubicBezTo>
                  <a:cubicBezTo>
                    <a:pt x="5547" y="31773"/>
                    <a:pt x="7608" y="31966"/>
                    <a:pt x="9676" y="31966"/>
                  </a:cubicBezTo>
                  <a:cubicBezTo>
                    <a:pt x="11744" y="31966"/>
                    <a:pt x="13818" y="31773"/>
                    <a:pt x="15867" y="31387"/>
                  </a:cubicBezTo>
                  <a:lnTo>
                    <a:pt x="17266" y="21983"/>
                  </a:lnTo>
                  <a:cubicBezTo>
                    <a:pt x="17796" y="24346"/>
                    <a:pt x="18327" y="26661"/>
                    <a:pt x="18857" y="28976"/>
                  </a:cubicBezTo>
                  <a:cubicBezTo>
                    <a:pt x="18857" y="29690"/>
                    <a:pt x="19445" y="30208"/>
                    <a:pt x="20110" y="30208"/>
                  </a:cubicBezTo>
                  <a:cubicBezTo>
                    <a:pt x="20253" y="30208"/>
                    <a:pt x="20400" y="30184"/>
                    <a:pt x="20545" y="30133"/>
                  </a:cubicBezTo>
                  <a:lnTo>
                    <a:pt x="36123" y="28927"/>
                  </a:lnTo>
                  <a:cubicBezTo>
                    <a:pt x="37087" y="25407"/>
                    <a:pt x="37666" y="21790"/>
                    <a:pt x="37763" y="18173"/>
                  </a:cubicBezTo>
                  <a:lnTo>
                    <a:pt x="40078" y="25551"/>
                  </a:lnTo>
                  <a:cubicBezTo>
                    <a:pt x="40158" y="26512"/>
                    <a:pt x="40968" y="27240"/>
                    <a:pt x="41875" y="27240"/>
                  </a:cubicBezTo>
                  <a:cubicBezTo>
                    <a:pt x="42061" y="27240"/>
                    <a:pt x="42252" y="27209"/>
                    <a:pt x="42441" y="27143"/>
                  </a:cubicBezTo>
                  <a:lnTo>
                    <a:pt x="49289" y="26661"/>
                  </a:lnTo>
                  <a:cubicBezTo>
                    <a:pt x="49340" y="26667"/>
                    <a:pt x="49391" y="26670"/>
                    <a:pt x="49443" y="26670"/>
                  </a:cubicBezTo>
                  <a:cubicBezTo>
                    <a:pt x="49787" y="26670"/>
                    <a:pt x="50153" y="26539"/>
                    <a:pt x="50447" y="26371"/>
                  </a:cubicBezTo>
                  <a:cubicBezTo>
                    <a:pt x="50832" y="25937"/>
                    <a:pt x="51074" y="25359"/>
                    <a:pt x="51074" y="24828"/>
                  </a:cubicBezTo>
                  <a:cubicBezTo>
                    <a:pt x="51315" y="21934"/>
                    <a:pt x="51556" y="19089"/>
                    <a:pt x="51797" y="16244"/>
                  </a:cubicBezTo>
                  <a:lnTo>
                    <a:pt x="51797" y="16244"/>
                  </a:lnTo>
                  <a:cubicBezTo>
                    <a:pt x="51749" y="20825"/>
                    <a:pt x="54160" y="25166"/>
                    <a:pt x="57488" y="28252"/>
                  </a:cubicBezTo>
                  <a:cubicBezTo>
                    <a:pt x="60816" y="31387"/>
                    <a:pt x="65060" y="33364"/>
                    <a:pt x="69304" y="34956"/>
                  </a:cubicBezTo>
                  <a:cubicBezTo>
                    <a:pt x="69706" y="35157"/>
                    <a:pt x="70141" y="35257"/>
                    <a:pt x="70554" y="35257"/>
                  </a:cubicBezTo>
                  <a:cubicBezTo>
                    <a:pt x="70637" y="35257"/>
                    <a:pt x="70718" y="35253"/>
                    <a:pt x="70799" y="35245"/>
                  </a:cubicBezTo>
                  <a:cubicBezTo>
                    <a:pt x="72004" y="35052"/>
                    <a:pt x="72535" y="33557"/>
                    <a:pt x="72631" y="32303"/>
                  </a:cubicBezTo>
                  <a:cubicBezTo>
                    <a:pt x="73065" y="27674"/>
                    <a:pt x="72776" y="23044"/>
                    <a:pt x="71715" y="18510"/>
                  </a:cubicBezTo>
                  <a:cubicBezTo>
                    <a:pt x="71329" y="16340"/>
                    <a:pt x="70654" y="14266"/>
                    <a:pt x="69689" y="12289"/>
                  </a:cubicBezTo>
                  <a:cubicBezTo>
                    <a:pt x="67905" y="8672"/>
                    <a:pt x="64674" y="5875"/>
                    <a:pt x="61105" y="4042"/>
                  </a:cubicBezTo>
                  <a:cubicBezTo>
                    <a:pt x="57440" y="2257"/>
                    <a:pt x="53533" y="1148"/>
                    <a:pt x="49482" y="666"/>
                  </a:cubicBezTo>
                  <a:cubicBezTo>
                    <a:pt x="46402" y="221"/>
                    <a:pt x="43299" y="1"/>
                    <a:pt x="40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3125750" y="975000"/>
              <a:ext cx="850050" cy="728050"/>
            </a:xfrm>
            <a:custGeom>
              <a:avLst/>
              <a:gdLst/>
              <a:ahLst/>
              <a:cxnLst/>
              <a:rect l="l" t="t" r="r" b="b"/>
              <a:pathLst>
                <a:path w="34002" h="29122" extrusionOk="0">
                  <a:moveTo>
                    <a:pt x="19437" y="1198"/>
                  </a:moveTo>
                  <a:cubicBezTo>
                    <a:pt x="26864" y="1198"/>
                    <a:pt x="32844" y="7178"/>
                    <a:pt x="32844" y="14605"/>
                  </a:cubicBezTo>
                  <a:cubicBezTo>
                    <a:pt x="32844" y="22665"/>
                    <a:pt x="26243" y="28009"/>
                    <a:pt x="19360" y="28009"/>
                  </a:cubicBezTo>
                  <a:cubicBezTo>
                    <a:pt x="16069" y="28009"/>
                    <a:pt x="12714" y="26788"/>
                    <a:pt x="9984" y="24058"/>
                  </a:cubicBezTo>
                  <a:cubicBezTo>
                    <a:pt x="1544" y="15618"/>
                    <a:pt x="7524" y="1198"/>
                    <a:pt x="19437" y="1198"/>
                  </a:cubicBezTo>
                  <a:close/>
                  <a:moveTo>
                    <a:pt x="19332" y="1"/>
                  </a:moveTo>
                  <a:cubicBezTo>
                    <a:pt x="15762" y="1"/>
                    <a:pt x="12123" y="1325"/>
                    <a:pt x="9164" y="4284"/>
                  </a:cubicBezTo>
                  <a:cubicBezTo>
                    <a:pt x="1" y="13448"/>
                    <a:pt x="6463" y="29122"/>
                    <a:pt x="19437" y="29122"/>
                  </a:cubicBezTo>
                  <a:cubicBezTo>
                    <a:pt x="27491" y="29122"/>
                    <a:pt x="34001" y="22611"/>
                    <a:pt x="34001" y="14605"/>
                  </a:cubicBezTo>
                  <a:cubicBezTo>
                    <a:pt x="34001" y="5822"/>
                    <a:pt x="26817" y="1"/>
                    <a:pt x="19332" y="1"/>
                  </a:cubicBezTo>
                  <a:close/>
                </a:path>
              </a:pathLst>
            </a:custGeom>
            <a:solidFill>
              <a:srgbClr val="84B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4010725" y="871025"/>
              <a:ext cx="850050" cy="728350"/>
            </a:xfrm>
            <a:custGeom>
              <a:avLst/>
              <a:gdLst/>
              <a:ahLst/>
              <a:cxnLst/>
              <a:rect l="l" t="t" r="r" b="b"/>
              <a:pathLst>
                <a:path w="34002" h="29134" extrusionOk="0">
                  <a:moveTo>
                    <a:pt x="19437" y="1161"/>
                  </a:moveTo>
                  <a:lnTo>
                    <a:pt x="19437" y="1209"/>
                  </a:lnTo>
                  <a:cubicBezTo>
                    <a:pt x="26816" y="1209"/>
                    <a:pt x="32796" y="7190"/>
                    <a:pt x="32844" y="14568"/>
                  </a:cubicBezTo>
                  <a:cubicBezTo>
                    <a:pt x="32844" y="22663"/>
                    <a:pt x="26239" y="28019"/>
                    <a:pt x="19353" y="28019"/>
                  </a:cubicBezTo>
                  <a:cubicBezTo>
                    <a:pt x="16065" y="28019"/>
                    <a:pt x="12712" y="26797"/>
                    <a:pt x="9984" y="24069"/>
                  </a:cubicBezTo>
                  <a:cubicBezTo>
                    <a:pt x="1496" y="15629"/>
                    <a:pt x="7476" y="1161"/>
                    <a:pt x="19437" y="1161"/>
                  </a:cubicBezTo>
                  <a:close/>
                  <a:moveTo>
                    <a:pt x="19360" y="0"/>
                  </a:moveTo>
                  <a:cubicBezTo>
                    <a:pt x="15781" y="0"/>
                    <a:pt x="12131" y="1329"/>
                    <a:pt x="9164" y="4296"/>
                  </a:cubicBezTo>
                  <a:cubicBezTo>
                    <a:pt x="1" y="13459"/>
                    <a:pt x="6463" y="29133"/>
                    <a:pt x="19437" y="29133"/>
                  </a:cubicBezTo>
                  <a:cubicBezTo>
                    <a:pt x="27491" y="29133"/>
                    <a:pt x="34001" y="22622"/>
                    <a:pt x="34001" y="14568"/>
                  </a:cubicBezTo>
                  <a:cubicBezTo>
                    <a:pt x="34001" y="5796"/>
                    <a:pt x="26834" y="0"/>
                    <a:pt x="19360" y="0"/>
                  </a:cubicBezTo>
                  <a:close/>
                </a:path>
              </a:pathLst>
            </a:custGeom>
            <a:solidFill>
              <a:srgbClr val="84B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4793225" y="1015400"/>
              <a:ext cx="624625" cy="176325"/>
            </a:xfrm>
            <a:custGeom>
              <a:avLst/>
              <a:gdLst/>
              <a:ahLst/>
              <a:cxnLst/>
              <a:rect l="l" t="t" r="r" b="b"/>
              <a:pathLst>
                <a:path w="24985" h="7053" extrusionOk="0">
                  <a:moveTo>
                    <a:pt x="14293" y="0"/>
                  </a:moveTo>
                  <a:cubicBezTo>
                    <a:pt x="9665" y="0"/>
                    <a:pt x="4850" y="892"/>
                    <a:pt x="483" y="1993"/>
                  </a:cubicBezTo>
                  <a:cubicBezTo>
                    <a:pt x="1" y="2331"/>
                    <a:pt x="194" y="3103"/>
                    <a:pt x="772" y="3103"/>
                  </a:cubicBezTo>
                  <a:lnTo>
                    <a:pt x="772" y="3151"/>
                  </a:lnTo>
                  <a:cubicBezTo>
                    <a:pt x="4679" y="2186"/>
                    <a:pt x="8633" y="1559"/>
                    <a:pt x="12636" y="1366"/>
                  </a:cubicBezTo>
                  <a:cubicBezTo>
                    <a:pt x="13529" y="1318"/>
                    <a:pt x="14421" y="1294"/>
                    <a:pt x="15313" y="1294"/>
                  </a:cubicBezTo>
                  <a:cubicBezTo>
                    <a:pt x="16205" y="1294"/>
                    <a:pt x="17097" y="1318"/>
                    <a:pt x="17990" y="1366"/>
                  </a:cubicBezTo>
                  <a:cubicBezTo>
                    <a:pt x="21366" y="1511"/>
                    <a:pt x="22620" y="3971"/>
                    <a:pt x="23729" y="6671"/>
                  </a:cubicBezTo>
                  <a:cubicBezTo>
                    <a:pt x="23823" y="6936"/>
                    <a:pt x="24052" y="7053"/>
                    <a:pt x="24279" y="7053"/>
                  </a:cubicBezTo>
                  <a:cubicBezTo>
                    <a:pt x="24632" y="7053"/>
                    <a:pt x="24985" y="6773"/>
                    <a:pt x="24838" y="6334"/>
                  </a:cubicBezTo>
                  <a:cubicBezTo>
                    <a:pt x="23439" y="2910"/>
                    <a:pt x="21896" y="643"/>
                    <a:pt x="17990" y="209"/>
                  </a:cubicBezTo>
                  <a:cubicBezTo>
                    <a:pt x="16779" y="65"/>
                    <a:pt x="15543" y="0"/>
                    <a:pt x="14293" y="0"/>
                  </a:cubicBezTo>
                  <a:close/>
                </a:path>
              </a:pathLst>
            </a:custGeom>
            <a:solidFill>
              <a:srgbClr val="84B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3946825" y="1219525"/>
              <a:ext cx="228050" cy="103875"/>
            </a:xfrm>
            <a:custGeom>
              <a:avLst/>
              <a:gdLst/>
              <a:ahLst/>
              <a:cxnLst/>
              <a:rect l="l" t="t" r="r" b="b"/>
              <a:pathLst>
                <a:path w="9122" h="4155" extrusionOk="0">
                  <a:moveTo>
                    <a:pt x="4602" y="1"/>
                  </a:moveTo>
                  <a:cubicBezTo>
                    <a:pt x="2593" y="1"/>
                    <a:pt x="598" y="1233"/>
                    <a:pt x="1" y="3570"/>
                  </a:cubicBezTo>
                  <a:cubicBezTo>
                    <a:pt x="30" y="3926"/>
                    <a:pt x="333" y="4154"/>
                    <a:pt x="629" y="4154"/>
                  </a:cubicBezTo>
                  <a:cubicBezTo>
                    <a:pt x="815" y="4154"/>
                    <a:pt x="999" y="4064"/>
                    <a:pt x="1110" y="3860"/>
                  </a:cubicBezTo>
                  <a:lnTo>
                    <a:pt x="1110" y="3908"/>
                  </a:lnTo>
                  <a:cubicBezTo>
                    <a:pt x="1547" y="2109"/>
                    <a:pt x="3080" y="1172"/>
                    <a:pt x="4614" y="1172"/>
                  </a:cubicBezTo>
                  <a:cubicBezTo>
                    <a:pt x="5958" y="1172"/>
                    <a:pt x="7302" y="1891"/>
                    <a:pt x="7910" y="3377"/>
                  </a:cubicBezTo>
                  <a:cubicBezTo>
                    <a:pt x="8017" y="3590"/>
                    <a:pt x="8185" y="3678"/>
                    <a:pt x="8357" y="3678"/>
                  </a:cubicBezTo>
                  <a:cubicBezTo>
                    <a:pt x="8731" y="3678"/>
                    <a:pt x="9121" y="3261"/>
                    <a:pt x="8923" y="2799"/>
                  </a:cubicBezTo>
                  <a:cubicBezTo>
                    <a:pt x="8055" y="907"/>
                    <a:pt x="6324" y="1"/>
                    <a:pt x="4602" y="1"/>
                  </a:cubicBezTo>
                  <a:close/>
                </a:path>
              </a:pathLst>
            </a:custGeom>
            <a:solidFill>
              <a:srgbClr val="84B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1986375" y="3775425"/>
              <a:ext cx="929625" cy="875875"/>
            </a:xfrm>
            <a:custGeom>
              <a:avLst/>
              <a:gdLst/>
              <a:ahLst/>
              <a:cxnLst/>
              <a:rect l="l" t="t" r="r" b="b"/>
              <a:pathLst>
                <a:path w="37185" h="35035" extrusionOk="0">
                  <a:moveTo>
                    <a:pt x="25023" y="0"/>
                  </a:moveTo>
                  <a:cubicBezTo>
                    <a:pt x="16198" y="0"/>
                    <a:pt x="7090" y="9461"/>
                    <a:pt x="7090" y="9461"/>
                  </a:cubicBezTo>
                  <a:cubicBezTo>
                    <a:pt x="7090" y="9461"/>
                    <a:pt x="12684" y="14525"/>
                    <a:pt x="10707" y="15731"/>
                  </a:cubicBezTo>
                  <a:cubicBezTo>
                    <a:pt x="10233" y="16009"/>
                    <a:pt x="9508" y="16114"/>
                    <a:pt x="8681" y="16114"/>
                  </a:cubicBezTo>
                  <a:cubicBezTo>
                    <a:pt x="6061" y="16114"/>
                    <a:pt x="2412" y="15056"/>
                    <a:pt x="2412" y="15056"/>
                  </a:cubicBezTo>
                  <a:lnTo>
                    <a:pt x="2412" y="15056"/>
                  </a:lnTo>
                  <a:cubicBezTo>
                    <a:pt x="2412" y="15056"/>
                    <a:pt x="2412" y="17515"/>
                    <a:pt x="2605" y="21084"/>
                  </a:cubicBezTo>
                  <a:cubicBezTo>
                    <a:pt x="2750" y="24605"/>
                    <a:pt x="1" y="31019"/>
                    <a:pt x="290" y="33093"/>
                  </a:cubicBezTo>
                  <a:cubicBezTo>
                    <a:pt x="449" y="34231"/>
                    <a:pt x="1232" y="35035"/>
                    <a:pt x="2305" y="35035"/>
                  </a:cubicBezTo>
                  <a:cubicBezTo>
                    <a:pt x="3187" y="35035"/>
                    <a:pt x="4266" y="34491"/>
                    <a:pt x="5354" y="33141"/>
                  </a:cubicBezTo>
                  <a:cubicBezTo>
                    <a:pt x="7765" y="30199"/>
                    <a:pt x="7428" y="23785"/>
                    <a:pt x="7428" y="23785"/>
                  </a:cubicBezTo>
                  <a:lnTo>
                    <a:pt x="7428" y="23785"/>
                  </a:lnTo>
                  <a:cubicBezTo>
                    <a:pt x="7428" y="23785"/>
                    <a:pt x="10537" y="25844"/>
                    <a:pt x="15619" y="25844"/>
                  </a:cubicBezTo>
                  <a:cubicBezTo>
                    <a:pt x="18545" y="25844"/>
                    <a:pt x="22124" y="25162"/>
                    <a:pt x="26140" y="23013"/>
                  </a:cubicBezTo>
                  <a:cubicBezTo>
                    <a:pt x="37184" y="17129"/>
                    <a:pt x="33374" y="3819"/>
                    <a:pt x="33374" y="3819"/>
                  </a:cubicBezTo>
                  <a:cubicBezTo>
                    <a:pt x="30850" y="1042"/>
                    <a:pt x="27952" y="0"/>
                    <a:pt x="25023" y="0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1986375" y="3936750"/>
              <a:ext cx="443725" cy="713025"/>
            </a:xfrm>
            <a:custGeom>
              <a:avLst/>
              <a:gdLst/>
              <a:ahLst/>
              <a:cxnLst/>
              <a:rect l="l" t="t" r="r" b="b"/>
              <a:pathLst>
                <a:path w="17749" h="28521" extrusionOk="0">
                  <a:moveTo>
                    <a:pt x="8644" y="17924"/>
                  </a:moveTo>
                  <a:cubicBezTo>
                    <a:pt x="8673" y="17952"/>
                    <a:pt x="8701" y="17979"/>
                    <a:pt x="8730" y="18007"/>
                  </a:cubicBezTo>
                  <a:lnTo>
                    <a:pt x="8730" y="17959"/>
                  </a:lnTo>
                  <a:cubicBezTo>
                    <a:pt x="8701" y="17947"/>
                    <a:pt x="8673" y="17936"/>
                    <a:pt x="8644" y="17924"/>
                  </a:cubicBezTo>
                  <a:close/>
                  <a:moveTo>
                    <a:pt x="10773" y="1"/>
                  </a:moveTo>
                  <a:cubicBezTo>
                    <a:pt x="10640" y="1"/>
                    <a:pt x="10506" y="7"/>
                    <a:pt x="10370" y="18"/>
                  </a:cubicBezTo>
                  <a:cubicBezTo>
                    <a:pt x="9212" y="934"/>
                    <a:pt x="8151" y="1947"/>
                    <a:pt x="7090" y="3008"/>
                  </a:cubicBezTo>
                  <a:cubicBezTo>
                    <a:pt x="7090" y="3008"/>
                    <a:pt x="12636" y="8024"/>
                    <a:pt x="10707" y="9230"/>
                  </a:cubicBezTo>
                  <a:cubicBezTo>
                    <a:pt x="10239" y="9522"/>
                    <a:pt x="9509" y="9633"/>
                    <a:pt x="8673" y="9633"/>
                  </a:cubicBezTo>
                  <a:cubicBezTo>
                    <a:pt x="6063" y="9633"/>
                    <a:pt x="2412" y="8554"/>
                    <a:pt x="2412" y="8554"/>
                  </a:cubicBezTo>
                  <a:lnTo>
                    <a:pt x="2412" y="8603"/>
                  </a:lnTo>
                  <a:cubicBezTo>
                    <a:pt x="2412" y="9567"/>
                    <a:pt x="2460" y="10483"/>
                    <a:pt x="2460" y="11448"/>
                  </a:cubicBezTo>
                  <a:lnTo>
                    <a:pt x="2460" y="11689"/>
                  </a:lnTo>
                  <a:cubicBezTo>
                    <a:pt x="2460" y="12654"/>
                    <a:pt x="2557" y="13618"/>
                    <a:pt x="2605" y="14583"/>
                  </a:cubicBezTo>
                  <a:cubicBezTo>
                    <a:pt x="2750" y="18103"/>
                    <a:pt x="1" y="24566"/>
                    <a:pt x="290" y="26592"/>
                  </a:cubicBezTo>
                  <a:cubicBezTo>
                    <a:pt x="290" y="26736"/>
                    <a:pt x="338" y="26833"/>
                    <a:pt x="386" y="26929"/>
                  </a:cubicBezTo>
                  <a:lnTo>
                    <a:pt x="386" y="27074"/>
                  </a:lnTo>
                  <a:cubicBezTo>
                    <a:pt x="435" y="27122"/>
                    <a:pt x="435" y="27219"/>
                    <a:pt x="483" y="27267"/>
                  </a:cubicBezTo>
                  <a:cubicBezTo>
                    <a:pt x="483" y="27315"/>
                    <a:pt x="483" y="27363"/>
                    <a:pt x="531" y="27411"/>
                  </a:cubicBezTo>
                  <a:lnTo>
                    <a:pt x="628" y="27556"/>
                  </a:lnTo>
                  <a:lnTo>
                    <a:pt x="676" y="27653"/>
                  </a:lnTo>
                  <a:cubicBezTo>
                    <a:pt x="724" y="27701"/>
                    <a:pt x="772" y="27749"/>
                    <a:pt x="772" y="27797"/>
                  </a:cubicBezTo>
                  <a:cubicBezTo>
                    <a:pt x="820" y="27846"/>
                    <a:pt x="869" y="27894"/>
                    <a:pt x="869" y="27942"/>
                  </a:cubicBezTo>
                  <a:cubicBezTo>
                    <a:pt x="917" y="27942"/>
                    <a:pt x="965" y="27990"/>
                    <a:pt x="1013" y="28038"/>
                  </a:cubicBezTo>
                  <a:cubicBezTo>
                    <a:pt x="1062" y="28087"/>
                    <a:pt x="1158" y="28183"/>
                    <a:pt x="1254" y="28231"/>
                  </a:cubicBezTo>
                  <a:cubicBezTo>
                    <a:pt x="1351" y="28280"/>
                    <a:pt x="1447" y="28376"/>
                    <a:pt x="1544" y="28376"/>
                  </a:cubicBezTo>
                  <a:lnTo>
                    <a:pt x="1592" y="28376"/>
                  </a:lnTo>
                  <a:cubicBezTo>
                    <a:pt x="1689" y="28376"/>
                    <a:pt x="1737" y="28424"/>
                    <a:pt x="1833" y="28472"/>
                  </a:cubicBezTo>
                  <a:lnTo>
                    <a:pt x="1881" y="28472"/>
                  </a:lnTo>
                  <a:cubicBezTo>
                    <a:pt x="1978" y="28472"/>
                    <a:pt x="2026" y="28521"/>
                    <a:pt x="2123" y="28521"/>
                  </a:cubicBezTo>
                  <a:cubicBezTo>
                    <a:pt x="2846" y="28521"/>
                    <a:pt x="3569" y="28280"/>
                    <a:pt x="4148" y="27797"/>
                  </a:cubicBezTo>
                  <a:cubicBezTo>
                    <a:pt x="2798" y="27604"/>
                    <a:pt x="1640" y="26881"/>
                    <a:pt x="1978" y="24759"/>
                  </a:cubicBezTo>
                  <a:cubicBezTo>
                    <a:pt x="2683" y="20791"/>
                    <a:pt x="3429" y="18476"/>
                    <a:pt x="4510" y="18476"/>
                  </a:cubicBezTo>
                  <a:cubicBezTo>
                    <a:pt x="4611" y="18476"/>
                    <a:pt x="4716" y="18496"/>
                    <a:pt x="4823" y="18538"/>
                  </a:cubicBezTo>
                  <a:cubicBezTo>
                    <a:pt x="5691" y="18972"/>
                    <a:pt x="6560" y="19454"/>
                    <a:pt x="7331" y="20033"/>
                  </a:cubicBezTo>
                  <a:cubicBezTo>
                    <a:pt x="7379" y="19406"/>
                    <a:pt x="7379" y="18923"/>
                    <a:pt x="7379" y="18489"/>
                  </a:cubicBezTo>
                  <a:lnTo>
                    <a:pt x="7379" y="17669"/>
                  </a:lnTo>
                  <a:cubicBezTo>
                    <a:pt x="7379" y="17669"/>
                    <a:pt x="7379" y="17669"/>
                    <a:pt x="7379" y="17621"/>
                  </a:cubicBezTo>
                  <a:lnTo>
                    <a:pt x="7379" y="17380"/>
                  </a:lnTo>
                  <a:cubicBezTo>
                    <a:pt x="7379" y="17380"/>
                    <a:pt x="7379" y="17332"/>
                    <a:pt x="7379" y="17332"/>
                  </a:cubicBezTo>
                  <a:lnTo>
                    <a:pt x="7379" y="17284"/>
                  </a:lnTo>
                  <a:cubicBezTo>
                    <a:pt x="7788" y="17510"/>
                    <a:pt x="8196" y="17737"/>
                    <a:pt x="8644" y="17924"/>
                  </a:cubicBezTo>
                  <a:lnTo>
                    <a:pt x="8644" y="17924"/>
                  </a:lnTo>
                  <a:cubicBezTo>
                    <a:pt x="7229" y="16539"/>
                    <a:pt x="5910" y="14809"/>
                    <a:pt x="7186" y="14052"/>
                  </a:cubicBezTo>
                  <a:cubicBezTo>
                    <a:pt x="7854" y="13621"/>
                    <a:pt x="8686" y="13518"/>
                    <a:pt x="9556" y="13518"/>
                  </a:cubicBezTo>
                  <a:cubicBezTo>
                    <a:pt x="10363" y="13518"/>
                    <a:pt x="11204" y="13607"/>
                    <a:pt x="11979" y="13607"/>
                  </a:cubicBezTo>
                  <a:cubicBezTo>
                    <a:pt x="12239" y="13607"/>
                    <a:pt x="12491" y="13597"/>
                    <a:pt x="12733" y="13570"/>
                  </a:cubicBezTo>
                  <a:cubicBezTo>
                    <a:pt x="16205" y="13184"/>
                    <a:pt x="17748" y="10049"/>
                    <a:pt x="16398" y="7011"/>
                  </a:cubicBezTo>
                  <a:lnTo>
                    <a:pt x="16398" y="7011"/>
                  </a:lnTo>
                  <a:cubicBezTo>
                    <a:pt x="16205" y="7349"/>
                    <a:pt x="15819" y="8024"/>
                    <a:pt x="15675" y="8217"/>
                  </a:cubicBezTo>
                  <a:cubicBezTo>
                    <a:pt x="16446" y="5661"/>
                    <a:pt x="14806" y="1079"/>
                    <a:pt x="12057" y="211"/>
                  </a:cubicBezTo>
                  <a:cubicBezTo>
                    <a:pt x="11615" y="64"/>
                    <a:pt x="11201" y="1"/>
                    <a:pt x="10773" y="1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1985175" y="4065000"/>
              <a:ext cx="846425" cy="585900"/>
            </a:xfrm>
            <a:custGeom>
              <a:avLst/>
              <a:gdLst/>
              <a:ahLst/>
              <a:cxnLst/>
              <a:rect l="l" t="t" r="r" b="b"/>
              <a:pathLst>
                <a:path w="33857" h="23436" extrusionOk="0">
                  <a:moveTo>
                    <a:pt x="11286" y="0"/>
                  </a:moveTo>
                  <a:cubicBezTo>
                    <a:pt x="11334" y="868"/>
                    <a:pt x="11093" y="1688"/>
                    <a:pt x="10562" y="2363"/>
                  </a:cubicBezTo>
                  <a:cubicBezTo>
                    <a:pt x="10707" y="2797"/>
                    <a:pt x="10562" y="3328"/>
                    <a:pt x="10176" y="3569"/>
                  </a:cubicBezTo>
                  <a:cubicBezTo>
                    <a:pt x="9566" y="3941"/>
                    <a:pt x="8593" y="4070"/>
                    <a:pt x="7539" y="4070"/>
                  </a:cubicBezTo>
                  <a:cubicBezTo>
                    <a:pt x="5178" y="4070"/>
                    <a:pt x="2412" y="3424"/>
                    <a:pt x="2412" y="3424"/>
                  </a:cubicBezTo>
                  <a:lnTo>
                    <a:pt x="2412" y="3424"/>
                  </a:lnTo>
                  <a:cubicBezTo>
                    <a:pt x="2412" y="3424"/>
                    <a:pt x="2412" y="5932"/>
                    <a:pt x="2605" y="9453"/>
                  </a:cubicBezTo>
                  <a:cubicBezTo>
                    <a:pt x="2798" y="13022"/>
                    <a:pt x="0" y="19436"/>
                    <a:pt x="338" y="21510"/>
                  </a:cubicBezTo>
                  <a:cubicBezTo>
                    <a:pt x="497" y="22627"/>
                    <a:pt x="1273" y="23435"/>
                    <a:pt x="2340" y="23435"/>
                  </a:cubicBezTo>
                  <a:cubicBezTo>
                    <a:pt x="3209" y="23435"/>
                    <a:pt x="4272" y="22900"/>
                    <a:pt x="5354" y="21558"/>
                  </a:cubicBezTo>
                  <a:cubicBezTo>
                    <a:pt x="7813" y="18616"/>
                    <a:pt x="7476" y="12202"/>
                    <a:pt x="7476" y="12202"/>
                  </a:cubicBezTo>
                  <a:lnTo>
                    <a:pt x="7476" y="12202"/>
                  </a:lnTo>
                  <a:cubicBezTo>
                    <a:pt x="7476" y="12202"/>
                    <a:pt x="10604" y="14261"/>
                    <a:pt x="15701" y="14261"/>
                  </a:cubicBezTo>
                  <a:cubicBezTo>
                    <a:pt x="18634" y="14261"/>
                    <a:pt x="22220" y="13579"/>
                    <a:pt x="26236" y="11430"/>
                  </a:cubicBezTo>
                  <a:cubicBezTo>
                    <a:pt x="30384" y="9308"/>
                    <a:pt x="33181" y="5305"/>
                    <a:pt x="33856" y="724"/>
                  </a:cubicBezTo>
                  <a:lnTo>
                    <a:pt x="33856" y="724"/>
                  </a:lnTo>
                  <a:cubicBezTo>
                    <a:pt x="31905" y="4378"/>
                    <a:pt x="27844" y="10498"/>
                    <a:pt x="22289" y="10498"/>
                  </a:cubicBezTo>
                  <a:cubicBezTo>
                    <a:pt x="21392" y="10498"/>
                    <a:pt x="20457" y="10339"/>
                    <a:pt x="19484" y="9983"/>
                  </a:cubicBezTo>
                  <a:cubicBezTo>
                    <a:pt x="12298" y="7427"/>
                    <a:pt x="13649" y="2846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2702550" y="3693650"/>
              <a:ext cx="150750" cy="419600"/>
            </a:xfrm>
            <a:custGeom>
              <a:avLst/>
              <a:gdLst/>
              <a:ahLst/>
              <a:cxnLst/>
              <a:rect l="l" t="t" r="r" b="b"/>
              <a:pathLst>
                <a:path w="6030" h="16784" extrusionOk="0">
                  <a:moveTo>
                    <a:pt x="1" y="0"/>
                  </a:moveTo>
                  <a:lnTo>
                    <a:pt x="1" y="0"/>
                  </a:lnTo>
                  <a:cubicBezTo>
                    <a:pt x="387" y="386"/>
                    <a:pt x="772" y="772"/>
                    <a:pt x="1207" y="1109"/>
                  </a:cubicBezTo>
                  <a:cubicBezTo>
                    <a:pt x="2075" y="1929"/>
                    <a:pt x="2846" y="2797"/>
                    <a:pt x="3521" y="3810"/>
                  </a:cubicBezTo>
                  <a:cubicBezTo>
                    <a:pt x="3859" y="4341"/>
                    <a:pt x="4197" y="4871"/>
                    <a:pt x="4438" y="5402"/>
                  </a:cubicBezTo>
                  <a:cubicBezTo>
                    <a:pt x="4679" y="5932"/>
                    <a:pt x="4824" y="6414"/>
                    <a:pt x="4968" y="6945"/>
                  </a:cubicBezTo>
                  <a:cubicBezTo>
                    <a:pt x="5065" y="7138"/>
                    <a:pt x="5113" y="7331"/>
                    <a:pt x="5113" y="7524"/>
                  </a:cubicBezTo>
                  <a:cubicBezTo>
                    <a:pt x="5161" y="7765"/>
                    <a:pt x="5161" y="7716"/>
                    <a:pt x="5161" y="7765"/>
                  </a:cubicBezTo>
                  <a:lnTo>
                    <a:pt x="5161" y="7813"/>
                  </a:lnTo>
                  <a:lnTo>
                    <a:pt x="5017" y="7765"/>
                  </a:lnTo>
                  <a:cubicBezTo>
                    <a:pt x="4872" y="7716"/>
                    <a:pt x="4679" y="7620"/>
                    <a:pt x="4486" y="7572"/>
                  </a:cubicBezTo>
                  <a:lnTo>
                    <a:pt x="3136" y="7090"/>
                  </a:lnTo>
                  <a:lnTo>
                    <a:pt x="4052" y="8199"/>
                  </a:lnTo>
                  <a:cubicBezTo>
                    <a:pt x="4088" y="8242"/>
                    <a:pt x="4123" y="8285"/>
                    <a:pt x="4158" y="8329"/>
                  </a:cubicBezTo>
                  <a:lnTo>
                    <a:pt x="4158" y="8329"/>
                  </a:lnTo>
                  <a:cubicBezTo>
                    <a:pt x="4155" y="8334"/>
                    <a:pt x="4152" y="8339"/>
                    <a:pt x="4148" y="8343"/>
                  </a:cubicBezTo>
                  <a:cubicBezTo>
                    <a:pt x="4160" y="8349"/>
                    <a:pt x="4171" y="8355"/>
                    <a:pt x="4182" y="8360"/>
                  </a:cubicBezTo>
                  <a:lnTo>
                    <a:pt x="4182" y="8360"/>
                  </a:lnTo>
                  <a:cubicBezTo>
                    <a:pt x="4604" y="8901"/>
                    <a:pt x="4942" y="9519"/>
                    <a:pt x="5161" y="10176"/>
                  </a:cubicBezTo>
                  <a:cubicBezTo>
                    <a:pt x="5451" y="11141"/>
                    <a:pt x="5547" y="12105"/>
                    <a:pt x="5499" y="13118"/>
                  </a:cubicBezTo>
                  <a:cubicBezTo>
                    <a:pt x="5451" y="15095"/>
                    <a:pt x="4920" y="16783"/>
                    <a:pt x="5065" y="16783"/>
                  </a:cubicBezTo>
                  <a:cubicBezTo>
                    <a:pt x="5209" y="16494"/>
                    <a:pt x="5306" y="16156"/>
                    <a:pt x="5402" y="15819"/>
                  </a:cubicBezTo>
                  <a:cubicBezTo>
                    <a:pt x="5643" y="14999"/>
                    <a:pt x="5836" y="14083"/>
                    <a:pt x="5933" y="13214"/>
                  </a:cubicBezTo>
                  <a:cubicBezTo>
                    <a:pt x="6029" y="12153"/>
                    <a:pt x="5981" y="11092"/>
                    <a:pt x="5692" y="10080"/>
                  </a:cubicBezTo>
                  <a:cubicBezTo>
                    <a:pt x="5581" y="9580"/>
                    <a:pt x="5405" y="9111"/>
                    <a:pt x="5175" y="8675"/>
                  </a:cubicBezTo>
                  <a:lnTo>
                    <a:pt x="5175" y="8675"/>
                  </a:lnTo>
                  <a:lnTo>
                    <a:pt x="5209" y="8681"/>
                  </a:lnTo>
                  <a:cubicBezTo>
                    <a:pt x="5354" y="8729"/>
                    <a:pt x="5499" y="8729"/>
                    <a:pt x="5643" y="8729"/>
                  </a:cubicBezTo>
                  <a:lnTo>
                    <a:pt x="6029" y="8729"/>
                  </a:lnTo>
                  <a:lnTo>
                    <a:pt x="6029" y="8681"/>
                  </a:lnTo>
                  <a:lnTo>
                    <a:pt x="6029" y="8536"/>
                  </a:lnTo>
                  <a:cubicBezTo>
                    <a:pt x="6029" y="8440"/>
                    <a:pt x="5981" y="8343"/>
                    <a:pt x="5981" y="8199"/>
                  </a:cubicBezTo>
                  <a:cubicBezTo>
                    <a:pt x="5981" y="7958"/>
                    <a:pt x="5933" y="7668"/>
                    <a:pt x="5885" y="7427"/>
                  </a:cubicBezTo>
                  <a:cubicBezTo>
                    <a:pt x="5836" y="7234"/>
                    <a:pt x="5788" y="6993"/>
                    <a:pt x="5692" y="6752"/>
                  </a:cubicBezTo>
                  <a:cubicBezTo>
                    <a:pt x="5499" y="6173"/>
                    <a:pt x="5306" y="5643"/>
                    <a:pt x="5017" y="5160"/>
                  </a:cubicBezTo>
                  <a:cubicBezTo>
                    <a:pt x="4727" y="4533"/>
                    <a:pt x="4390" y="4003"/>
                    <a:pt x="4004" y="3472"/>
                  </a:cubicBezTo>
                  <a:cubicBezTo>
                    <a:pt x="3232" y="2508"/>
                    <a:pt x="2364" y="1640"/>
                    <a:pt x="1399" y="868"/>
                  </a:cubicBezTo>
                  <a:cubicBezTo>
                    <a:pt x="1014" y="531"/>
                    <a:pt x="531" y="193"/>
                    <a:pt x="1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2037025" y="4135050"/>
              <a:ext cx="115750" cy="154225"/>
            </a:xfrm>
            <a:custGeom>
              <a:avLst/>
              <a:gdLst/>
              <a:ahLst/>
              <a:cxnLst/>
              <a:rect l="l" t="t" r="r" b="b"/>
              <a:pathLst>
                <a:path w="4630" h="6169" extrusionOk="0">
                  <a:moveTo>
                    <a:pt x="125" y="1"/>
                  </a:moveTo>
                  <a:cubicBezTo>
                    <a:pt x="97" y="1"/>
                    <a:pt x="97" y="44"/>
                    <a:pt x="97" y="44"/>
                  </a:cubicBezTo>
                  <a:lnTo>
                    <a:pt x="48" y="526"/>
                  </a:lnTo>
                  <a:cubicBezTo>
                    <a:pt x="48" y="671"/>
                    <a:pt x="0" y="864"/>
                    <a:pt x="0" y="1056"/>
                  </a:cubicBezTo>
                  <a:cubicBezTo>
                    <a:pt x="0" y="1153"/>
                    <a:pt x="0" y="1249"/>
                    <a:pt x="0" y="1346"/>
                  </a:cubicBezTo>
                  <a:lnTo>
                    <a:pt x="0" y="1539"/>
                  </a:lnTo>
                  <a:cubicBezTo>
                    <a:pt x="0" y="2214"/>
                    <a:pt x="48" y="2841"/>
                    <a:pt x="145" y="3468"/>
                  </a:cubicBezTo>
                  <a:cubicBezTo>
                    <a:pt x="241" y="4384"/>
                    <a:pt x="434" y="5300"/>
                    <a:pt x="820" y="6169"/>
                  </a:cubicBezTo>
                  <a:cubicBezTo>
                    <a:pt x="916" y="6169"/>
                    <a:pt x="772" y="4770"/>
                    <a:pt x="724" y="3420"/>
                  </a:cubicBezTo>
                  <a:cubicBezTo>
                    <a:pt x="675" y="2841"/>
                    <a:pt x="675" y="2214"/>
                    <a:pt x="724" y="1587"/>
                  </a:cubicBezTo>
                  <a:lnTo>
                    <a:pt x="724" y="1394"/>
                  </a:lnTo>
                  <a:lnTo>
                    <a:pt x="868" y="1490"/>
                  </a:lnTo>
                  <a:cubicBezTo>
                    <a:pt x="1399" y="1828"/>
                    <a:pt x="1881" y="2166"/>
                    <a:pt x="2363" y="2551"/>
                  </a:cubicBezTo>
                  <a:cubicBezTo>
                    <a:pt x="3397" y="3398"/>
                    <a:pt x="4432" y="4290"/>
                    <a:pt x="4528" y="4290"/>
                  </a:cubicBezTo>
                  <a:cubicBezTo>
                    <a:pt x="4530" y="4290"/>
                    <a:pt x="4532" y="4289"/>
                    <a:pt x="4534" y="4288"/>
                  </a:cubicBezTo>
                  <a:cubicBezTo>
                    <a:pt x="4630" y="4191"/>
                    <a:pt x="3714" y="3130"/>
                    <a:pt x="2797" y="2117"/>
                  </a:cubicBezTo>
                  <a:cubicBezTo>
                    <a:pt x="2363" y="1635"/>
                    <a:pt x="1881" y="1249"/>
                    <a:pt x="1351" y="864"/>
                  </a:cubicBezTo>
                  <a:cubicBezTo>
                    <a:pt x="1302" y="815"/>
                    <a:pt x="1206" y="767"/>
                    <a:pt x="1158" y="719"/>
                  </a:cubicBezTo>
                  <a:lnTo>
                    <a:pt x="916" y="574"/>
                  </a:lnTo>
                  <a:lnTo>
                    <a:pt x="482" y="237"/>
                  </a:lnTo>
                  <a:lnTo>
                    <a:pt x="193" y="44"/>
                  </a:lnTo>
                  <a:cubicBezTo>
                    <a:pt x="161" y="11"/>
                    <a:pt x="139" y="1"/>
                    <a:pt x="125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2074400" y="3961300"/>
              <a:ext cx="202575" cy="232725"/>
            </a:xfrm>
            <a:custGeom>
              <a:avLst/>
              <a:gdLst/>
              <a:ahLst/>
              <a:cxnLst/>
              <a:rect l="l" t="t" r="r" b="b"/>
              <a:pathLst>
                <a:path w="8103" h="9309" extrusionOk="0">
                  <a:moveTo>
                    <a:pt x="6511" y="1"/>
                  </a:moveTo>
                  <a:lnTo>
                    <a:pt x="6511" y="1"/>
                  </a:lnTo>
                  <a:cubicBezTo>
                    <a:pt x="6607" y="435"/>
                    <a:pt x="6704" y="869"/>
                    <a:pt x="6897" y="1255"/>
                  </a:cubicBezTo>
                  <a:cubicBezTo>
                    <a:pt x="7186" y="2123"/>
                    <a:pt x="7379" y="2991"/>
                    <a:pt x="7427" y="3907"/>
                  </a:cubicBezTo>
                  <a:cubicBezTo>
                    <a:pt x="7475" y="4775"/>
                    <a:pt x="7331" y="5643"/>
                    <a:pt x="6945" y="6415"/>
                  </a:cubicBezTo>
                  <a:cubicBezTo>
                    <a:pt x="6800" y="6656"/>
                    <a:pt x="6607" y="6897"/>
                    <a:pt x="6414" y="7090"/>
                  </a:cubicBezTo>
                  <a:cubicBezTo>
                    <a:pt x="6270" y="7235"/>
                    <a:pt x="6222" y="7283"/>
                    <a:pt x="6222" y="7283"/>
                  </a:cubicBezTo>
                  <a:cubicBezTo>
                    <a:pt x="6125" y="7379"/>
                    <a:pt x="6029" y="7428"/>
                    <a:pt x="5980" y="7476"/>
                  </a:cubicBezTo>
                  <a:cubicBezTo>
                    <a:pt x="5739" y="7669"/>
                    <a:pt x="5498" y="7765"/>
                    <a:pt x="5257" y="7910"/>
                  </a:cubicBezTo>
                  <a:cubicBezTo>
                    <a:pt x="4606" y="8127"/>
                    <a:pt x="3955" y="8236"/>
                    <a:pt x="3304" y="8236"/>
                  </a:cubicBezTo>
                  <a:cubicBezTo>
                    <a:pt x="3087" y="8236"/>
                    <a:pt x="2870" y="8223"/>
                    <a:pt x="2653" y="8199"/>
                  </a:cubicBezTo>
                  <a:cubicBezTo>
                    <a:pt x="2170" y="8151"/>
                    <a:pt x="1688" y="8055"/>
                    <a:pt x="1206" y="7910"/>
                  </a:cubicBezTo>
                  <a:lnTo>
                    <a:pt x="868" y="7862"/>
                  </a:lnTo>
                  <a:lnTo>
                    <a:pt x="434" y="7717"/>
                  </a:lnTo>
                  <a:lnTo>
                    <a:pt x="48" y="7621"/>
                  </a:lnTo>
                  <a:lnTo>
                    <a:pt x="0" y="7621"/>
                  </a:lnTo>
                  <a:lnTo>
                    <a:pt x="0" y="7669"/>
                  </a:lnTo>
                  <a:lnTo>
                    <a:pt x="0" y="7765"/>
                  </a:lnTo>
                  <a:lnTo>
                    <a:pt x="0" y="7958"/>
                  </a:lnTo>
                  <a:cubicBezTo>
                    <a:pt x="0" y="8199"/>
                    <a:pt x="48" y="8440"/>
                    <a:pt x="145" y="8633"/>
                  </a:cubicBezTo>
                  <a:cubicBezTo>
                    <a:pt x="193" y="8778"/>
                    <a:pt x="290" y="8923"/>
                    <a:pt x="338" y="9019"/>
                  </a:cubicBezTo>
                  <a:cubicBezTo>
                    <a:pt x="434" y="9212"/>
                    <a:pt x="531" y="9309"/>
                    <a:pt x="531" y="9309"/>
                  </a:cubicBezTo>
                  <a:cubicBezTo>
                    <a:pt x="579" y="9260"/>
                    <a:pt x="531" y="9164"/>
                    <a:pt x="482" y="8923"/>
                  </a:cubicBezTo>
                  <a:lnTo>
                    <a:pt x="386" y="8537"/>
                  </a:lnTo>
                  <a:cubicBezTo>
                    <a:pt x="338" y="8440"/>
                    <a:pt x="338" y="8344"/>
                    <a:pt x="338" y="8248"/>
                  </a:cubicBezTo>
                  <a:lnTo>
                    <a:pt x="338" y="8103"/>
                  </a:lnTo>
                  <a:lnTo>
                    <a:pt x="531" y="8151"/>
                  </a:lnTo>
                  <a:cubicBezTo>
                    <a:pt x="579" y="8199"/>
                    <a:pt x="627" y="8248"/>
                    <a:pt x="675" y="8248"/>
                  </a:cubicBezTo>
                  <a:lnTo>
                    <a:pt x="1013" y="8344"/>
                  </a:lnTo>
                  <a:cubicBezTo>
                    <a:pt x="1495" y="8537"/>
                    <a:pt x="1978" y="8682"/>
                    <a:pt x="2508" y="8730"/>
                  </a:cubicBezTo>
                  <a:cubicBezTo>
                    <a:pt x="2894" y="8807"/>
                    <a:pt x="3287" y="8846"/>
                    <a:pt x="3679" y="8846"/>
                  </a:cubicBezTo>
                  <a:cubicBezTo>
                    <a:pt x="4267" y="8846"/>
                    <a:pt x="4852" y="8759"/>
                    <a:pt x="5402" y="8585"/>
                  </a:cubicBezTo>
                  <a:cubicBezTo>
                    <a:pt x="5739" y="8489"/>
                    <a:pt x="6029" y="8344"/>
                    <a:pt x="6318" y="8151"/>
                  </a:cubicBezTo>
                  <a:cubicBezTo>
                    <a:pt x="6414" y="8055"/>
                    <a:pt x="6559" y="8006"/>
                    <a:pt x="6656" y="7910"/>
                  </a:cubicBezTo>
                  <a:lnTo>
                    <a:pt x="6704" y="7814"/>
                  </a:lnTo>
                  <a:cubicBezTo>
                    <a:pt x="6800" y="7765"/>
                    <a:pt x="6849" y="7717"/>
                    <a:pt x="6945" y="7621"/>
                  </a:cubicBezTo>
                  <a:cubicBezTo>
                    <a:pt x="7138" y="7379"/>
                    <a:pt x="7379" y="7090"/>
                    <a:pt x="7524" y="6801"/>
                  </a:cubicBezTo>
                  <a:cubicBezTo>
                    <a:pt x="7958" y="5884"/>
                    <a:pt x="8102" y="4872"/>
                    <a:pt x="7958" y="3859"/>
                  </a:cubicBezTo>
                  <a:cubicBezTo>
                    <a:pt x="7813" y="2508"/>
                    <a:pt x="7283" y="1158"/>
                    <a:pt x="6511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2104525" y="4297375"/>
              <a:ext cx="387050" cy="138250"/>
            </a:xfrm>
            <a:custGeom>
              <a:avLst/>
              <a:gdLst/>
              <a:ahLst/>
              <a:cxnLst/>
              <a:rect l="l" t="t" r="r" b="b"/>
              <a:pathLst>
                <a:path w="15482" h="5530" extrusionOk="0">
                  <a:moveTo>
                    <a:pt x="30" y="1"/>
                  </a:moveTo>
                  <a:cubicBezTo>
                    <a:pt x="19" y="1"/>
                    <a:pt x="9" y="5"/>
                    <a:pt x="1" y="13"/>
                  </a:cubicBezTo>
                  <a:cubicBezTo>
                    <a:pt x="1" y="13"/>
                    <a:pt x="49" y="110"/>
                    <a:pt x="146" y="351"/>
                  </a:cubicBezTo>
                  <a:cubicBezTo>
                    <a:pt x="290" y="640"/>
                    <a:pt x="483" y="930"/>
                    <a:pt x="676" y="1171"/>
                  </a:cubicBezTo>
                  <a:lnTo>
                    <a:pt x="1062" y="1701"/>
                  </a:lnTo>
                  <a:cubicBezTo>
                    <a:pt x="1255" y="1894"/>
                    <a:pt x="1399" y="2039"/>
                    <a:pt x="1592" y="2232"/>
                  </a:cubicBezTo>
                  <a:cubicBezTo>
                    <a:pt x="1785" y="2425"/>
                    <a:pt x="1978" y="2617"/>
                    <a:pt x="2219" y="2762"/>
                  </a:cubicBezTo>
                  <a:cubicBezTo>
                    <a:pt x="2412" y="2907"/>
                    <a:pt x="2653" y="3100"/>
                    <a:pt x="2846" y="3244"/>
                  </a:cubicBezTo>
                  <a:cubicBezTo>
                    <a:pt x="3714" y="3775"/>
                    <a:pt x="4631" y="4209"/>
                    <a:pt x="5547" y="4547"/>
                  </a:cubicBezTo>
                  <a:cubicBezTo>
                    <a:pt x="6319" y="4836"/>
                    <a:pt x="6849" y="4981"/>
                    <a:pt x="6849" y="4981"/>
                  </a:cubicBezTo>
                  <a:lnTo>
                    <a:pt x="7235" y="5077"/>
                  </a:lnTo>
                  <a:cubicBezTo>
                    <a:pt x="7476" y="5125"/>
                    <a:pt x="7814" y="5222"/>
                    <a:pt x="8200" y="5270"/>
                  </a:cubicBezTo>
                  <a:cubicBezTo>
                    <a:pt x="9164" y="5415"/>
                    <a:pt x="10177" y="5511"/>
                    <a:pt x="11190" y="5511"/>
                  </a:cubicBezTo>
                  <a:cubicBezTo>
                    <a:pt x="11431" y="5523"/>
                    <a:pt x="11675" y="5529"/>
                    <a:pt x="11921" y="5529"/>
                  </a:cubicBezTo>
                  <a:cubicBezTo>
                    <a:pt x="12658" y="5529"/>
                    <a:pt x="13408" y="5475"/>
                    <a:pt x="14132" y="5366"/>
                  </a:cubicBezTo>
                  <a:cubicBezTo>
                    <a:pt x="14614" y="5318"/>
                    <a:pt x="15048" y="5222"/>
                    <a:pt x="15482" y="5077"/>
                  </a:cubicBezTo>
                  <a:cubicBezTo>
                    <a:pt x="15204" y="5049"/>
                    <a:pt x="14941" y="5021"/>
                    <a:pt x="14686" y="5021"/>
                  </a:cubicBezTo>
                  <a:cubicBezTo>
                    <a:pt x="14499" y="5021"/>
                    <a:pt x="14315" y="5036"/>
                    <a:pt x="14132" y="5077"/>
                  </a:cubicBezTo>
                  <a:cubicBezTo>
                    <a:pt x="13119" y="5077"/>
                    <a:pt x="12154" y="5029"/>
                    <a:pt x="11190" y="4981"/>
                  </a:cubicBezTo>
                  <a:cubicBezTo>
                    <a:pt x="10225" y="4884"/>
                    <a:pt x="9261" y="4740"/>
                    <a:pt x="8344" y="4498"/>
                  </a:cubicBezTo>
                  <a:cubicBezTo>
                    <a:pt x="7910" y="4450"/>
                    <a:pt x="7621" y="4354"/>
                    <a:pt x="7380" y="4305"/>
                  </a:cubicBezTo>
                  <a:lnTo>
                    <a:pt x="7042" y="4209"/>
                  </a:lnTo>
                  <a:cubicBezTo>
                    <a:pt x="7042" y="4209"/>
                    <a:pt x="6560" y="4064"/>
                    <a:pt x="5788" y="3871"/>
                  </a:cubicBezTo>
                  <a:cubicBezTo>
                    <a:pt x="4872" y="3582"/>
                    <a:pt x="4004" y="3196"/>
                    <a:pt x="3136" y="2762"/>
                  </a:cubicBezTo>
                  <a:cubicBezTo>
                    <a:pt x="2943" y="2617"/>
                    <a:pt x="2702" y="2473"/>
                    <a:pt x="2509" y="2328"/>
                  </a:cubicBezTo>
                  <a:cubicBezTo>
                    <a:pt x="2268" y="2183"/>
                    <a:pt x="2075" y="2039"/>
                    <a:pt x="1882" y="1894"/>
                  </a:cubicBezTo>
                  <a:lnTo>
                    <a:pt x="1351" y="1460"/>
                  </a:lnTo>
                  <a:lnTo>
                    <a:pt x="917" y="978"/>
                  </a:lnTo>
                  <a:cubicBezTo>
                    <a:pt x="676" y="785"/>
                    <a:pt x="483" y="544"/>
                    <a:pt x="290" y="254"/>
                  </a:cubicBezTo>
                  <a:cubicBezTo>
                    <a:pt x="170" y="94"/>
                    <a:pt x="84" y="1"/>
                    <a:pt x="30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2015325" y="4497825"/>
              <a:ext cx="71150" cy="151950"/>
            </a:xfrm>
            <a:custGeom>
              <a:avLst/>
              <a:gdLst/>
              <a:ahLst/>
              <a:cxnLst/>
              <a:rect l="l" t="t" r="r" b="b"/>
              <a:pathLst>
                <a:path w="2846" h="6078" extrusionOk="0">
                  <a:moveTo>
                    <a:pt x="2508" y="1"/>
                  </a:moveTo>
                  <a:cubicBezTo>
                    <a:pt x="2411" y="1"/>
                    <a:pt x="2411" y="242"/>
                    <a:pt x="2411" y="580"/>
                  </a:cubicBezTo>
                  <a:cubicBezTo>
                    <a:pt x="2411" y="917"/>
                    <a:pt x="2363" y="1303"/>
                    <a:pt x="2267" y="1689"/>
                  </a:cubicBezTo>
                  <a:cubicBezTo>
                    <a:pt x="2219" y="2075"/>
                    <a:pt x="2074" y="2412"/>
                    <a:pt x="1977" y="2798"/>
                  </a:cubicBezTo>
                  <a:cubicBezTo>
                    <a:pt x="1881" y="3088"/>
                    <a:pt x="1784" y="3280"/>
                    <a:pt x="1784" y="3280"/>
                  </a:cubicBezTo>
                  <a:cubicBezTo>
                    <a:pt x="1784" y="3280"/>
                    <a:pt x="1688" y="3473"/>
                    <a:pt x="1592" y="3715"/>
                  </a:cubicBezTo>
                  <a:cubicBezTo>
                    <a:pt x="1447" y="4100"/>
                    <a:pt x="1254" y="4438"/>
                    <a:pt x="1061" y="4727"/>
                  </a:cubicBezTo>
                  <a:cubicBezTo>
                    <a:pt x="868" y="5065"/>
                    <a:pt x="627" y="5354"/>
                    <a:pt x="386" y="5644"/>
                  </a:cubicBezTo>
                  <a:cubicBezTo>
                    <a:pt x="145" y="5837"/>
                    <a:pt x="0" y="6029"/>
                    <a:pt x="0" y="6078"/>
                  </a:cubicBezTo>
                  <a:cubicBezTo>
                    <a:pt x="48" y="6078"/>
                    <a:pt x="289" y="6029"/>
                    <a:pt x="579" y="5885"/>
                  </a:cubicBezTo>
                  <a:cubicBezTo>
                    <a:pt x="916" y="5644"/>
                    <a:pt x="1254" y="5403"/>
                    <a:pt x="1543" y="5065"/>
                  </a:cubicBezTo>
                  <a:cubicBezTo>
                    <a:pt x="1784" y="4776"/>
                    <a:pt x="2026" y="4438"/>
                    <a:pt x="2267" y="4052"/>
                  </a:cubicBezTo>
                  <a:cubicBezTo>
                    <a:pt x="2411" y="3763"/>
                    <a:pt x="2508" y="3570"/>
                    <a:pt x="2508" y="3570"/>
                  </a:cubicBezTo>
                  <a:cubicBezTo>
                    <a:pt x="2508" y="3570"/>
                    <a:pt x="2604" y="3329"/>
                    <a:pt x="2701" y="2991"/>
                  </a:cubicBezTo>
                  <a:cubicBezTo>
                    <a:pt x="2749" y="2605"/>
                    <a:pt x="2845" y="2171"/>
                    <a:pt x="2845" y="1785"/>
                  </a:cubicBezTo>
                  <a:cubicBezTo>
                    <a:pt x="2845" y="1351"/>
                    <a:pt x="2797" y="917"/>
                    <a:pt x="2749" y="532"/>
                  </a:cubicBezTo>
                  <a:cubicBezTo>
                    <a:pt x="2653" y="194"/>
                    <a:pt x="2556" y="1"/>
                    <a:pt x="2508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2090075" y="4488200"/>
              <a:ext cx="50650" cy="132950"/>
            </a:xfrm>
            <a:custGeom>
              <a:avLst/>
              <a:gdLst/>
              <a:ahLst/>
              <a:cxnLst/>
              <a:rect l="l" t="t" r="r" b="b"/>
              <a:pathLst>
                <a:path w="2026" h="5318" extrusionOk="0">
                  <a:moveTo>
                    <a:pt x="1929" y="0"/>
                  </a:moveTo>
                  <a:cubicBezTo>
                    <a:pt x="1785" y="0"/>
                    <a:pt x="1543" y="675"/>
                    <a:pt x="1351" y="1351"/>
                  </a:cubicBezTo>
                  <a:cubicBezTo>
                    <a:pt x="1109" y="2026"/>
                    <a:pt x="916" y="2653"/>
                    <a:pt x="916" y="2653"/>
                  </a:cubicBezTo>
                  <a:cubicBezTo>
                    <a:pt x="916" y="2653"/>
                    <a:pt x="868" y="2846"/>
                    <a:pt x="820" y="3087"/>
                  </a:cubicBezTo>
                  <a:cubicBezTo>
                    <a:pt x="772" y="3231"/>
                    <a:pt x="724" y="3376"/>
                    <a:pt x="724" y="3521"/>
                  </a:cubicBezTo>
                  <a:cubicBezTo>
                    <a:pt x="675" y="3665"/>
                    <a:pt x="627" y="3810"/>
                    <a:pt x="579" y="4003"/>
                  </a:cubicBezTo>
                  <a:cubicBezTo>
                    <a:pt x="531" y="4148"/>
                    <a:pt x="434" y="4292"/>
                    <a:pt x="386" y="4437"/>
                  </a:cubicBezTo>
                  <a:cubicBezTo>
                    <a:pt x="338" y="4582"/>
                    <a:pt x="290" y="4727"/>
                    <a:pt x="193" y="4871"/>
                  </a:cubicBezTo>
                  <a:cubicBezTo>
                    <a:pt x="48" y="5112"/>
                    <a:pt x="0" y="5257"/>
                    <a:pt x="48" y="5305"/>
                  </a:cubicBezTo>
                  <a:cubicBezTo>
                    <a:pt x="57" y="5314"/>
                    <a:pt x="68" y="5318"/>
                    <a:pt x="81" y="5318"/>
                  </a:cubicBezTo>
                  <a:cubicBezTo>
                    <a:pt x="148" y="5318"/>
                    <a:pt x="274" y="5224"/>
                    <a:pt x="434" y="5064"/>
                  </a:cubicBezTo>
                  <a:cubicBezTo>
                    <a:pt x="579" y="4919"/>
                    <a:pt x="675" y="4823"/>
                    <a:pt x="772" y="4678"/>
                  </a:cubicBezTo>
                  <a:cubicBezTo>
                    <a:pt x="868" y="4534"/>
                    <a:pt x="965" y="4389"/>
                    <a:pt x="1061" y="4244"/>
                  </a:cubicBezTo>
                  <a:lnTo>
                    <a:pt x="1351" y="3762"/>
                  </a:lnTo>
                  <a:cubicBezTo>
                    <a:pt x="1399" y="3569"/>
                    <a:pt x="1447" y="3424"/>
                    <a:pt x="1495" y="3328"/>
                  </a:cubicBezTo>
                  <a:cubicBezTo>
                    <a:pt x="1640" y="3039"/>
                    <a:pt x="1688" y="2894"/>
                    <a:pt x="1688" y="2894"/>
                  </a:cubicBezTo>
                  <a:cubicBezTo>
                    <a:pt x="1688" y="2894"/>
                    <a:pt x="1833" y="2170"/>
                    <a:pt x="1929" y="1447"/>
                  </a:cubicBezTo>
                  <a:cubicBezTo>
                    <a:pt x="1977" y="724"/>
                    <a:pt x="2026" y="0"/>
                    <a:pt x="1929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1986375" y="4065000"/>
              <a:ext cx="379825" cy="584900"/>
            </a:xfrm>
            <a:custGeom>
              <a:avLst/>
              <a:gdLst/>
              <a:ahLst/>
              <a:cxnLst/>
              <a:rect l="l" t="t" r="r" b="b"/>
              <a:pathLst>
                <a:path w="15193" h="23396" extrusionOk="0">
                  <a:moveTo>
                    <a:pt x="11238" y="0"/>
                  </a:moveTo>
                  <a:cubicBezTo>
                    <a:pt x="11238" y="241"/>
                    <a:pt x="11238" y="434"/>
                    <a:pt x="11238" y="627"/>
                  </a:cubicBezTo>
                  <a:cubicBezTo>
                    <a:pt x="11575" y="1688"/>
                    <a:pt x="11672" y="2605"/>
                    <a:pt x="11093" y="3183"/>
                  </a:cubicBezTo>
                  <a:cubicBezTo>
                    <a:pt x="11141" y="3569"/>
                    <a:pt x="10996" y="3955"/>
                    <a:pt x="10707" y="4100"/>
                  </a:cubicBezTo>
                  <a:cubicBezTo>
                    <a:pt x="10218" y="4398"/>
                    <a:pt x="9459" y="4510"/>
                    <a:pt x="8595" y="4510"/>
                  </a:cubicBezTo>
                  <a:cubicBezTo>
                    <a:pt x="5968" y="4510"/>
                    <a:pt x="2364" y="3473"/>
                    <a:pt x="2364" y="3473"/>
                  </a:cubicBezTo>
                  <a:lnTo>
                    <a:pt x="2364" y="3473"/>
                  </a:lnTo>
                  <a:cubicBezTo>
                    <a:pt x="2364" y="3473"/>
                    <a:pt x="2364" y="5981"/>
                    <a:pt x="2557" y="9501"/>
                  </a:cubicBezTo>
                  <a:cubicBezTo>
                    <a:pt x="2750" y="13022"/>
                    <a:pt x="1" y="19436"/>
                    <a:pt x="290" y="21510"/>
                  </a:cubicBezTo>
                  <a:cubicBezTo>
                    <a:pt x="290" y="21606"/>
                    <a:pt x="338" y="21751"/>
                    <a:pt x="338" y="21847"/>
                  </a:cubicBezTo>
                  <a:lnTo>
                    <a:pt x="386" y="21944"/>
                  </a:lnTo>
                  <a:cubicBezTo>
                    <a:pt x="435" y="22040"/>
                    <a:pt x="435" y="22089"/>
                    <a:pt x="483" y="22185"/>
                  </a:cubicBezTo>
                  <a:cubicBezTo>
                    <a:pt x="483" y="22185"/>
                    <a:pt x="483" y="22233"/>
                    <a:pt x="531" y="22281"/>
                  </a:cubicBezTo>
                  <a:lnTo>
                    <a:pt x="628" y="22426"/>
                  </a:lnTo>
                  <a:lnTo>
                    <a:pt x="676" y="22571"/>
                  </a:lnTo>
                  <a:cubicBezTo>
                    <a:pt x="724" y="22619"/>
                    <a:pt x="772" y="22667"/>
                    <a:pt x="772" y="22716"/>
                  </a:cubicBezTo>
                  <a:cubicBezTo>
                    <a:pt x="820" y="22764"/>
                    <a:pt x="869" y="22764"/>
                    <a:pt x="869" y="22812"/>
                  </a:cubicBezTo>
                  <a:cubicBezTo>
                    <a:pt x="917" y="22860"/>
                    <a:pt x="965" y="22908"/>
                    <a:pt x="965" y="22908"/>
                  </a:cubicBezTo>
                  <a:cubicBezTo>
                    <a:pt x="1062" y="23005"/>
                    <a:pt x="1158" y="23053"/>
                    <a:pt x="1254" y="23150"/>
                  </a:cubicBezTo>
                  <a:cubicBezTo>
                    <a:pt x="1351" y="23198"/>
                    <a:pt x="1447" y="23246"/>
                    <a:pt x="1544" y="23294"/>
                  </a:cubicBezTo>
                  <a:lnTo>
                    <a:pt x="1592" y="23294"/>
                  </a:lnTo>
                  <a:cubicBezTo>
                    <a:pt x="1640" y="23294"/>
                    <a:pt x="1737" y="23342"/>
                    <a:pt x="1833" y="23342"/>
                  </a:cubicBezTo>
                  <a:lnTo>
                    <a:pt x="1881" y="23342"/>
                  </a:lnTo>
                  <a:cubicBezTo>
                    <a:pt x="1930" y="23391"/>
                    <a:pt x="2026" y="23391"/>
                    <a:pt x="2123" y="23391"/>
                  </a:cubicBezTo>
                  <a:cubicBezTo>
                    <a:pt x="2175" y="23394"/>
                    <a:pt x="2228" y="23396"/>
                    <a:pt x="2280" y="23396"/>
                  </a:cubicBezTo>
                  <a:cubicBezTo>
                    <a:pt x="2950" y="23396"/>
                    <a:pt x="3611" y="23115"/>
                    <a:pt x="4148" y="22667"/>
                  </a:cubicBezTo>
                  <a:cubicBezTo>
                    <a:pt x="2798" y="22523"/>
                    <a:pt x="1592" y="21799"/>
                    <a:pt x="1978" y="19677"/>
                  </a:cubicBezTo>
                  <a:cubicBezTo>
                    <a:pt x="2683" y="15709"/>
                    <a:pt x="3429" y="13394"/>
                    <a:pt x="4510" y="13394"/>
                  </a:cubicBezTo>
                  <a:cubicBezTo>
                    <a:pt x="4611" y="13394"/>
                    <a:pt x="4716" y="13414"/>
                    <a:pt x="4823" y="13456"/>
                  </a:cubicBezTo>
                  <a:cubicBezTo>
                    <a:pt x="5691" y="13842"/>
                    <a:pt x="6560" y="14324"/>
                    <a:pt x="7331" y="14903"/>
                  </a:cubicBezTo>
                  <a:cubicBezTo>
                    <a:pt x="7331" y="14324"/>
                    <a:pt x="7379" y="13793"/>
                    <a:pt x="7379" y="13359"/>
                  </a:cubicBezTo>
                  <a:lnTo>
                    <a:pt x="7379" y="12588"/>
                  </a:lnTo>
                  <a:cubicBezTo>
                    <a:pt x="7379" y="12539"/>
                    <a:pt x="7379" y="12539"/>
                    <a:pt x="7379" y="12539"/>
                  </a:cubicBezTo>
                  <a:lnTo>
                    <a:pt x="7379" y="12250"/>
                  </a:lnTo>
                  <a:lnTo>
                    <a:pt x="7379" y="12202"/>
                  </a:lnTo>
                  <a:cubicBezTo>
                    <a:pt x="7813" y="12443"/>
                    <a:pt x="8248" y="12684"/>
                    <a:pt x="8682" y="12877"/>
                  </a:cubicBezTo>
                  <a:lnTo>
                    <a:pt x="8730" y="12877"/>
                  </a:lnTo>
                  <a:cubicBezTo>
                    <a:pt x="7283" y="11478"/>
                    <a:pt x="5884" y="9694"/>
                    <a:pt x="7138" y="8922"/>
                  </a:cubicBezTo>
                  <a:cubicBezTo>
                    <a:pt x="7828" y="8491"/>
                    <a:pt x="8671" y="8388"/>
                    <a:pt x="9548" y="8388"/>
                  </a:cubicBezTo>
                  <a:cubicBezTo>
                    <a:pt x="10361" y="8388"/>
                    <a:pt x="11204" y="8477"/>
                    <a:pt x="11979" y="8477"/>
                  </a:cubicBezTo>
                  <a:cubicBezTo>
                    <a:pt x="12239" y="8477"/>
                    <a:pt x="12491" y="8467"/>
                    <a:pt x="12733" y="8440"/>
                  </a:cubicBezTo>
                  <a:cubicBezTo>
                    <a:pt x="13601" y="8344"/>
                    <a:pt x="14469" y="8006"/>
                    <a:pt x="15192" y="7476"/>
                  </a:cubicBezTo>
                  <a:cubicBezTo>
                    <a:pt x="12781" y="5016"/>
                    <a:pt x="12974" y="2026"/>
                    <a:pt x="11238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2733900" y="3885275"/>
              <a:ext cx="65150" cy="174050"/>
            </a:xfrm>
            <a:custGeom>
              <a:avLst/>
              <a:gdLst/>
              <a:ahLst/>
              <a:cxnLst/>
              <a:rect l="l" t="t" r="r" b="b"/>
              <a:pathLst>
                <a:path w="2606" h="6962" extrusionOk="0">
                  <a:moveTo>
                    <a:pt x="1845" y="1"/>
                  </a:moveTo>
                  <a:cubicBezTo>
                    <a:pt x="1466" y="1"/>
                    <a:pt x="1010" y="707"/>
                    <a:pt x="917" y="1595"/>
                  </a:cubicBezTo>
                  <a:cubicBezTo>
                    <a:pt x="821" y="2511"/>
                    <a:pt x="1110" y="3283"/>
                    <a:pt x="1544" y="3331"/>
                  </a:cubicBezTo>
                  <a:cubicBezTo>
                    <a:pt x="1559" y="3333"/>
                    <a:pt x="1573" y="3333"/>
                    <a:pt x="1588" y="3333"/>
                  </a:cubicBezTo>
                  <a:cubicBezTo>
                    <a:pt x="2007" y="3333"/>
                    <a:pt x="2415" y="2673"/>
                    <a:pt x="2509" y="1788"/>
                  </a:cubicBezTo>
                  <a:cubicBezTo>
                    <a:pt x="2605" y="823"/>
                    <a:pt x="2316" y="51"/>
                    <a:pt x="1882" y="3"/>
                  </a:cubicBezTo>
                  <a:cubicBezTo>
                    <a:pt x="1869" y="2"/>
                    <a:pt x="1857" y="1"/>
                    <a:pt x="1845" y="1"/>
                  </a:cubicBezTo>
                  <a:close/>
                  <a:moveTo>
                    <a:pt x="1081" y="4524"/>
                  </a:moveTo>
                  <a:cubicBezTo>
                    <a:pt x="796" y="4524"/>
                    <a:pt x="418" y="4980"/>
                    <a:pt x="242" y="5598"/>
                  </a:cubicBezTo>
                  <a:cubicBezTo>
                    <a:pt x="1" y="6273"/>
                    <a:pt x="97" y="6852"/>
                    <a:pt x="435" y="6948"/>
                  </a:cubicBezTo>
                  <a:cubicBezTo>
                    <a:pt x="466" y="6957"/>
                    <a:pt x="498" y="6961"/>
                    <a:pt x="530" y="6961"/>
                  </a:cubicBezTo>
                  <a:cubicBezTo>
                    <a:pt x="843" y="6961"/>
                    <a:pt x="1176" y="6547"/>
                    <a:pt x="1351" y="5935"/>
                  </a:cubicBezTo>
                  <a:cubicBezTo>
                    <a:pt x="1544" y="5260"/>
                    <a:pt x="1496" y="4633"/>
                    <a:pt x="1158" y="4537"/>
                  </a:cubicBezTo>
                  <a:cubicBezTo>
                    <a:pt x="1133" y="4528"/>
                    <a:pt x="1108" y="4524"/>
                    <a:pt x="1081" y="4524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3616475" y="2558775"/>
              <a:ext cx="855350" cy="530050"/>
            </a:xfrm>
            <a:custGeom>
              <a:avLst/>
              <a:gdLst/>
              <a:ahLst/>
              <a:cxnLst/>
              <a:rect l="l" t="t" r="r" b="b"/>
              <a:pathLst>
                <a:path w="34214" h="21202" extrusionOk="0">
                  <a:moveTo>
                    <a:pt x="21" y="20938"/>
                  </a:moveTo>
                  <a:lnTo>
                    <a:pt x="21" y="20938"/>
                  </a:lnTo>
                  <a:cubicBezTo>
                    <a:pt x="13" y="20940"/>
                    <a:pt x="7" y="20942"/>
                    <a:pt x="0" y="20943"/>
                  </a:cubicBezTo>
                  <a:cubicBezTo>
                    <a:pt x="0" y="20943"/>
                    <a:pt x="7" y="20942"/>
                    <a:pt x="21" y="20938"/>
                  </a:cubicBezTo>
                  <a:close/>
                  <a:moveTo>
                    <a:pt x="32892" y="1"/>
                  </a:moveTo>
                  <a:cubicBezTo>
                    <a:pt x="31214" y="1"/>
                    <a:pt x="27842" y="2767"/>
                    <a:pt x="26622" y="4112"/>
                  </a:cubicBezTo>
                  <a:cubicBezTo>
                    <a:pt x="22330" y="8887"/>
                    <a:pt x="11238" y="9031"/>
                    <a:pt x="11238" y="9031"/>
                  </a:cubicBezTo>
                  <a:cubicBezTo>
                    <a:pt x="11238" y="9031"/>
                    <a:pt x="16977" y="10285"/>
                    <a:pt x="14855" y="14095"/>
                  </a:cubicBezTo>
                  <a:cubicBezTo>
                    <a:pt x="12923" y="17629"/>
                    <a:pt x="587" y="20795"/>
                    <a:pt x="21" y="20938"/>
                  </a:cubicBezTo>
                  <a:lnTo>
                    <a:pt x="21" y="20938"/>
                  </a:lnTo>
                  <a:cubicBezTo>
                    <a:pt x="82" y="20925"/>
                    <a:pt x="173" y="20919"/>
                    <a:pt x="292" y="20919"/>
                  </a:cubicBezTo>
                  <a:cubicBezTo>
                    <a:pt x="1108" y="20919"/>
                    <a:pt x="3232" y="21202"/>
                    <a:pt x="6011" y="21202"/>
                  </a:cubicBezTo>
                  <a:cubicBezTo>
                    <a:pt x="10305" y="21202"/>
                    <a:pt x="16163" y="20526"/>
                    <a:pt x="21172" y="17085"/>
                  </a:cubicBezTo>
                  <a:cubicBezTo>
                    <a:pt x="26092" y="13709"/>
                    <a:pt x="31734" y="9079"/>
                    <a:pt x="33519" y="3099"/>
                  </a:cubicBezTo>
                  <a:cubicBezTo>
                    <a:pt x="34213" y="812"/>
                    <a:pt x="33801" y="1"/>
                    <a:pt x="328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4357975" y="2627325"/>
              <a:ext cx="106125" cy="56300"/>
            </a:xfrm>
            <a:custGeom>
              <a:avLst/>
              <a:gdLst/>
              <a:ahLst/>
              <a:cxnLst/>
              <a:rect l="l" t="t" r="r" b="b"/>
              <a:pathLst>
                <a:path w="4245" h="2252" extrusionOk="0">
                  <a:moveTo>
                    <a:pt x="3253" y="1"/>
                  </a:moveTo>
                  <a:cubicBezTo>
                    <a:pt x="3168" y="1"/>
                    <a:pt x="3081" y="7"/>
                    <a:pt x="2991" y="20"/>
                  </a:cubicBezTo>
                  <a:cubicBezTo>
                    <a:pt x="2846" y="20"/>
                    <a:pt x="2701" y="20"/>
                    <a:pt x="2508" y="68"/>
                  </a:cubicBezTo>
                  <a:cubicBezTo>
                    <a:pt x="2364" y="68"/>
                    <a:pt x="2219" y="116"/>
                    <a:pt x="2123" y="164"/>
                  </a:cubicBezTo>
                  <a:lnTo>
                    <a:pt x="1688" y="309"/>
                  </a:lnTo>
                  <a:lnTo>
                    <a:pt x="1399" y="550"/>
                  </a:lnTo>
                  <a:cubicBezTo>
                    <a:pt x="1158" y="743"/>
                    <a:pt x="917" y="936"/>
                    <a:pt x="724" y="1177"/>
                  </a:cubicBezTo>
                  <a:cubicBezTo>
                    <a:pt x="338" y="1659"/>
                    <a:pt x="1" y="2190"/>
                    <a:pt x="97" y="2238"/>
                  </a:cubicBezTo>
                  <a:cubicBezTo>
                    <a:pt x="106" y="2247"/>
                    <a:pt x="119" y="2252"/>
                    <a:pt x="135" y="2252"/>
                  </a:cubicBezTo>
                  <a:cubicBezTo>
                    <a:pt x="286" y="2252"/>
                    <a:pt x="718" y="1868"/>
                    <a:pt x="1110" y="1563"/>
                  </a:cubicBezTo>
                  <a:cubicBezTo>
                    <a:pt x="1351" y="1418"/>
                    <a:pt x="1544" y="1274"/>
                    <a:pt x="1785" y="1177"/>
                  </a:cubicBezTo>
                  <a:lnTo>
                    <a:pt x="2123" y="984"/>
                  </a:lnTo>
                  <a:lnTo>
                    <a:pt x="2412" y="839"/>
                  </a:lnTo>
                  <a:cubicBezTo>
                    <a:pt x="2508" y="791"/>
                    <a:pt x="2605" y="743"/>
                    <a:pt x="2701" y="695"/>
                  </a:cubicBezTo>
                  <a:cubicBezTo>
                    <a:pt x="2846" y="647"/>
                    <a:pt x="2942" y="598"/>
                    <a:pt x="3087" y="550"/>
                  </a:cubicBezTo>
                  <a:cubicBezTo>
                    <a:pt x="3666" y="405"/>
                    <a:pt x="4245" y="454"/>
                    <a:pt x="4245" y="309"/>
                  </a:cubicBezTo>
                  <a:cubicBezTo>
                    <a:pt x="4245" y="309"/>
                    <a:pt x="4148" y="213"/>
                    <a:pt x="3907" y="116"/>
                  </a:cubicBezTo>
                  <a:cubicBezTo>
                    <a:pt x="3695" y="45"/>
                    <a:pt x="3483" y="1"/>
                    <a:pt x="3253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4360375" y="2567825"/>
              <a:ext cx="112175" cy="57675"/>
            </a:xfrm>
            <a:custGeom>
              <a:avLst/>
              <a:gdLst/>
              <a:ahLst/>
              <a:cxnLst/>
              <a:rect l="l" t="t" r="r" b="b"/>
              <a:pathLst>
                <a:path w="4487" h="2307" extrusionOk="0">
                  <a:moveTo>
                    <a:pt x="2732" y="0"/>
                  </a:moveTo>
                  <a:cubicBezTo>
                    <a:pt x="2569" y="0"/>
                    <a:pt x="2412" y="12"/>
                    <a:pt x="2268" y="36"/>
                  </a:cubicBezTo>
                  <a:cubicBezTo>
                    <a:pt x="2123" y="85"/>
                    <a:pt x="2027" y="85"/>
                    <a:pt x="1930" y="133"/>
                  </a:cubicBezTo>
                  <a:lnTo>
                    <a:pt x="1785" y="181"/>
                  </a:lnTo>
                  <a:cubicBezTo>
                    <a:pt x="1641" y="229"/>
                    <a:pt x="1496" y="326"/>
                    <a:pt x="1400" y="422"/>
                  </a:cubicBezTo>
                  <a:cubicBezTo>
                    <a:pt x="1110" y="615"/>
                    <a:pt x="917" y="808"/>
                    <a:pt x="724" y="1097"/>
                  </a:cubicBezTo>
                  <a:cubicBezTo>
                    <a:pt x="290" y="1628"/>
                    <a:pt x="1" y="2255"/>
                    <a:pt x="97" y="2303"/>
                  </a:cubicBezTo>
                  <a:cubicBezTo>
                    <a:pt x="102" y="2305"/>
                    <a:pt x="107" y="2306"/>
                    <a:pt x="113" y="2306"/>
                  </a:cubicBezTo>
                  <a:cubicBezTo>
                    <a:pt x="235" y="2306"/>
                    <a:pt x="650" y="1851"/>
                    <a:pt x="1110" y="1483"/>
                  </a:cubicBezTo>
                  <a:cubicBezTo>
                    <a:pt x="1303" y="1290"/>
                    <a:pt x="1544" y="1146"/>
                    <a:pt x="1737" y="1049"/>
                  </a:cubicBezTo>
                  <a:cubicBezTo>
                    <a:pt x="1882" y="953"/>
                    <a:pt x="1978" y="953"/>
                    <a:pt x="2075" y="905"/>
                  </a:cubicBezTo>
                  <a:cubicBezTo>
                    <a:pt x="2075" y="905"/>
                    <a:pt x="2171" y="808"/>
                    <a:pt x="2412" y="760"/>
                  </a:cubicBezTo>
                  <a:cubicBezTo>
                    <a:pt x="2653" y="663"/>
                    <a:pt x="2895" y="615"/>
                    <a:pt x="3184" y="615"/>
                  </a:cubicBezTo>
                  <a:cubicBezTo>
                    <a:pt x="3274" y="608"/>
                    <a:pt x="3367" y="605"/>
                    <a:pt x="3460" y="605"/>
                  </a:cubicBezTo>
                  <a:cubicBezTo>
                    <a:pt x="3756" y="605"/>
                    <a:pt x="4053" y="633"/>
                    <a:pt x="4251" y="633"/>
                  </a:cubicBezTo>
                  <a:cubicBezTo>
                    <a:pt x="4395" y="633"/>
                    <a:pt x="4486" y="618"/>
                    <a:pt x="4486" y="567"/>
                  </a:cubicBezTo>
                  <a:cubicBezTo>
                    <a:pt x="4486" y="470"/>
                    <a:pt x="3907" y="181"/>
                    <a:pt x="3232" y="36"/>
                  </a:cubicBezTo>
                  <a:cubicBezTo>
                    <a:pt x="3063" y="12"/>
                    <a:pt x="2895" y="0"/>
                    <a:pt x="2732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3975775" y="2552125"/>
              <a:ext cx="504000" cy="222800"/>
            </a:xfrm>
            <a:custGeom>
              <a:avLst/>
              <a:gdLst/>
              <a:ahLst/>
              <a:cxnLst/>
              <a:rect l="l" t="t" r="r" b="b"/>
              <a:pathLst>
                <a:path w="20160" h="8912" extrusionOk="0">
                  <a:moveTo>
                    <a:pt x="18054" y="1"/>
                  </a:moveTo>
                  <a:cubicBezTo>
                    <a:pt x="17572" y="1"/>
                    <a:pt x="17116" y="100"/>
                    <a:pt x="16687" y="279"/>
                  </a:cubicBezTo>
                  <a:cubicBezTo>
                    <a:pt x="16012" y="568"/>
                    <a:pt x="15337" y="906"/>
                    <a:pt x="14758" y="1291"/>
                  </a:cubicBezTo>
                  <a:cubicBezTo>
                    <a:pt x="13697" y="2111"/>
                    <a:pt x="12684" y="2931"/>
                    <a:pt x="11720" y="3847"/>
                  </a:cubicBezTo>
                  <a:cubicBezTo>
                    <a:pt x="11334" y="4233"/>
                    <a:pt x="10996" y="4523"/>
                    <a:pt x="10755" y="4716"/>
                  </a:cubicBezTo>
                  <a:cubicBezTo>
                    <a:pt x="10514" y="4908"/>
                    <a:pt x="10369" y="5005"/>
                    <a:pt x="10369" y="5005"/>
                  </a:cubicBezTo>
                  <a:cubicBezTo>
                    <a:pt x="9935" y="5343"/>
                    <a:pt x="9453" y="5680"/>
                    <a:pt x="8971" y="5969"/>
                  </a:cubicBezTo>
                  <a:cubicBezTo>
                    <a:pt x="7861" y="6693"/>
                    <a:pt x="6704" y="7223"/>
                    <a:pt x="5498" y="7706"/>
                  </a:cubicBezTo>
                  <a:cubicBezTo>
                    <a:pt x="4341" y="8188"/>
                    <a:pt x="3039" y="8477"/>
                    <a:pt x="1785" y="8574"/>
                  </a:cubicBezTo>
                  <a:cubicBezTo>
                    <a:pt x="1686" y="8578"/>
                    <a:pt x="1591" y="8580"/>
                    <a:pt x="1499" y="8580"/>
                  </a:cubicBezTo>
                  <a:cubicBezTo>
                    <a:pt x="765" y="8580"/>
                    <a:pt x="234" y="8454"/>
                    <a:pt x="61" y="8454"/>
                  </a:cubicBezTo>
                  <a:cubicBezTo>
                    <a:pt x="21" y="8454"/>
                    <a:pt x="0" y="8461"/>
                    <a:pt x="0" y="8477"/>
                  </a:cubicBezTo>
                  <a:cubicBezTo>
                    <a:pt x="579" y="8767"/>
                    <a:pt x="1158" y="8911"/>
                    <a:pt x="1785" y="8911"/>
                  </a:cubicBezTo>
                  <a:cubicBezTo>
                    <a:pt x="3135" y="8911"/>
                    <a:pt x="4437" y="8718"/>
                    <a:pt x="5691" y="8236"/>
                  </a:cubicBezTo>
                  <a:cubicBezTo>
                    <a:pt x="6945" y="7850"/>
                    <a:pt x="8151" y="7272"/>
                    <a:pt x="9308" y="6645"/>
                  </a:cubicBezTo>
                  <a:cubicBezTo>
                    <a:pt x="9839" y="6307"/>
                    <a:pt x="10369" y="5969"/>
                    <a:pt x="10852" y="5632"/>
                  </a:cubicBezTo>
                  <a:cubicBezTo>
                    <a:pt x="10852" y="5632"/>
                    <a:pt x="10996" y="5487"/>
                    <a:pt x="11237" y="5294"/>
                  </a:cubicBezTo>
                  <a:cubicBezTo>
                    <a:pt x="11479" y="5101"/>
                    <a:pt x="11816" y="4764"/>
                    <a:pt x="12202" y="4378"/>
                  </a:cubicBezTo>
                  <a:cubicBezTo>
                    <a:pt x="13118" y="3462"/>
                    <a:pt x="14083" y="2594"/>
                    <a:pt x="15047" y="1774"/>
                  </a:cubicBezTo>
                  <a:cubicBezTo>
                    <a:pt x="15626" y="1340"/>
                    <a:pt x="16205" y="1002"/>
                    <a:pt x="16784" y="713"/>
                  </a:cubicBezTo>
                  <a:cubicBezTo>
                    <a:pt x="17246" y="503"/>
                    <a:pt x="17744" y="366"/>
                    <a:pt x="18247" y="366"/>
                  </a:cubicBezTo>
                  <a:cubicBezTo>
                    <a:pt x="18322" y="366"/>
                    <a:pt x="18397" y="369"/>
                    <a:pt x="18472" y="375"/>
                  </a:cubicBezTo>
                  <a:cubicBezTo>
                    <a:pt x="18906" y="375"/>
                    <a:pt x="19340" y="472"/>
                    <a:pt x="19677" y="664"/>
                  </a:cubicBezTo>
                  <a:cubicBezTo>
                    <a:pt x="19967" y="809"/>
                    <a:pt x="20160" y="906"/>
                    <a:pt x="20160" y="906"/>
                  </a:cubicBezTo>
                  <a:cubicBezTo>
                    <a:pt x="20160" y="906"/>
                    <a:pt x="20063" y="761"/>
                    <a:pt x="19822" y="520"/>
                  </a:cubicBezTo>
                  <a:cubicBezTo>
                    <a:pt x="19436" y="279"/>
                    <a:pt x="19002" y="86"/>
                    <a:pt x="18568" y="37"/>
                  </a:cubicBezTo>
                  <a:cubicBezTo>
                    <a:pt x="18394" y="13"/>
                    <a:pt x="18222" y="1"/>
                    <a:pt x="18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4021575" y="2853275"/>
              <a:ext cx="282175" cy="200175"/>
            </a:xfrm>
            <a:custGeom>
              <a:avLst/>
              <a:gdLst/>
              <a:ahLst/>
              <a:cxnLst/>
              <a:rect l="l" t="t" r="r" b="b"/>
              <a:pathLst>
                <a:path w="11287" h="8007" extrusionOk="0">
                  <a:moveTo>
                    <a:pt x="11238" y="0"/>
                  </a:moveTo>
                  <a:lnTo>
                    <a:pt x="11238" y="0"/>
                  </a:lnTo>
                  <a:cubicBezTo>
                    <a:pt x="10900" y="145"/>
                    <a:pt x="10611" y="338"/>
                    <a:pt x="10370" y="627"/>
                  </a:cubicBezTo>
                  <a:cubicBezTo>
                    <a:pt x="10081" y="820"/>
                    <a:pt x="9839" y="1061"/>
                    <a:pt x="9502" y="1302"/>
                  </a:cubicBezTo>
                  <a:lnTo>
                    <a:pt x="8489" y="2026"/>
                  </a:lnTo>
                  <a:cubicBezTo>
                    <a:pt x="7090" y="3039"/>
                    <a:pt x="5595" y="4003"/>
                    <a:pt x="5595" y="4003"/>
                  </a:cubicBezTo>
                  <a:lnTo>
                    <a:pt x="4776" y="4630"/>
                  </a:lnTo>
                  <a:cubicBezTo>
                    <a:pt x="4245" y="5016"/>
                    <a:pt x="3522" y="5402"/>
                    <a:pt x="2750" y="5836"/>
                  </a:cubicBezTo>
                  <a:cubicBezTo>
                    <a:pt x="2075" y="6222"/>
                    <a:pt x="1400" y="6704"/>
                    <a:pt x="773" y="7186"/>
                  </a:cubicBezTo>
                  <a:cubicBezTo>
                    <a:pt x="531" y="7331"/>
                    <a:pt x="339" y="7524"/>
                    <a:pt x="146" y="7717"/>
                  </a:cubicBezTo>
                  <a:cubicBezTo>
                    <a:pt x="49" y="7861"/>
                    <a:pt x="1" y="7958"/>
                    <a:pt x="1" y="8006"/>
                  </a:cubicBezTo>
                  <a:cubicBezTo>
                    <a:pt x="1" y="8006"/>
                    <a:pt x="97" y="7958"/>
                    <a:pt x="290" y="7861"/>
                  </a:cubicBezTo>
                  <a:cubicBezTo>
                    <a:pt x="435" y="7765"/>
                    <a:pt x="628" y="7572"/>
                    <a:pt x="917" y="7427"/>
                  </a:cubicBezTo>
                  <a:cubicBezTo>
                    <a:pt x="1448" y="7090"/>
                    <a:pt x="2268" y="6752"/>
                    <a:pt x="3039" y="6366"/>
                  </a:cubicBezTo>
                  <a:cubicBezTo>
                    <a:pt x="3763" y="6029"/>
                    <a:pt x="4486" y="5643"/>
                    <a:pt x="5161" y="5257"/>
                  </a:cubicBezTo>
                  <a:lnTo>
                    <a:pt x="5837" y="4823"/>
                  </a:lnTo>
                  <a:lnTo>
                    <a:pt x="6078" y="4630"/>
                  </a:lnTo>
                  <a:lnTo>
                    <a:pt x="6946" y="4003"/>
                  </a:lnTo>
                  <a:cubicBezTo>
                    <a:pt x="7428" y="3569"/>
                    <a:pt x="8151" y="3087"/>
                    <a:pt x="8827" y="2508"/>
                  </a:cubicBezTo>
                  <a:lnTo>
                    <a:pt x="9743" y="1640"/>
                  </a:lnTo>
                  <a:cubicBezTo>
                    <a:pt x="10081" y="1351"/>
                    <a:pt x="10322" y="1061"/>
                    <a:pt x="10563" y="868"/>
                  </a:cubicBezTo>
                  <a:cubicBezTo>
                    <a:pt x="10997" y="386"/>
                    <a:pt x="11286" y="48"/>
                    <a:pt x="11238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3804550" y="2558750"/>
              <a:ext cx="667875" cy="529650"/>
            </a:xfrm>
            <a:custGeom>
              <a:avLst/>
              <a:gdLst/>
              <a:ahLst/>
              <a:cxnLst/>
              <a:rect l="l" t="t" r="r" b="b"/>
              <a:pathLst>
                <a:path w="26715" h="21186" extrusionOk="0">
                  <a:moveTo>
                    <a:pt x="25398" y="1"/>
                  </a:moveTo>
                  <a:cubicBezTo>
                    <a:pt x="25086" y="1"/>
                    <a:pt x="24714" y="95"/>
                    <a:pt x="24308" y="255"/>
                  </a:cubicBezTo>
                  <a:cubicBezTo>
                    <a:pt x="24355" y="5500"/>
                    <a:pt x="15824" y="11687"/>
                    <a:pt x="12461" y="11687"/>
                  </a:cubicBezTo>
                  <a:cubicBezTo>
                    <a:pt x="12422" y="11687"/>
                    <a:pt x="12385" y="11686"/>
                    <a:pt x="12347" y="11685"/>
                  </a:cubicBezTo>
                  <a:cubicBezTo>
                    <a:pt x="10322" y="11588"/>
                    <a:pt x="11238" y="9611"/>
                    <a:pt x="12588" y="7730"/>
                  </a:cubicBezTo>
                  <a:lnTo>
                    <a:pt x="12588" y="7730"/>
                  </a:lnTo>
                  <a:cubicBezTo>
                    <a:pt x="10081" y="8405"/>
                    <a:pt x="7525" y="8839"/>
                    <a:pt x="4968" y="8984"/>
                  </a:cubicBezTo>
                  <a:lnTo>
                    <a:pt x="4631" y="9322"/>
                  </a:lnTo>
                  <a:cubicBezTo>
                    <a:pt x="6126" y="9852"/>
                    <a:pt x="8923" y="11251"/>
                    <a:pt x="7332" y="14144"/>
                  </a:cubicBezTo>
                  <a:cubicBezTo>
                    <a:pt x="6415" y="15784"/>
                    <a:pt x="3232" y="17376"/>
                    <a:pt x="1" y="18581"/>
                  </a:cubicBezTo>
                  <a:cubicBezTo>
                    <a:pt x="49" y="18726"/>
                    <a:pt x="49" y="18919"/>
                    <a:pt x="97" y="19112"/>
                  </a:cubicBezTo>
                  <a:cubicBezTo>
                    <a:pt x="194" y="19835"/>
                    <a:pt x="435" y="20510"/>
                    <a:pt x="821" y="21186"/>
                  </a:cubicBezTo>
                  <a:cubicBezTo>
                    <a:pt x="4776" y="20896"/>
                    <a:pt x="9502" y="19932"/>
                    <a:pt x="13649" y="17086"/>
                  </a:cubicBezTo>
                  <a:cubicBezTo>
                    <a:pt x="18569" y="13710"/>
                    <a:pt x="24211" y="9080"/>
                    <a:pt x="25996" y="3100"/>
                  </a:cubicBezTo>
                  <a:cubicBezTo>
                    <a:pt x="26714" y="801"/>
                    <a:pt x="26309" y="1"/>
                    <a:pt x="25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1809150" y="3606825"/>
              <a:ext cx="434075" cy="335725"/>
            </a:xfrm>
            <a:custGeom>
              <a:avLst/>
              <a:gdLst/>
              <a:ahLst/>
              <a:cxnLst/>
              <a:rect l="l" t="t" r="r" b="b"/>
              <a:pathLst>
                <a:path w="17363" h="13429" extrusionOk="0">
                  <a:moveTo>
                    <a:pt x="2074" y="1"/>
                  </a:moveTo>
                  <a:cubicBezTo>
                    <a:pt x="0" y="917"/>
                    <a:pt x="0" y="4872"/>
                    <a:pt x="1350" y="6174"/>
                  </a:cubicBezTo>
                  <a:lnTo>
                    <a:pt x="3280" y="8103"/>
                  </a:lnTo>
                  <a:cubicBezTo>
                    <a:pt x="3280" y="8103"/>
                    <a:pt x="3347" y="13428"/>
                    <a:pt x="7370" y="13428"/>
                  </a:cubicBezTo>
                  <a:cubicBezTo>
                    <a:pt x="8159" y="13428"/>
                    <a:pt x="9101" y="13223"/>
                    <a:pt x="10224" y="12733"/>
                  </a:cubicBezTo>
                  <a:cubicBezTo>
                    <a:pt x="12057" y="11913"/>
                    <a:pt x="17362" y="7090"/>
                    <a:pt x="14034" y="5257"/>
                  </a:cubicBezTo>
                  <a:cubicBezTo>
                    <a:pt x="13936" y="5208"/>
                    <a:pt x="13820" y="5187"/>
                    <a:pt x="13691" y="5187"/>
                  </a:cubicBezTo>
                  <a:cubicBezTo>
                    <a:pt x="13054" y="5187"/>
                    <a:pt x="12087" y="5700"/>
                    <a:pt x="11285" y="5981"/>
                  </a:cubicBezTo>
                  <a:cubicBezTo>
                    <a:pt x="11044" y="6077"/>
                    <a:pt x="10803" y="6126"/>
                    <a:pt x="10514" y="6174"/>
                  </a:cubicBezTo>
                  <a:cubicBezTo>
                    <a:pt x="9356" y="6126"/>
                    <a:pt x="8199" y="5884"/>
                    <a:pt x="7138" y="5402"/>
                  </a:cubicBezTo>
                  <a:cubicBezTo>
                    <a:pt x="6270" y="5016"/>
                    <a:pt x="1447" y="290"/>
                    <a:pt x="2074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1811550" y="3594775"/>
              <a:ext cx="235125" cy="218250"/>
            </a:xfrm>
            <a:custGeom>
              <a:avLst/>
              <a:gdLst/>
              <a:ahLst/>
              <a:cxnLst/>
              <a:rect l="l" t="t" r="r" b="b"/>
              <a:pathLst>
                <a:path w="9405" h="8730" extrusionOk="0">
                  <a:moveTo>
                    <a:pt x="1833" y="0"/>
                  </a:moveTo>
                  <a:lnTo>
                    <a:pt x="1254" y="627"/>
                  </a:lnTo>
                  <a:lnTo>
                    <a:pt x="1110" y="868"/>
                  </a:lnTo>
                  <a:cubicBezTo>
                    <a:pt x="1062" y="917"/>
                    <a:pt x="1013" y="965"/>
                    <a:pt x="965" y="1013"/>
                  </a:cubicBezTo>
                  <a:cubicBezTo>
                    <a:pt x="772" y="1302"/>
                    <a:pt x="627" y="1544"/>
                    <a:pt x="483" y="1833"/>
                  </a:cubicBezTo>
                  <a:cubicBezTo>
                    <a:pt x="435" y="2026"/>
                    <a:pt x="338" y="2122"/>
                    <a:pt x="290" y="2315"/>
                  </a:cubicBezTo>
                  <a:cubicBezTo>
                    <a:pt x="242" y="2460"/>
                    <a:pt x="193" y="2605"/>
                    <a:pt x="145" y="2749"/>
                  </a:cubicBezTo>
                  <a:cubicBezTo>
                    <a:pt x="1" y="3425"/>
                    <a:pt x="1" y="4100"/>
                    <a:pt x="97" y="4775"/>
                  </a:cubicBezTo>
                  <a:cubicBezTo>
                    <a:pt x="290" y="5450"/>
                    <a:pt x="579" y="6077"/>
                    <a:pt x="965" y="6656"/>
                  </a:cubicBezTo>
                  <a:cubicBezTo>
                    <a:pt x="1399" y="7186"/>
                    <a:pt x="1930" y="7669"/>
                    <a:pt x="2557" y="8054"/>
                  </a:cubicBezTo>
                  <a:cubicBezTo>
                    <a:pt x="3135" y="8392"/>
                    <a:pt x="3811" y="8633"/>
                    <a:pt x="4534" y="8730"/>
                  </a:cubicBezTo>
                  <a:lnTo>
                    <a:pt x="4003" y="8585"/>
                  </a:lnTo>
                  <a:cubicBezTo>
                    <a:pt x="3569" y="8392"/>
                    <a:pt x="3087" y="8151"/>
                    <a:pt x="2701" y="7861"/>
                  </a:cubicBezTo>
                  <a:cubicBezTo>
                    <a:pt x="2074" y="7427"/>
                    <a:pt x="1592" y="6849"/>
                    <a:pt x="1206" y="6222"/>
                  </a:cubicBezTo>
                  <a:cubicBezTo>
                    <a:pt x="772" y="5402"/>
                    <a:pt x="579" y="4486"/>
                    <a:pt x="676" y="3617"/>
                  </a:cubicBezTo>
                  <a:cubicBezTo>
                    <a:pt x="724" y="3087"/>
                    <a:pt x="869" y="2653"/>
                    <a:pt x="1062" y="2219"/>
                  </a:cubicBezTo>
                  <a:cubicBezTo>
                    <a:pt x="1158" y="2074"/>
                    <a:pt x="1158" y="1978"/>
                    <a:pt x="1254" y="1881"/>
                  </a:cubicBezTo>
                  <a:lnTo>
                    <a:pt x="1447" y="1544"/>
                  </a:lnTo>
                  <a:cubicBezTo>
                    <a:pt x="1544" y="1447"/>
                    <a:pt x="1592" y="1302"/>
                    <a:pt x="1689" y="1254"/>
                  </a:cubicBezTo>
                  <a:lnTo>
                    <a:pt x="1737" y="1158"/>
                  </a:lnTo>
                  <a:lnTo>
                    <a:pt x="1881" y="1351"/>
                  </a:lnTo>
                  <a:cubicBezTo>
                    <a:pt x="2026" y="1592"/>
                    <a:pt x="2219" y="1785"/>
                    <a:pt x="2364" y="2026"/>
                  </a:cubicBezTo>
                  <a:cubicBezTo>
                    <a:pt x="2750" y="2508"/>
                    <a:pt x="3135" y="2942"/>
                    <a:pt x="3521" y="3376"/>
                  </a:cubicBezTo>
                  <a:cubicBezTo>
                    <a:pt x="4341" y="4244"/>
                    <a:pt x="5257" y="4920"/>
                    <a:pt x="6318" y="5450"/>
                  </a:cubicBezTo>
                  <a:cubicBezTo>
                    <a:pt x="7283" y="5932"/>
                    <a:pt x="8344" y="6222"/>
                    <a:pt x="9405" y="6270"/>
                  </a:cubicBezTo>
                  <a:lnTo>
                    <a:pt x="9019" y="6174"/>
                  </a:lnTo>
                  <a:cubicBezTo>
                    <a:pt x="8633" y="6077"/>
                    <a:pt x="8247" y="5932"/>
                    <a:pt x="7910" y="5788"/>
                  </a:cubicBezTo>
                  <a:cubicBezTo>
                    <a:pt x="6560" y="5257"/>
                    <a:pt x="5402" y="4437"/>
                    <a:pt x="4437" y="3376"/>
                  </a:cubicBezTo>
                  <a:cubicBezTo>
                    <a:pt x="3714" y="2653"/>
                    <a:pt x="3087" y="1881"/>
                    <a:pt x="2557" y="1061"/>
                  </a:cubicBezTo>
                  <a:lnTo>
                    <a:pt x="2460" y="917"/>
                  </a:lnTo>
                  <a:lnTo>
                    <a:pt x="2267" y="676"/>
                  </a:lnTo>
                  <a:cubicBezTo>
                    <a:pt x="2123" y="434"/>
                    <a:pt x="1978" y="193"/>
                    <a:pt x="1833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1880275" y="3800950"/>
              <a:ext cx="141100" cy="140325"/>
            </a:xfrm>
            <a:custGeom>
              <a:avLst/>
              <a:gdLst/>
              <a:ahLst/>
              <a:cxnLst/>
              <a:rect l="l" t="t" r="r" b="b"/>
              <a:pathLst>
                <a:path w="5644" h="5613" extrusionOk="0">
                  <a:moveTo>
                    <a:pt x="193" y="0"/>
                  </a:moveTo>
                  <a:cubicBezTo>
                    <a:pt x="193" y="0"/>
                    <a:pt x="145" y="241"/>
                    <a:pt x="97" y="724"/>
                  </a:cubicBezTo>
                  <a:cubicBezTo>
                    <a:pt x="1" y="1351"/>
                    <a:pt x="97" y="2026"/>
                    <a:pt x="290" y="2653"/>
                  </a:cubicBezTo>
                  <a:cubicBezTo>
                    <a:pt x="627" y="3617"/>
                    <a:pt x="1303" y="4437"/>
                    <a:pt x="2171" y="4968"/>
                  </a:cubicBezTo>
                  <a:cubicBezTo>
                    <a:pt x="2987" y="5376"/>
                    <a:pt x="3888" y="5612"/>
                    <a:pt x="4809" y="5612"/>
                  </a:cubicBezTo>
                  <a:cubicBezTo>
                    <a:pt x="5086" y="5612"/>
                    <a:pt x="5364" y="5591"/>
                    <a:pt x="5643" y="5547"/>
                  </a:cubicBezTo>
                  <a:lnTo>
                    <a:pt x="5402" y="5498"/>
                  </a:lnTo>
                  <a:cubicBezTo>
                    <a:pt x="5257" y="5498"/>
                    <a:pt x="5016" y="5450"/>
                    <a:pt x="4775" y="5354"/>
                  </a:cubicBezTo>
                  <a:cubicBezTo>
                    <a:pt x="4052" y="5209"/>
                    <a:pt x="3425" y="4920"/>
                    <a:pt x="2798" y="4534"/>
                  </a:cubicBezTo>
                  <a:cubicBezTo>
                    <a:pt x="2605" y="4485"/>
                    <a:pt x="2460" y="4293"/>
                    <a:pt x="2267" y="4196"/>
                  </a:cubicBezTo>
                  <a:cubicBezTo>
                    <a:pt x="2074" y="4100"/>
                    <a:pt x="1930" y="3907"/>
                    <a:pt x="1785" y="3762"/>
                  </a:cubicBezTo>
                  <a:cubicBezTo>
                    <a:pt x="1447" y="3424"/>
                    <a:pt x="1206" y="3039"/>
                    <a:pt x="1013" y="2653"/>
                  </a:cubicBezTo>
                  <a:cubicBezTo>
                    <a:pt x="579" y="1833"/>
                    <a:pt x="338" y="917"/>
                    <a:pt x="193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2037025" y="2892825"/>
              <a:ext cx="1967700" cy="1476025"/>
            </a:xfrm>
            <a:custGeom>
              <a:avLst/>
              <a:gdLst/>
              <a:ahLst/>
              <a:cxnLst/>
              <a:rect l="l" t="t" r="r" b="b"/>
              <a:pathLst>
                <a:path w="78708" h="59041" extrusionOk="0">
                  <a:moveTo>
                    <a:pt x="45707" y="1"/>
                  </a:moveTo>
                  <a:cubicBezTo>
                    <a:pt x="39711" y="1"/>
                    <a:pt x="33784" y="765"/>
                    <a:pt x="28262" y="3048"/>
                  </a:cubicBezTo>
                  <a:cubicBezTo>
                    <a:pt x="26959" y="3482"/>
                    <a:pt x="25754" y="4206"/>
                    <a:pt x="24741" y="5074"/>
                  </a:cubicBezTo>
                  <a:cubicBezTo>
                    <a:pt x="24741" y="5074"/>
                    <a:pt x="21269" y="6279"/>
                    <a:pt x="21703" y="7726"/>
                  </a:cubicBezTo>
                  <a:cubicBezTo>
                    <a:pt x="21963" y="8594"/>
                    <a:pt x="22918" y="8768"/>
                    <a:pt x="23640" y="8768"/>
                  </a:cubicBezTo>
                  <a:cubicBezTo>
                    <a:pt x="24122" y="8768"/>
                    <a:pt x="24500" y="8691"/>
                    <a:pt x="24500" y="8691"/>
                  </a:cubicBezTo>
                  <a:lnTo>
                    <a:pt x="24500" y="8691"/>
                  </a:lnTo>
                  <a:cubicBezTo>
                    <a:pt x="24500" y="8691"/>
                    <a:pt x="22233" y="10138"/>
                    <a:pt x="23246" y="11391"/>
                  </a:cubicBezTo>
                  <a:lnTo>
                    <a:pt x="24307" y="12645"/>
                  </a:lnTo>
                  <a:cubicBezTo>
                    <a:pt x="24307" y="12645"/>
                    <a:pt x="20738" y="19060"/>
                    <a:pt x="16301" y="20651"/>
                  </a:cubicBezTo>
                  <a:cubicBezTo>
                    <a:pt x="11816" y="22195"/>
                    <a:pt x="3617" y="25185"/>
                    <a:pt x="1833" y="31117"/>
                  </a:cubicBezTo>
                  <a:cubicBezTo>
                    <a:pt x="0" y="37049"/>
                    <a:pt x="2846" y="52964"/>
                    <a:pt x="4244" y="53928"/>
                  </a:cubicBezTo>
                  <a:cubicBezTo>
                    <a:pt x="4440" y="54061"/>
                    <a:pt x="4617" y="54118"/>
                    <a:pt x="4775" y="54118"/>
                  </a:cubicBezTo>
                  <a:cubicBezTo>
                    <a:pt x="5711" y="54118"/>
                    <a:pt x="6029" y="52144"/>
                    <a:pt x="6029" y="52144"/>
                  </a:cubicBezTo>
                  <a:cubicBezTo>
                    <a:pt x="6029" y="52144"/>
                    <a:pt x="7138" y="57642"/>
                    <a:pt x="8729" y="57787"/>
                  </a:cubicBezTo>
                  <a:cubicBezTo>
                    <a:pt x="8772" y="57789"/>
                    <a:pt x="8814" y="57791"/>
                    <a:pt x="8855" y="57791"/>
                  </a:cubicBezTo>
                  <a:cubicBezTo>
                    <a:pt x="10296" y="57791"/>
                    <a:pt x="10707" y="56195"/>
                    <a:pt x="10707" y="56195"/>
                  </a:cubicBezTo>
                  <a:cubicBezTo>
                    <a:pt x="13697" y="57160"/>
                    <a:pt x="16783" y="58076"/>
                    <a:pt x="19822" y="58751"/>
                  </a:cubicBezTo>
                  <a:cubicBezTo>
                    <a:pt x="20750" y="58948"/>
                    <a:pt x="21664" y="59041"/>
                    <a:pt x="22562" y="59041"/>
                  </a:cubicBezTo>
                  <a:cubicBezTo>
                    <a:pt x="25630" y="59041"/>
                    <a:pt x="28518" y="57959"/>
                    <a:pt x="31203" y="56243"/>
                  </a:cubicBezTo>
                  <a:cubicBezTo>
                    <a:pt x="35785" y="53350"/>
                    <a:pt x="35882" y="50070"/>
                    <a:pt x="36460" y="45055"/>
                  </a:cubicBezTo>
                  <a:cubicBezTo>
                    <a:pt x="46202" y="43994"/>
                    <a:pt x="51314" y="37579"/>
                    <a:pt x="56716" y="30393"/>
                  </a:cubicBezTo>
                  <a:cubicBezTo>
                    <a:pt x="59031" y="27258"/>
                    <a:pt x="59176" y="24220"/>
                    <a:pt x="62841" y="23256"/>
                  </a:cubicBezTo>
                  <a:cubicBezTo>
                    <a:pt x="66217" y="22387"/>
                    <a:pt x="73692" y="21230"/>
                    <a:pt x="76103" y="18722"/>
                  </a:cubicBezTo>
                  <a:cubicBezTo>
                    <a:pt x="78708" y="15973"/>
                    <a:pt x="75959" y="13465"/>
                    <a:pt x="76538" y="9704"/>
                  </a:cubicBezTo>
                  <a:cubicBezTo>
                    <a:pt x="77599" y="2759"/>
                    <a:pt x="69786" y="2373"/>
                    <a:pt x="64770" y="1698"/>
                  </a:cubicBezTo>
                  <a:cubicBezTo>
                    <a:pt x="58613" y="875"/>
                    <a:pt x="52121" y="1"/>
                    <a:pt x="45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2116600" y="4074650"/>
              <a:ext cx="357600" cy="271300"/>
            </a:xfrm>
            <a:custGeom>
              <a:avLst/>
              <a:gdLst/>
              <a:ahLst/>
              <a:cxnLst/>
              <a:rect l="l" t="t" r="r" b="b"/>
              <a:pathLst>
                <a:path w="14304" h="10852" extrusionOk="0">
                  <a:moveTo>
                    <a:pt x="2942" y="0"/>
                  </a:moveTo>
                  <a:cubicBezTo>
                    <a:pt x="2942" y="0"/>
                    <a:pt x="2846" y="3135"/>
                    <a:pt x="1206" y="4389"/>
                  </a:cubicBezTo>
                  <a:cubicBezTo>
                    <a:pt x="1078" y="4480"/>
                    <a:pt x="937" y="4523"/>
                    <a:pt x="787" y="4523"/>
                  </a:cubicBezTo>
                  <a:cubicBezTo>
                    <a:pt x="541" y="4523"/>
                    <a:pt x="270" y="4406"/>
                    <a:pt x="0" y="4196"/>
                  </a:cubicBezTo>
                  <a:lnTo>
                    <a:pt x="0" y="4196"/>
                  </a:lnTo>
                  <a:cubicBezTo>
                    <a:pt x="386" y="5546"/>
                    <a:pt x="724" y="6463"/>
                    <a:pt x="1013" y="6607"/>
                  </a:cubicBezTo>
                  <a:cubicBezTo>
                    <a:pt x="1225" y="6753"/>
                    <a:pt x="1414" y="6815"/>
                    <a:pt x="1581" y="6815"/>
                  </a:cubicBezTo>
                  <a:cubicBezTo>
                    <a:pt x="2520" y="6815"/>
                    <a:pt x="2797" y="4871"/>
                    <a:pt x="2797" y="4871"/>
                  </a:cubicBezTo>
                  <a:cubicBezTo>
                    <a:pt x="2797" y="4871"/>
                    <a:pt x="3955" y="10369"/>
                    <a:pt x="5498" y="10465"/>
                  </a:cubicBezTo>
                  <a:cubicBezTo>
                    <a:pt x="5562" y="10471"/>
                    <a:pt x="5623" y="10474"/>
                    <a:pt x="5683" y="10474"/>
                  </a:cubicBezTo>
                  <a:cubicBezTo>
                    <a:pt x="7076" y="10474"/>
                    <a:pt x="7475" y="8922"/>
                    <a:pt x="7475" y="8922"/>
                  </a:cubicBezTo>
                  <a:cubicBezTo>
                    <a:pt x="9694" y="9646"/>
                    <a:pt x="11912" y="10321"/>
                    <a:pt x="14131" y="10851"/>
                  </a:cubicBezTo>
                  <a:cubicBezTo>
                    <a:pt x="14303" y="8135"/>
                    <a:pt x="11393" y="5882"/>
                    <a:pt x="10084" y="5882"/>
                  </a:cubicBezTo>
                  <a:cubicBezTo>
                    <a:pt x="9929" y="5882"/>
                    <a:pt x="9796" y="5914"/>
                    <a:pt x="9694" y="5980"/>
                  </a:cubicBezTo>
                  <a:cubicBezTo>
                    <a:pt x="9576" y="6057"/>
                    <a:pt x="9459" y="6092"/>
                    <a:pt x="9344" y="6092"/>
                  </a:cubicBezTo>
                  <a:cubicBezTo>
                    <a:pt x="8381" y="6092"/>
                    <a:pt x="7572" y="3665"/>
                    <a:pt x="7572" y="3665"/>
                  </a:cubicBezTo>
                  <a:cubicBezTo>
                    <a:pt x="7572" y="3665"/>
                    <a:pt x="7572" y="6897"/>
                    <a:pt x="5787" y="7909"/>
                  </a:cubicBezTo>
                  <a:cubicBezTo>
                    <a:pt x="5689" y="7964"/>
                    <a:pt x="5593" y="7990"/>
                    <a:pt x="5499" y="7990"/>
                  </a:cubicBezTo>
                  <a:cubicBezTo>
                    <a:pt x="3849" y="7990"/>
                    <a:pt x="2942" y="0"/>
                    <a:pt x="2942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2660350" y="4313375"/>
              <a:ext cx="1250" cy="2425"/>
            </a:xfrm>
            <a:custGeom>
              <a:avLst/>
              <a:gdLst/>
              <a:ahLst/>
              <a:cxnLst/>
              <a:rect l="l" t="t" r="r" b="b"/>
              <a:pathLst>
                <a:path w="50" h="97" extrusionOk="0">
                  <a:moveTo>
                    <a:pt x="49" y="97"/>
                  </a:moveTo>
                  <a:cubicBezTo>
                    <a:pt x="1" y="48"/>
                    <a:pt x="1" y="0"/>
                    <a:pt x="1" y="0"/>
                  </a:cubicBezTo>
                  <a:cubicBezTo>
                    <a:pt x="1" y="0"/>
                    <a:pt x="1" y="48"/>
                    <a:pt x="49" y="97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2567525" y="3023275"/>
              <a:ext cx="164000" cy="94075"/>
            </a:xfrm>
            <a:custGeom>
              <a:avLst/>
              <a:gdLst/>
              <a:ahLst/>
              <a:cxnLst/>
              <a:rect l="l" t="t" r="r" b="b"/>
              <a:pathLst>
                <a:path w="6560" h="3763" extrusionOk="0">
                  <a:moveTo>
                    <a:pt x="2074" y="0"/>
                  </a:moveTo>
                  <a:cubicBezTo>
                    <a:pt x="1785" y="97"/>
                    <a:pt x="1544" y="193"/>
                    <a:pt x="1302" y="338"/>
                  </a:cubicBezTo>
                  <a:cubicBezTo>
                    <a:pt x="868" y="531"/>
                    <a:pt x="531" y="868"/>
                    <a:pt x="241" y="1254"/>
                  </a:cubicBezTo>
                  <a:cubicBezTo>
                    <a:pt x="97" y="1544"/>
                    <a:pt x="0" y="1881"/>
                    <a:pt x="49" y="2219"/>
                  </a:cubicBezTo>
                  <a:cubicBezTo>
                    <a:pt x="97" y="2556"/>
                    <a:pt x="241" y="2894"/>
                    <a:pt x="531" y="3183"/>
                  </a:cubicBezTo>
                  <a:cubicBezTo>
                    <a:pt x="611" y="3264"/>
                    <a:pt x="692" y="3344"/>
                    <a:pt x="772" y="3425"/>
                  </a:cubicBezTo>
                  <a:cubicBezTo>
                    <a:pt x="917" y="3473"/>
                    <a:pt x="1013" y="3569"/>
                    <a:pt x="1158" y="3617"/>
                  </a:cubicBezTo>
                  <a:cubicBezTo>
                    <a:pt x="1399" y="3714"/>
                    <a:pt x="1688" y="3714"/>
                    <a:pt x="1929" y="3762"/>
                  </a:cubicBezTo>
                  <a:cubicBezTo>
                    <a:pt x="2460" y="3762"/>
                    <a:pt x="2990" y="3666"/>
                    <a:pt x="3473" y="3569"/>
                  </a:cubicBezTo>
                  <a:cubicBezTo>
                    <a:pt x="4003" y="3425"/>
                    <a:pt x="4486" y="3280"/>
                    <a:pt x="5016" y="3087"/>
                  </a:cubicBezTo>
                  <a:cubicBezTo>
                    <a:pt x="5498" y="2894"/>
                    <a:pt x="6029" y="2701"/>
                    <a:pt x="6559" y="2508"/>
                  </a:cubicBezTo>
                  <a:lnTo>
                    <a:pt x="6463" y="2508"/>
                  </a:lnTo>
                  <a:lnTo>
                    <a:pt x="6077" y="2556"/>
                  </a:lnTo>
                  <a:cubicBezTo>
                    <a:pt x="5739" y="2605"/>
                    <a:pt x="5305" y="2653"/>
                    <a:pt x="4727" y="2749"/>
                  </a:cubicBezTo>
                  <a:cubicBezTo>
                    <a:pt x="4196" y="2846"/>
                    <a:pt x="3521" y="2942"/>
                    <a:pt x="2846" y="2990"/>
                  </a:cubicBezTo>
                  <a:cubicBezTo>
                    <a:pt x="2677" y="3015"/>
                    <a:pt x="2508" y="3027"/>
                    <a:pt x="2339" y="3027"/>
                  </a:cubicBezTo>
                  <a:cubicBezTo>
                    <a:pt x="2171" y="3027"/>
                    <a:pt x="2002" y="3015"/>
                    <a:pt x="1833" y="2990"/>
                  </a:cubicBezTo>
                  <a:cubicBezTo>
                    <a:pt x="1544" y="2990"/>
                    <a:pt x="1254" y="2894"/>
                    <a:pt x="1061" y="2701"/>
                  </a:cubicBezTo>
                  <a:cubicBezTo>
                    <a:pt x="868" y="2508"/>
                    <a:pt x="772" y="2267"/>
                    <a:pt x="724" y="2026"/>
                  </a:cubicBezTo>
                  <a:cubicBezTo>
                    <a:pt x="724" y="1737"/>
                    <a:pt x="820" y="1447"/>
                    <a:pt x="1013" y="1254"/>
                  </a:cubicBezTo>
                  <a:cubicBezTo>
                    <a:pt x="1158" y="965"/>
                    <a:pt x="1351" y="724"/>
                    <a:pt x="1592" y="531"/>
                  </a:cubicBezTo>
                  <a:cubicBezTo>
                    <a:pt x="1833" y="290"/>
                    <a:pt x="2074" y="97"/>
                    <a:pt x="2363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2602475" y="3096825"/>
              <a:ext cx="84425" cy="156750"/>
            </a:xfrm>
            <a:custGeom>
              <a:avLst/>
              <a:gdLst/>
              <a:ahLst/>
              <a:cxnLst/>
              <a:rect l="l" t="t" r="r" b="b"/>
              <a:pathLst>
                <a:path w="3377" h="6270" extrusionOk="0">
                  <a:moveTo>
                    <a:pt x="2268" y="0"/>
                  </a:moveTo>
                  <a:lnTo>
                    <a:pt x="2123" y="48"/>
                  </a:lnTo>
                  <a:cubicBezTo>
                    <a:pt x="1930" y="48"/>
                    <a:pt x="1785" y="97"/>
                    <a:pt x="1641" y="193"/>
                  </a:cubicBezTo>
                  <a:cubicBezTo>
                    <a:pt x="1400" y="241"/>
                    <a:pt x="1158" y="386"/>
                    <a:pt x="917" y="531"/>
                  </a:cubicBezTo>
                  <a:cubicBezTo>
                    <a:pt x="580" y="724"/>
                    <a:pt x="339" y="1061"/>
                    <a:pt x="194" y="1399"/>
                  </a:cubicBezTo>
                  <a:cubicBezTo>
                    <a:pt x="1" y="1881"/>
                    <a:pt x="1" y="2363"/>
                    <a:pt x="194" y="2846"/>
                  </a:cubicBezTo>
                  <a:cubicBezTo>
                    <a:pt x="387" y="3280"/>
                    <a:pt x="628" y="3714"/>
                    <a:pt x="965" y="4100"/>
                  </a:cubicBezTo>
                  <a:cubicBezTo>
                    <a:pt x="1689" y="4919"/>
                    <a:pt x="2509" y="5643"/>
                    <a:pt x="3377" y="6270"/>
                  </a:cubicBezTo>
                  <a:cubicBezTo>
                    <a:pt x="3232" y="6029"/>
                    <a:pt x="3088" y="5788"/>
                    <a:pt x="2895" y="5595"/>
                  </a:cubicBezTo>
                  <a:cubicBezTo>
                    <a:pt x="2605" y="5161"/>
                    <a:pt x="2123" y="4582"/>
                    <a:pt x="1641" y="3955"/>
                  </a:cubicBezTo>
                  <a:cubicBezTo>
                    <a:pt x="1207" y="3280"/>
                    <a:pt x="676" y="2508"/>
                    <a:pt x="724" y="1785"/>
                  </a:cubicBezTo>
                  <a:cubicBezTo>
                    <a:pt x="821" y="1399"/>
                    <a:pt x="965" y="1061"/>
                    <a:pt x="1303" y="820"/>
                  </a:cubicBezTo>
                  <a:cubicBezTo>
                    <a:pt x="1592" y="483"/>
                    <a:pt x="1930" y="241"/>
                    <a:pt x="2268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3260800" y="3335050"/>
              <a:ext cx="104925" cy="104200"/>
            </a:xfrm>
            <a:custGeom>
              <a:avLst/>
              <a:gdLst/>
              <a:ahLst/>
              <a:cxnLst/>
              <a:rect l="l" t="t" r="r" b="b"/>
              <a:pathLst>
                <a:path w="4197" h="4168" extrusionOk="0">
                  <a:moveTo>
                    <a:pt x="1611" y="0"/>
                  </a:moveTo>
                  <a:cubicBezTo>
                    <a:pt x="1426" y="0"/>
                    <a:pt x="1232" y="34"/>
                    <a:pt x="1061" y="69"/>
                  </a:cubicBezTo>
                  <a:cubicBezTo>
                    <a:pt x="917" y="69"/>
                    <a:pt x="772" y="165"/>
                    <a:pt x="724" y="261"/>
                  </a:cubicBezTo>
                  <a:cubicBezTo>
                    <a:pt x="675" y="358"/>
                    <a:pt x="627" y="454"/>
                    <a:pt x="627" y="551"/>
                  </a:cubicBezTo>
                  <a:lnTo>
                    <a:pt x="627" y="551"/>
                  </a:lnTo>
                  <a:cubicBezTo>
                    <a:pt x="627" y="551"/>
                    <a:pt x="627" y="257"/>
                    <a:pt x="1019" y="257"/>
                  </a:cubicBezTo>
                  <a:cubicBezTo>
                    <a:pt x="1047" y="257"/>
                    <a:pt x="1077" y="258"/>
                    <a:pt x="1110" y="261"/>
                  </a:cubicBezTo>
                  <a:cubicBezTo>
                    <a:pt x="1447" y="310"/>
                    <a:pt x="1736" y="358"/>
                    <a:pt x="2026" y="503"/>
                  </a:cubicBezTo>
                  <a:cubicBezTo>
                    <a:pt x="2171" y="503"/>
                    <a:pt x="2315" y="599"/>
                    <a:pt x="2460" y="647"/>
                  </a:cubicBezTo>
                  <a:cubicBezTo>
                    <a:pt x="2460" y="647"/>
                    <a:pt x="2508" y="647"/>
                    <a:pt x="2460" y="696"/>
                  </a:cubicBezTo>
                  <a:lnTo>
                    <a:pt x="2315" y="696"/>
                  </a:lnTo>
                  <a:lnTo>
                    <a:pt x="2122" y="888"/>
                  </a:lnTo>
                  <a:lnTo>
                    <a:pt x="1881" y="1033"/>
                  </a:lnTo>
                  <a:lnTo>
                    <a:pt x="1736" y="1130"/>
                  </a:lnTo>
                  <a:lnTo>
                    <a:pt x="1495" y="1274"/>
                  </a:lnTo>
                  <a:lnTo>
                    <a:pt x="1351" y="1323"/>
                  </a:lnTo>
                  <a:lnTo>
                    <a:pt x="1110" y="1371"/>
                  </a:lnTo>
                  <a:lnTo>
                    <a:pt x="724" y="1515"/>
                  </a:lnTo>
                  <a:lnTo>
                    <a:pt x="0" y="1757"/>
                  </a:lnTo>
                  <a:lnTo>
                    <a:pt x="1110" y="2094"/>
                  </a:lnTo>
                  <a:cubicBezTo>
                    <a:pt x="1351" y="2142"/>
                    <a:pt x="1544" y="2239"/>
                    <a:pt x="1736" y="2287"/>
                  </a:cubicBezTo>
                  <a:lnTo>
                    <a:pt x="1881" y="2335"/>
                  </a:lnTo>
                  <a:lnTo>
                    <a:pt x="1929" y="2384"/>
                  </a:lnTo>
                  <a:lnTo>
                    <a:pt x="2074" y="2432"/>
                  </a:lnTo>
                  <a:cubicBezTo>
                    <a:pt x="2219" y="2528"/>
                    <a:pt x="2412" y="2625"/>
                    <a:pt x="2605" y="2673"/>
                  </a:cubicBezTo>
                  <a:lnTo>
                    <a:pt x="2894" y="2818"/>
                  </a:lnTo>
                  <a:lnTo>
                    <a:pt x="3039" y="2866"/>
                  </a:lnTo>
                  <a:lnTo>
                    <a:pt x="3135" y="2866"/>
                  </a:lnTo>
                  <a:lnTo>
                    <a:pt x="3135" y="2914"/>
                  </a:lnTo>
                  <a:lnTo>
                    <a:pt x="3135" y="3010"/>
                  </a:lnTo>
                  <a:lnTo>
                    <a:pt x="3135" y="3059"/>
                  </a:lnTo>
                  <a:lnTo>
                    <a:pt x="3087" y="3107"/>
                  </a:lnTo>
                  <a:cubicBezTo>
                    <a:pt x="2990" y="3300"/>
                    <a:pt x="2894" y="3445"/>
                    <a:pt x="2749" y="3541"/>
                  </a:cubicBezTo>
                  <a:cubicBezTo>
                    <a:pt x="2363" y="3782"/>
                    <a:pt x="1929" y="4023"/>
                    <a:pt x="1544" y="4168"/>
                  </a:cubicBezTo>
                  <a:lnTo>
                    <a:pt x="1929" y="4071"/>
                  </a:lnTo>
                  <a:cubicBezTo>
                    <a:pt x="2315" y="4023"/>
                    <a:pt x="2701" y="3927"/>
                    <a:pt x="3039" y="3734"/>
                  </a:cubicBezTo>
                  <a:cubicBezTo>
                    <a:pt x="3135" y="3637"/>
                    <a:pt x="3232" y="3541"/>
                    <a:pt x="3328" y="3445"/>
                  </a:cubicBezTo>
                  <a:lnTo>
                    <a:pt x="3473" y="3348"/>
                  </a:lnTo>
                  <a:cubicBezTo>
                    <a:pt x="3521" y="3252"/>
                    <a:pt x="3569" y="3155"/>
                    <a:pt x="3617" y="3059"/>
                  </a:cubicBezTo>
                  <a:cubicBezTo>
                    <a:pt x="3666" y="2962"/>
                    <a:pt x="3714" y="2866"/>
                    <a:pt x="3762" y="2769"/>
                  </a:cubicBezTo>
                  <a:lnTo>
                    <a:pt x="3762" y="2721"/>
                  </a:lnTo>
                  <a:lnTo>
                    <a:pt x="3666" y="2673"/>
                  </a:lnTo>
                  <a:lnTo>
                    <a:pt x="3521" y="2576"/>
                  </a:lnTo>
                  <a:lnTo>
                    <a:pt x="3232" y="2384"/>
                  </a:lnTo>
                  <a:lnTo>
                    <a:pt x="3039" y="2287"/>
                  </a:lnTo>
                  <a:cubicBezTo>
                    <a:pt x="2749" y="2142"/>
                    <a:pt x="2508" y="1949"/>
                    <a:pt x="2171" y="1805"/>
                  </a:cubicBezTo>
                  <a:cubicBezTo>
                    <a:pt x="2122" y="1781"/>
                    <a:pt x="2110" y="1781"/>
                    <a:pt x="2110" y="1781"/>
                  </a:cubicBezTo>
                  <a:cubicBezTo>
                    <a:pt x="2110" y="1781"/>
                    <a:pt x="2122" y="1781"/>
                    <a:pt x="2122" y="1757"/>
                  </a:cubicBezTo>
                  <a:lnTo>
                    <a:pt x="2219" y="1708"/>
                  </a:lnTo>
                  <a:lnTo>
                    <a:pt x="2460" y="1564"/>
                  </a:lnTo>
                  <a:lnTo>
                    <a:pt x="2701" y="1371"/>
                  </a:lnTo>
                  <a:lnTo>
                    <a:pt x="2797" y="1274"/>
                  </a:lnTo>
                  <a:lnTo>
                    <a:pt x="3039" y="1130"/>
                  </a:lnTo>
                  <a:cubicBezTo>
                    <a:pt x="3424" y="888"/>
                    <a:pt x="3810" y="696"/>
                    <a:pt x="4196" y="503"/>
                  </a:cubicBezTo>
                  <a:cubicBezTo>
                    <a:pt x="4100" y="454"/>
                    <a:pt x="3955" y="454"/>
                    <a:pt x="3810" y="406"/>
                  </a:cubicBezTo>
                  <a:lnTo>
                    <a:pt x="3473" y="310"/>
                  </a:lnTo>
                  <a:lnTo>
                    <a:pt x="2701" y="165"/>
                  </a:lnTo>
                  <a:lnTo>
                    <a:pt x="2556" y="117"/>
                  </a:lnTo>
                  <a:lnTo>
                    <a:pt x="2460" y="117"/>
                  </a:lnTo>
                  <a:lnTo>
                    <a:pt x="2267" y="69"/>
                  </a:lnTo>
                  <a:lnTo>
                    <a:pt x="1833" y="20"/>
                  </a:lnTo>
                  <a:cubicBezTo>
                    <a:pt x="1762" y="6"/>
                    <a:pt x="1688" y="0"/>
                    <a:pt x="1611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2297450" y="3494700"/>
              <a:ext cx="165200" cy="119550"/>
            </a:xfrm>
            <a:custGeom>
              <a:avLst/>
              <a:gdLst/>
              <a:ahLst/>
              <a:cxnLst/>
              <a:rect l="l" t="t" r="r" b="b"/>
              <a:pathLst>
                <a:path w="6608" h="4782" extrusionOk="0">
                  <a:moveTo>
                    <a:pt x="6077" y="0"/>
                  </a:moveTo>
                  <a:cubicBezTo>
                    <a:pt x="5739" y="49"/>
                    <a:pt x="5402" y="97"/>
                    <a:pt x="5112" y="193"/>
                  </a:cubicBezTo>
                  <a:cubicBezTo>
                    <a:pt x="4582" y="338"/>
                    <a:pt x="4100" y="579"/>
                    <a:pt x="3666" y="917"/>
                  </a:cubicBezTo>
                  <a:cubicBezTo>
                    <a:pt x="3473" y="1013"/>
                    <a:pt x="3376" y="1158"/>
                    <a:pt x="3232" y="1303"/>
                  </a:cubicBezTo>
                  <a:cubicBezTo>
                    <a:pt x="3183" y="1399"/>
                    <a:pt x="3135" y="1544"/>
                    <a:pt x="3087" y="1640"/>
                  </a:cubicBezTo>
                  <a:cubicBezTo>
                    <a:pt x="3087" y="1833"/>
                    <a:pt x="3135" y="1978"/>
                    <a:pt x="3183" y="2122"/>
                  </a:cubicBezTo>
                  <a:cubicBezTo>
                    <a:pt x="3187" y="2126"/>
                    <a:pt x="3191" y="2130"/>
                    <a:pt x="3195" y="2134"/>
                  </a:cubicBezTo>
                  <a:lnTo>
                    <a:pt x="3195" y="2134"/>
                  </a:lnTo>
                  <a:cubicBezTo>
                    <a:pt x="2489" y="2232"/>
                    <a:pt x="1789" y="2388"/>
                    <a:pt x="1110" y="2605"/>
                  </a:cubicBezTo>
                  <a:lnTo>
                    <a:pt x="676" y="2798"/>
                  </a:lnTo>
                  <a:cubicBezTo>
                    <a:pt x="627" y="2846"/>
                    <a:pt x="531" y="2846"/>
                    <a:pt x="483" y="2894"/>
                  </a:cubicBezTo>
                  <a:lnTo>
                    <a:pt x="145" y="3087"/>
                  </a:lnTo>
                  <a:lnTo>
                    <a:pt x="0" y="3183"/>
                  </a:lnTo>
                  <a:lnTo>
                    <a:pt x="0" y="3232"/>
                  </a:lnTo>
                  <a:lnTo>
                    <a:pt x="0" y="3280"/>
                  </a:lnTo>
                  <a:lnTo>
                    <a:pt x="49" y="3328"/>
                  </a:lnTo>
                  <a:lnTo>
                    <a:pt x="193" y="3666"/>
                  </a:lnTo>
                  <a:cubicBezTo>
                    <a:pt x="290" y="3859"/>
                    <a:pt x="386" y="4003"/>
                    <a:pt x="531" y="4100"/>
                  </a:cubicBezTo>
                  <a:cubicBezTo>
                    <a:pt x="973" y="4542"/>
                    <a:pt x="1576" y="4781"/>
                    <a:pt x="2194" y="4781"/>
                  </a:cubicBezTo>
                  <a:cubicBezTo>
                    <a:pt x="2250" y="4781"/>
                    <a:pt x="2307" y="4779"/>
                    <a:pt x="2363" y="4775"/>
                  </a:cubicBezTo>
                  <a:lnTo>
                    <a:pt x="2219" y="4727"/>
                  </a:lnTo>
                  <a:cubicBezTo>
                    <a:pt x="2074" y="4679"/>
                    <a:pt x="1978" y="4679"/>
                    <a:pt x="1833" y="4582"/>
                  </a:cubicBezTo>
                  <a:cubicBezTo>
                    <a:pt x="1351" y="4437"/>
                    <a:pt x="965" y="4100"/>
                    <a:pt x="676" y="3714"/>
                  </a:cubicBezTo>
                  <a:lnTo>
                    <a:pt x="579" y="3521"/>
                  </a:lnTo>
                  <a:lnTo>
                    <a:pt x="579" y="3425"/>
                  </a:lnTo>
                  <a:lnTo>
                    <a:pt x="676" y="3425"/>
                  </a:lnTo>
                  <a:lnTo>
                    <a:pt x="820" y="3376"/>
                  </a:lnTo>
                  <a:cubicBezTo>
                    <a:pt x="965" y="3280"/>
                    <a:pt x="1158" y="3232"/>
                    <a:pt x="1351" y="3183"/>
                  </a:cubicBezTo>
                  <a:lnTo>
                    <a:pt x="1929" y="3039"/>
                  </a:lnTo>
                  <a:cubicBezTo>
                    <a:pt x="2749" y="2894"/>
                    <a:pt x="3617" y="2846"/>
                    <a:pt x="4534" y="2749"/>
                  </a:cubicBezTo>
                  <a:lnTo>
                    <a:pt x="6608" y="2460"/>
                  </a:lnTo>
                  <a:lnTo>
                    <a:pt x="4534" y="2026"/>
                  </a:lnTo>
                  <a:cubicBezTo>
                    <a:pt x="4389" y="2026"/>
                    <a:pt x="4196" y="1978"/>
                    <a:pt x="4003" y="1881"/>
                  </a:cubicBezTo>
                  <a:cubicBezTo>
                    <a:pt x="3955" y="1881"/>
                    <a:pt x="3907" y="1833"/>
                    <a:pt x="3859" y="1785"/>
                  </a:cubicBezTo>
                  <a:cubicBezTo>
                    <a:pt x="3810" y="1785"/>
                    <a:pt x="3859" y="1785"/>
                    <a:pt x="3810" y="1737"/>
                  </a:cubicBezTo>
                  <a:cubicBezTo>
                    <a:pt x="3762" y="1737"/>
                    <a:pt x="3859" y="1592"/>
                    <a:pt x="4003" y="1447"/>
                  </a:cubicBezTo>
                  <a:cubicBezTo>
                    <a:pt x="4148" y="1303"/>
                    <a:pt x="4293" y="1206"/>
                    <a:pt x="4437" y="1061"/>
                  </a:cubicBezTo>
                  <a:cubicBezTo>
                    <a:pt x="4775" y="869"/>
                    <a:pt x="5112" y="676"/>
                    <a:pt x="5450" y="483"/>
                  </a:cubicBezTo>
                  <a:cubicBezTo>
                    <a:pt x="5739" y="290"/>
                    <a:pt x="6125" y="145"/>
                    <a:pt x="6463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2051475" y="3605625"/>
              <a:ext cx="144725" cy="645975"/>
            </a:xfrm>
            <a:custGeom>
              <a:avLst/>
              <a:gdLst/>
              <a:ahLst/>
              <a:cxnLst/>
              <a:rect l="l" t="t" r="r" b="b"/>
              <a:pathLst>
                <a:path w="5789" h="25839" extrusionOk="0">
                  <a:moveTo>
                    <a:pt x="2509" y="0"/>
                  </a:moveTo>
                  <a:lnTo>
                    <a:pt x="2219" y="386"/>
                  </a:lnTo>
                  <a:cubicBezTo>
                    <a:pt x="2123" y="531"/>
                    <a:pt x="2026" y="676"/>
                    <a:pt x="1882" y="917"/>
                  </a:cubicBezTo>
                  <a:lnTo>
                    <a:pt x="1496" y="1592"/>
                  </a:lnTo>
                  <a:cubicBezTo>
                    <a:pt x="724" y="3183"/>
                    <a:pt x="242" y="4920"/>
                    <a:pt x="194" y="6704"/>
                  </a:cubicBezTo>
                  <a:cubicBezTo>
                    <a:pt x="1" y="8923"/>
                    <a:pt x="338" y="11623"/>
                    <a:pt x="628" y="14565"/>
                  </a:cubicBezTo>
                  <a:cubicBezTo>
                    <a:pt x="773" y="16060"/>
                    <a:pt x="917" y="17652"/>
                    <a:pt x="1207" y="19292"/>
                  </a:cubicBezTo>
                  <a:cubicBezTo>
                    <a:pt x="1303" y="20111"/>
                    <a:pt x="1496" y="20980"/>
                    <a:pt x="1737" y="21799"/>
                  </a:cubicBezTo>
                  <a:cubicBezTo>
                    <a:pt x="1978" y="22667"/>
                    <a:pt x="2316" y="23487"/>
                    <a:pt x="2798" y="24259"/>
                  </a:cubicBezTo>
                  <a:cubicBezTo>
                    <a:pt x="3039" y="24741"/>
                    <a:pt x="3377" y="25175"/>
                    <a:pt x="3811" y="25561"/>
                  </a:cubicBezTo>
                  <a:cubicBezTo>
                    <a:pt x="3907" y="25658"/>
                    <a:pt x="4052" y="25754"/>
                    <a:pt x="4197" y="25802"/>
                  </a:cubicBezTo>
                  <a:cubicBezTo>
                    <a:pt x="4269" y="25826"/>
                    <a:pt x="4341" y="25838"/>
                    <a:pt x="4420" y="25838"/>
                  </a:cubicBezTo>
                  <a:cubicBezTo>
                    <a:pt x="4498" y="25838"/>
                    <a:pt x="4582" y="25826"/>
                    <a:pt x="4679" y="25802"/>
                  </a:cubicBezTo>
                  <a:cubicBezTo>
                    <a:pt x="4920" y="25658"/>
                    <a:pt x="5161" y="25465"/>
                    <a:pt x="5258" y="25175"/>
                  </a:cubicBezTo>
                  <a:cubicBezTo>
                    <a:pt x="5499" y="24645"/>
                    <a:pt x="5595" y="24114"/>
                    <a:pt x="5692" y="23584"/>
                  </a:cubicBezTo>
                  <a:cubicBezTo>
                    <a:pt x="5740" y="23005"/>
                    <a:pt x="5788" y="22475"/>
                    <a:pt x="5788" y="21896"/>
                  </a:cubicBezTo>
                  <a:lnTo>
                    <a:pt x="5788" y="21896"/>
                  </a:lnTo>
                  <a:cubicBezTo>
                    <a:pt x="5788" y="21898"/>
                    <a:pt x="5788" y="22090"/>
                    <a:pt x="5740" y="22378"/>
                  </a:cubicBezTo>
                  <a:cubicBezTo>
                    <a:pt x="5692" y="22667"/>
                    <a:pt x="5644" y="23102"/>
                    <a:pt x="5499" y="23680"/>
                  </a:cubicBezTo>
                  <a:cubicBezTo>
                    <a:pt x="5451" y="23970"/>
                    <a:pt x="5354" y="24259"/>
                    <a:pt x="5258" y="24548"/>
                  </a:cubicBezTo>
                  <a:cubicBezTo>
                    <a:pt x="5161" y="24886"/>
                    <a:pt x="4968" y="25175"/>
                    <a:pt x="4727" y="25416"/>
                  </a:cubicBezTo>
                  <a:cubicBezTo>
                    <a:pt x="4657" y="25487"/>
                    <a:pt x="4560" y="25532"/>
                    <a:pt x="4457" y="25532"/>
                  </a:cubicBezTo>
                  <a:cubicBezTo>
                    <a:pt x="4419" y="25532"/>
                    <a:pt x="4380" y="25526"/>
                    <a:pt x="4341" y="25513"/>
                  </a:cubicBezTo>
                  <a:cubicBezTo>
                    <a:pt x="4148" y="25416"/>
                    <a:pt x="4004" y="25320"/>
                    <a:pt x="3907" y="25175"/>
                  </a:cubicBezTo>
                  <a:cubicBezTo>
                    <a:pt x="3618" y="24838"/>
                    <a:pt x="3377" y="24452"/>
                    <a:pt x="3184" y="24018"/>
                  </a:cubicBezTo>
                  <a:cubicBezTo>
                    <a:pt x="2412" y="22667"/>
                    <a:pt x="2026" y="20738"/>
                    <a:pt x="1785" y="18761"/>
                  </a:cubicBezTo>
                  <a:cubicBezTo>
                    <a:pt x="1641" y="17748"/>
                    <a:pt x="1544" y="16687"/>
                    <a:pt x="1448" y="15626"/>
                  </a:cubicBezTo>
                  <a:cubicBezTo>
                    <a:pt x="1351" y="14565"/>
                    <a:pt x="1255" y="13504"/>
                    <a:pt x="1158" y="12395"/>
                  </a:cubicBezTo>
                  <a:cubicBezTo>
                    <a:pt x="821" y="10225"/>
                    <a:pt x="724" y="8006"/>
                    <a:pt x="821" y="5836"/>
                  </a:cubicBezTo>
                  <a:cubicBezTo>
                    <a:pt x="869" y="4775"/>
                    <a:pt x="1014" y="3762"/>
                    <a:pt x="1351" y="2749"/>
                  </a:cubicBezTo>
                  <a:cubicBezTo>
                    <a:pt x="1592" y="1785"/>
                    <a:pt x="2026" y="868"/>
                    <a:pt x="2509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2202200" y="4237400"/>
              <a:ext cx="123000" cy="112150"/>
            </a:xfrm>
            <a:custGeom>
              <a:avLst/>
              <a:gdLst/>
              <a:ahLst/>
              <a:cxnLst/>
              <a:rect l="l" t="t" r="r" b="b"/>
              <a:pathLst>
                <a:path w="4920" h="4486" extrusionOk="0">
                  <a:moveTo>
                    <a:pt x="0" y="1"/>
                  </a:moveTo>
                  <a:cubicBezTo>
                    <a:pt x="0" y="242"/>
                    <a:pt x="0" y="531"/>
                    <a:pt x="0" y="772"/>
                  </a:cubicBezTo>
                  <a:cubicBezTo>
                    <a:pt x="97" y="1544"/>
                    <a:pt x="241" y="2267"/>
                    <a:pt x="579" y="2943"/>
                  </a:cubicBezTo>
                  <a:cubicBezTo>
                    <a:pt x="676" y="3136"/>
                    <a:pt x="772" y="3377"/>
                    <a:pt x="917" y="3618"/>
                  </a:cubicBezTo>
                  <a:cubicBezTo>
                    <a:pt x="1061" y="3859"/>
                    <a:pt x="1302" y="4052"/>
                    <a:pt x="1544" y="4245"/>
                  </a:cubicBezTo>
                  <a:cubicBezTo>
                    <a:pt x="1688" y="4341"/>
                    <a:pt x="1833" y="4390"/>
                    <a:pt x="2026" y="4438"/>
                  </a:cubicBezTo>
                  <a:cubicBezTo>
                    <a:pt x="2171" y="4486"/>
                    <a:pt x="2363" y="4486"/>
                    <a:pt x="2508" y="4486"/>
                  </a:cubicBezTo>
                  <a:cubicBezTo>
                    <a:pt x="2894" y="4438"/>
                    <a:pt x="3232" y="4293"/>
                    <a:pt x="3521" y="4052"/>
                  </a:cubicBezTo>
                  <a:cubicBezTo>
                    <a:pt x="3762" y="3811"/>
                    <a:pt x="4003" y="3521"/>
                    <a:pt x="4100" y="3184"/>
                  </a:cubicBezTo>
                  <a:cubicBezTo>
                    <a:pt x="4244" y="2894"/>
                    <a:pt x="4341" y="2557"/>
                    <a:pt x="4437" y="2267"/>
                  </a:cubicBezTo>
                  <a:cubicBezTo>
                    <a:pt x="4582" y="1592"/>
                    <a:pt x="4678" y="917"/>
                    <a:pt x="4920" y="290"/>
                  </a:cubicBezTo>
                  <a:lnTo>
                    <a:pt x="4920" y="290"/>
                  </a:lnTo>
                  <a:lnTo>
                    <a:pt x="4775" y="483"/>
                  </a:lnTo>
                  <a:cubicBezTo>
                    <a:pt x="4630" y="724"/>
                    <a:pt x="4534" y="965"/>
                    <a:pt x="4437" y="1158"/>
                  </a:cubicBezTo>
                  <a:lnTo>
                    <a:pt x="3955" y="2219"/>
                  </a:lnTo>
                  <a:cubicBezTo>
                    <a:pt x="3810" y="2605"/>
                    <a:pt x="3569" y="2991"/>
                    <a:pt x="3328" y="3329"/>
                  </a:cubicBezTo>
                  <a:cubicBezTo>
                    <a:pt x="3183" y="3473"/>
                    <a:pt x="3039" y="3618"/>
                    <a:pt x="2846" y="3714"/>
                  </a:cubicBezTo>
                  <a:cubicBezTo>
                    <a:pt x="2749" y="3714"/>
                    <a:pt x="2653" y="3763"/>
                    <a:pt x="2556" y="3763"/>
                  </a:cubicBezTo>
                  <a:lnTo>
                    <a:pt x="2267" y="3763"/>
                  </a:lnTo>
                  <a:cubicBezTo>
                    <a:pt x="1881" y="3714"/>
                    <a:pt x="1544" y="3329"/>
                    <a:pt x="1254" y="2894"/>
                  </a:cubicBezTo>
                  <a:cubicBezTo>
                    <a:pt x="1013" y="2412"/>
                    <a:pt x="772" y="1930"/>
                    <a:pt x="531" y="1448"/>
                  </a:cubicBezTo>
                  <a:cubicBezTo>
                    <a:pt x="338" y="965"/>
                    <a:pt x="145" y="483"/>
                    <a:pt x="0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2911500" y="3957500"/>
              <a:ext cx="9325" cy="9850"/>
            </a:xfrm>
            <a:custGeom>
              <a:avLst/>
              <a:gdLst/>
              <a:ahLst/>
              <a:cxnLst/>
              <a:rect l="l" t="t" r="r" b="b"/>
              <a:pathLst>
                <a:path w="373" h="394" extrusionOk="0">
                  <a:moveTo>
                    <a:pt x="7" y="0"/>
                  </a:moveTo>
                  <a:cubicBezTo>
                    <a:pt x="1" y="0"/>
                    <a:pt x="9" y="18"/>
                    <a:pt x="34" y="56"/>
                  </a:cubicBezTo>
                  <a:cubicBezTo>
                    <a:pt x="83" y="201"/>
                    <a:pt x="179" y="346"/>
                    <a:pt x="372" y="394"/>
                  </a:cubicBezTo>
                  <a:cubicBezTo>
                    <a:pt x="158" y="144"/>
                    <a:pt x="24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2870150" y="3452500"/>
              <a:ext cx="719825" cy="564300"/>
            </a:xfrm>
            <a:custGeom>
              <a:avLst/>
              <a:gdLst/>
              <a:ahLst/>
              <a:cxnLst/>
              <a:rect l="l" t="t" r="r" b="b"/>
              <a:pathLst>
                <a:path w="28793" h="22572" extrusionOk="0">
                  <a:moveTo>
                    <a:pt x="22764" y="0"/>
                  </a:moveTo>
                  <a:cubicBezTo>
                    <a:pt x="22764" y="0"/>
                    <a:pt x="22764" y="1833"/>
                    <a:pt x="20883" y="4341"/>
                  </a:cubicBezTo>
                  <a:cubicBezTo>
                    <a:pt x="18954" y="6897"/>
                    <a:pt x="12347" y="7620"/>
                    <a:pt x="12347" y="7620"/>
                  </a:cubicBezTo>
                  <a:cubicBezTo>
                    <a:pt x="12347" y="7620"/>
                    <a:pt x="12974" y="8392"/>
                    <a:pt x="13697" y="9308"/>
                  </a:cubicBezTo>
                  <a:cubicBezTo>
                    <a:pt x="13982" y="9695"/>
                    <a:pt x="13537" y="9807"/>
                    <a:pt x="12926" y="9807"/>
                  </a:cubicBezTo>
                  <a:cubicBezTo>
                    <a:pt x="12091" y="9807"/>
                    <a:pt x="10948" y="9598"/>
                    <a:pt x="10948" y="9598"/>
                  </a:cubicBezTo>
                  <a:lnTo>
                    <a:pt x="10948" y="9598"/>
                  </a:lnTo>
                  <a:cubicBezTo>
                    <a:pt x="10948" y="9598"/>
                    <a:pt x="11961" y="10225"/>
                    <a:pt x="11527" y="12443"/>
                  </a:cubicBezTo>
                  <a:cubicBezTo>
                    <a:pt x="11198" y="14333"/>
                    <a:pt x="5410" y="14473"/>
                    <a:pt x="3702" y="14473"/>
                  </a:cubicBezTo>
                  <a:cubicBezTo>
                    <a:pt x="3405" y="14473"/>
                    <a:pt x="3232" y="14469"/>
                    <a:pt x="3232" y="14469"/>
                  </a:cubicBezTo>
                  <a:lnTo>
                    <a:pt x="3232" y="14469"/>
                  </a:lnTo>
                  <a:cubicBezTo>
                    <a:pt x="3232" y="14469"/>
                    <a:pt x="5595" y="15385"/>
                    <a:pt x="5788" y="16591"/>
                  </a:cubicBezTo>
                  <a:cubicBezTo>
                    <a:pt x="5883" y="17183"/>
                    <a:pt x="4618" y="17345"/>
                    <a:pt x="3242" y="17345"/>
                  </a:cubicBezTo>
                  <a:cubicBezTo>
                    <a:pt x="1816" y="17345"/>
                    <a:pt x="271" y="17170"/>
                    <a:pt x="0" y="17121"/>
                  </a:cubicBezTo>
                  <a:lnTo>
                    <a:pt x="0" y="17121"/>
                  </a:lnTo>
                  <a:cubicBezTo>
                    <a:pt x="1" y="17121"/>
                    <a:pt x="2653" y="18520"/>
                    <a:pt x="2749" y="19533"/>
                  </a:cubicBezTo>
                  <a:cubicBezTo>
                    <a:pt x="2833" y="20163"/>
                    <a:pt x="2515" y="20573"/>
                    <a:pt x="2177" y="20573"/>
                  </a:cubicBezTo>
                  <a:cubicBezTo>
                    <a:pt x="2127" y="20573"/>
                    <a:pt x="2076" y="20564"/>
                    <a:pt x="2026" y="20546"/>
                  </a:cubicBezTo>
                  <a:lnTo>
                    <a:pt x="2026" y="20546"/>
                  </a:lnTo>
                  <a:cubicBezTo>
                    <a:pt x="2412" y="21028"/>
                    <a:pt x="3039" y="21848"/>
                    <a:pt x="3618" y="22571"/>
                  </a:cubicBezTo>
                  <a:cubicBezTo>
                    <a:pt x="13070" y="21365"/>
                    <a:pt x="18086" y="15048"/>
                    <a:pt x="23391" y="8006"/>
                  </a:cubicBezTo>
                  <a:cubicBezTo>
                    <a:pt x="25513" y="5064"/>
                    <a:pt x="25802" y="2267"/>
                    <a:pt x="28792" y="1110"/>
                  </a:cubicBezTo>
                  <a:cubicBezTo>
                    <a:pt x="26526" y="627"/>
                    <a:pt x="22764" y="0"/>
                    <a:pt x="22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2128725" y="1792200"/>
              <a:ext cx="1070600" cy="415475"/>
            </a:xfrm>
            <a:custGeom>
              <a:avLst/>
              <a:gdLst/>
              <a:ahLst/>
              <a:cxnLst/>
              <a:rect l="l" t="t" r="r" b="b"/>
              <a:pathLst>
                <a:path w="42824" h="16619" extrusionOk="0">
                  <a:moveTo>
                    <a:pt x="40292" y="1"/>
                  </a:moveTo>
                  <a:cubicBezTo>
                    <a:pt x="33915" y="1"/>
                    <a:pt x="17031" y="803"/>
                    <a:pt x="7617" y="8828"/>
                  </a:cubicBezTo>
                  <a:cubicBezTo>
                    <a:pt x="0" y="15353"/>
                    <a:pt x="5577" y="16619"/>
                    <a:pt x="11049" y="16619"/>
                  </a:cubicBezTo>
                  <a:cubicBezTo>
                    <a:pt x="14515" y="16619"/>
                    <a:pt x="17938" y="16111"/>
                    <a:pt x="17938" y="16111"/>
                  </a:cubicBezTo>
                  <a:lnTo>
                    <a:pt x="42824" y="51"/>
                  </a:lnTo>
                  <a:cubicBezTo>
                    <a:pt x="42824" y="51"/>
                    <a:pt x="41886" y="1"/>
                    <a:pt x="40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2225100" y="1792250"/>
              <a:ext cx="975425" cy="413575"/>
            </a:xfrm>
            <a:custGeom>
              <a:avLst/>
              <a:gdLst/>
              <a:ahLst/>
              <a:cxnLst/>
              <a:rect l="l" t="t" r="r" b="b"/>
              <a:pathLst>
                <a:path w="39017" h="16543" extrusionOk="0">
                  <a:moveTo>
                    <a:pt x="35834" y="1"/>
                  </a:moveTo>
                  <a:cubicBezTo>
                    <a:pt x="31686" y="1"/>
                    <a:pt x="27490" y="338"/>
                    <a:pt x="23391" y="1013"/>
                  </a:cubicBezTo>
                  <a:cubicBezTo>
                    <a:pt x="25417" y="2123"/>
                    <a:pt x="23439" y="4920"/>
                    <a:pt x="21703" y="6270"/>
                  </a:cubicBezTo>
                  <a:cubicBezTo>
                    <a:pt x="20546" y="7042"/>
                    <a:pt x="19388" y="7669"/>
                    <a:pt x="18134" y="8199"/>
                  </a:cubicBezTo>
                  <a:cubicBezTo>
                    <a:pt x="14565" y="9839"/>
                    <a:pt x="10032" y="11672"/>
                    <a:pt x="6077" y="11672"/>
                  </a:cubicBezTo>
                  <a:cubicBezTo>
                    <a:pt x="5643" y="11672"/>
                    <a:pt x="1737" y="10804"/>
                    <a:pt x="1930" y="10611"/>
                  </a:cubicBezTo>
                  <a:lnTo>
                    <a:pt x="1930" y="10611"/>
                  </a:lnTo>
                  <a:lnTo>
                    <a:pt x="1592" y="10948"/>
                  </a:lnTo>
                  <a:lnTo>
                    <a:pt x="1544" y="10997"/>
                  </a:lnTo>
                  <a:cubicBezTo>
                    <a:pt x="1447" y="11093"/>
                    <a:pt x="1399" y="11190"/>
                    <a:pt x="1303" y="11334"/>
                  </a:cubicBezTo>
                  <a:lnTo>
                    <a:pt x="1255" y="11382"/>
                  </a:lnTo>
                  <a:lnTo>
                    <a:pt x="1013" y="11672"/>
                  </a:lnTo>
                  <a:lnTo>
                    <a:pt x="965" y="11720"/>
                  </a:lnTo>
                  <a:cubicBezTo>
                    <a:pt x="917" y="11817"/>
                    <a:pt x="821" y="11913"/>
                    <a:pt x="772" y="12009"/>
                  </a:cubicBezTo>
                  <a:lnTo>
                    <a:pt x="724" y="12106"/>
                  </a:lnTo>
                  <a:cubicBezTo>
                    <a:pt x="676" y="12154"/>
                    <a:pt x="628" y="12251"/>
                    <a:pt x="579" y="12347"/>
                  </a:cubicBezTo>
                  <a:lnTo>
                    <a:pt x="531" y="12395"/>
                  </a:lnTo>
                  <a:cubicBezTo>
                    <a:pt x="483" y="12492"/>
                    <a:pt x="435" y="12588"/>
                    <a:pt x="386" y="12685"/>
                  </a:cubicBezTo>
                  <a:lnTo>
                    <a:pt x="386" y="12733"/>
                  </a:lnTo>
                  <a:cubicBezTo>
                    <a:pt x="386" y="12781"/>
                    <a:pt x="338" y="12878"/>
                    <a:pt x="290" y="12974"/>
                  </a:cubicBezTo>
                  <a:lnTo>
                    <a:pt x="290" y="13022"/>
                  </a:lnTo>
                  <a:cubicBezTo>
                    <a:pt x="290" y="13119"/>
                    <a:pt x="242" y="13167"/>
                    <a:pt x="194" y="13263"/>
                  </a:cubicBezTo>
                  <a:cubicBezTo>
                    <a:pt x="194" y="13287"/>
                    <a:pt x="194" y="13287"/>
                    <a:pt x="194" y="13287"/>
                  </a:cubicBezTo>
                  <a:cubicBezTo>
                    <a:pt x="194" y="13287"/>
                    <a:pt x="194" y="13287"/>
                    <a:pt x="194" y="13312"/>
                  </a:cubicBezTo>
                  <a:cubicBezTo>
                    <a:pt x="194" y="13312"/>
                    <a:pt x="194" y="13456"/>
                    <a:pt x="145" y="13504"/>
                  </a:cubicBezTo>
                  <a:cubicBezTo>
                    <a:pt x="1" y="14276"/>
                    <a:pt x="338" y="15096"/>
                    <a:pt x="1062" y="15482"/>
                  </a:cubicBezTo>
                  <a:lnTo>
                    <a:pt x="1255" y="15578"/>
                  </a:lnTo>
                  <a:lnTo>
                    <a:pt x="1496" y="15723"/>
                  </a:lnTo>
                  <a:lnTo>
                    <a:pt x="1737" y="15819"/>
                  </a:lnTo>
                  <a:lnTo>
                    <a:pt x="1978" y="15916"/>
                  </a:lnTo>
                  <a:lnTo>
                    <a:pt x="2267" y="16012"/>
                  </a:lnTo>
                  <a:lnTo>
                    <a:pt x="2557" y="16061"/>
                  </a:lnTo>
                  <a:cubicBezTo>
                    <a:pt x="3859" y="16398"/>
                    <a:pt x="5209" y="16543"/>
                    <a:pt x="6511" y="16543"/>
                  </a:cubicBezTo>
                  <a:lnTo>
                    <a:pt x="9260" y="16543"/>
                  </a:lnTo>
                  <a:cubicBezTo>
                    <a:pt x="10225" y="16495"/>
                    <a:pt x="11189" y="16398"/>
                    <a:pt x="11913" y="16350"/>
                  </a:cubicBezTo>
                  <a:lnTo>
                    <a:pt x="14035" y="16350"/>
                  </a:lnTo>
                  <a:lnTo>
                    <a:pt x="14131" y="16253"/>
                  </a:lnTo>
                  <a:lnTo>
                    <a:pt x="14758" y="15723"/>
                  </a:lnTo>
                  <a:lnTo>
                    <a:pt x="15144" y="15434"/>
                  </a:lnTo>
                  <a:lnTo>
                    <a:pt x="15192" y="15385"/>
                  </a:lnTo>
                  <a:lnTo>
                    <a:pt x="39017" y="49"/>
                  </a:lnTo>
                  <a:lnTo>
                    <a:pt x="39017" y="49"/>
                  </a:lnTo>
                  <a:cubicBezTo>
                    <a:pt x="38860" y="143"/>
                    <a:pt x="38541" y="176"/>
                    <a:pt x="38158" y="176"/>
                  </a:cubicBezTo>
                  <a:cubicBezTo>
                    <a:pt x="37362" y="176"/>
                    <a:pt x="36290" y="33"/>
                    <a:pt x="35834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2485525" y="1823150"/>
              <a:ext cx="1550550" cy="1473850"/>
            </a:xfrm>
            <a:custGeom>
              <a:avLst/>
              <a:gdLst/>
              <a:ahLst/>
              <a:cxnLst/>
              <a:rect l="l" t="t" r="r" b="b"/>
              <a:pathLst>
                <a:path w="62022" h="58954" extrusionOk="0">
                  <a:moveTo>
                    <a:pt x="34322" y="1"/>
                  </a:moveTo>
                  <a:cubicBezTo>
                    <a:pt x="33763" y="1"/>
                    <a:pt x="33205" y="38"/>
                    <a:pt x="32651" y="115"/>
                  </a:cubicBezTo>
                  <a:cubicBezTo>
                    <a:pt x="32121" y="115"/>
                    <a:pt x="31590" y="163"/>
                    <a:pt x="31011" y="212"/>
                  </a:cubicBezTo>
                  <a:cubicBezTo>
                    <a:pt x="30402" y="243"/>
                    <a:pt x="29792" y="251"/>
                    <a:pt x="29183" y="251"/>
                  </a:cubicBezTo>
                  <a:cubicBezTo>
                    <a:pt x="28370" y="251"/>
                    <a:pt x="27559" y="236"/>
                    <a:pt x="26749" y="236"/>
                  </a:cubicBezTo>
                  <a:cubicBezTo>
                    <a:pt x="25332" y="236"/>
                    <a:pt x="23922" y="284"/>
                    <a:pt x="22523" y="549"/>
                  </a:cubicBezTo>
                  <a:cubicBezTo>
                    <a:pt x="18376" y="1369"/>
                    <a:pt x="13649" y="2430"/>
                    <a:pt x="10273" y="5034"/>
                  </a:cubicBezTo>
                  <a:cubicBezTo>
                    <a:pt x="8151" y="6674"/>
                    <a:pt x="6319" y="8700"/>
                    <a:pt x="4968" y="11015"/>
                  </a:cubicBezTo>
                  <a:cubicBezTo>
                    <a:pt x="2750" y="14825"/>
                    <a:pt x="1978" y="20081"/>
                    <a:pt x="1351" y="24325"/>
                  </a:cubicBezTo>
                  <a:cubicBezTo>
                    <a:pt x="772" y="28473"/>
                    <a:pt x="1" y="32814"/>
                    <a:pt x="772" y="36961"/>
                  </a:cubicBezTo>
                  <a:cubicBezTo>
                    <a:pt x="1110" y="38794"/>
                    <a:pt x="1592" y="43954"/>
                    <a:pt x="3570" y="44967"/>
                  </a:cubicBezTo>
                  <a:cubicBezTo>
                    <a:pt x="4186" y="45235"/>
                    <a:pt x="4832" y="45369"/>
                    <a:pt x="5483" y="45369"/>
                  </a:cubicBezTo>
                  <a:cubicBezTo>
                    <a:pt x="6004" y="45369"/>
                    <a:pt x="6528" y="45283"/>
                    <a:pt x="7042" y="45112"/>
                  </a:cubicBezTo>
                  <a:lnTo>
                    <a:pt x="7042" y="45112"/>
                  </a:lnTo>
                  <a:cubicBezTo>
                    <a:pt x="7042" y="45112"/>
                    <a:pt x="5981" y="49452"/>
                    <a:pt x="12829" y="49645"/>
                  </a:cubicBezTo>
                  <a:lnTo>
                    <a:pt x="16929" y="49259"/>
                  </a:lnTo>
                  <a:lnTo>
                    <a:pt x="16929" y="49259"/>
                  </a:lnTo>
                  <a:cubicBezTo>
                    <a:pt x="16929" y="49259"/>
                    <a:pt x="16745" y="57281"/>
                    <a:pt x="18256" y="57281"/>
                  </a:cubicBezTo>
                  <a:cubicBezTo>
                    <a:pt x="18295" y="57281"/>
                    <a:pt x="18334" y="57276"/>
                    <a:pt x="18376" y="57265"/>
                  </a:cubicBezTo>
                  <a:cubicBezTo>
                    <a:pt x="20015" y="56879"/>
                    <a:pt x="22282" y="54178"/>
                    <a:pt x="22282" y="54178"/>
                  </a:cubicBezTo>
                  <a:cubicBezTo>
                    <a:pt x="22957" y="55529"/>
                    <a:pt x="23874" y="57410"/>
                    <a:pt x="25127" y="58326"/>
                  </a:cubicBezTo>
                  <a:cubicBezTo>
                    <a:pt x="25747" y="58770"/>
                    <a:pt x="26236" y="58954"/>
                    <a:pt x="26646" y="58954"/>
                  </a:cubicBezTo>
                  <a:cubicBezTo>
                    <a:pt x="27929" y="58954"/>
                    <a:pt x="28442" y="57157"/>
                    <a:pt x="29757" y="55915"/>
                  </a:cubicBezTo>
                  <a:cubicBezTo>
                    <a:pt x="32944" y="52818"/>
                    <a:pt x="36088" y="50473"/>
                    <a:pt x="40512" y="50473"/>
                  </a:cubicBezTo>
                  <a:cubicBezTo>
                    <a:pt x="40842" y="50473"/>
                    <a:pt x="41180" y="50486"/>
                    <a:pt x="41525" y="50513"/>
                  </a:cubicBezTo>
                  <a:cubicBezTo>
                    <a:pt x="44322" y="50706"/>
                    <a:pt x="46878" y="51912"/>
                    <a:pt x="49627" y="52298"/>
                  </a:cubicBezTo>
                  <a:cubicBezTo>
                    <a:pt x="51510" y="52564"/>
                    <a:pt x="53408" y="52935"/>
                    <a:pt x="55144" y="52935"/>
                  </a:cubicBezTo>
                  <a:cubicBezTo>
                    <a:pt x="57809" y="52935"/>
                    <a:pt x="60091" y="52060"/>
                    <a:pt x="61347" y="48584"/>
                  </a:cubicBezTo>
                  <a:cubicBezTo>
                    <a:pt x="61877" y="46896"/>
                    <a:pt x="62022" y="45063"/>
                    <a:pt x="61684" y="43327"/>
                  </a:cubicBezTo>
                  <a:cubicBezTo>
                    <a:pt x="61588" y="42652"/>
                    <a:pt x="59996" y="38456"/>
                    <a:pt x="60237" y="38119"/>
                  </a:cubicBezTo>
                  <a:cubicBezTo>
                    <a:pt x="61443" y="36190"/>
                    <a:pt x="61539" y="33730"/>
                    <a:pt x="60430" y="31704"/>
                  </a:cubicBezTo>
                  <a:cubicBezTo>
                    <a:pt x="58598" y="28232"/>
                    <a:pt x="53630" y="24904"/>
                    <a:pt x="53630" y="24904"/>
                  </a:cubicBezTo>
                  <a:lnTo>
                    <a:pt x="53630" y="24904"/>
                  </a:lnTo>
                  <a:cubicBezTo>
                    <a:pt x="53630" y="24904"/>
                    <a:pt x="54068" y="24993"/>
                    <a:pt x="54571" y="24993"/>
                  </a:cubicBezTo>
                  <a:cubicBezTo>
                    <a:pt x="55402" y="24993"/>
                    <a:pt x="56408" y="24750"/>
                    <a:pt x="55897" y="23457"/>
                  </a:cubicBezTo>
                  <a:cubicBezTo>
                    <a:pt x="55077" y="21432"/>
                    <a:pt x="49531" y="21191"/>
                    <a:pt x="49531" y="21191"/>
                  </a:cubicBezTo>
                  <a:cubicBezTo>
                    <a:pt x="49531" y="21191"/>
                    <a:pt x="53244" y="17091"/>
                    <a:pt x="52424" y="11738"/>
                  </a:cubicBezTo>
                  <a:cubicBezTo>
                    <a:pt x="51940" y="8628"/>
                    <a:pt x="50947" y="7852"/>
                    <a:pt x="48598" y="7852"/>
                  </a:cubicBezTo>
                  <a:cubicBezTo>
                    <a:pt x="48142" y="7852"/>
                    <a:pt x="47635" y="7881"/>
                    <a:pt x="47071" y="7928"/>
                  </a:cubicBezTo>
                  <a:cubicBezTo>
                    <a:pt x="47746" y="7494"/>
                    <a:pt x="50351" y="6385"/>
                    <a:pt x="48904" y="5324"/>
                  </a:cubicBezTo>
                  <a:cubicBezTo>
                    <a:pt x="45817" y="3009"/>
                    <a:pt x="41525" y="1562"/>
                    <a:pt x="37860" y="501"/>
                  </a:cubicBezTo>
                  <a:cubicBezTo>
                    <a:pt x="36710" y="172"/>
                    <a:pt x="35515" y="1"/>
                    <a:pt x="34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2497600" y="2363750"/>
              <a:ext cx="1552950" cy="932025"/>
            </a:xfrm>
            <a:custGeom>
              <a:avLst/>
              <a:gdLst/>
              <a:ahLst/>
              <a:cxnLst/>
              <a:rect l="l" t="t" r="r" b="b"/>
              <a:pathLst>
                <a:path w="62118" h="37281" extrusionOk="0">
                  <a:moveTo>
                    <a:pt x="52038" y="1"/>
                  </a:moveTo>
                  <a:lnTo>
                    <a:pt x="52038" y="1"/>
                  </a:lnTo>
                  <a:cubicBezTo>
                    <a:pt x="52183" y="49"/>
                    <a:pt x="52279" y="194"/>
                    <a:pt x="52375" y="290"/>
                  </a:cubicBezTo>
                  <a:cubicBezTo>
                    <a:pt x="52904" y="1649"/>
                    <a:pt x="51128" y="1797"/>
                    <a:pt x="50331" y="1797"/>
                  </a:cubicBezTo>
                  <a:cubicBezTo>
                    <a:pt x="50110" y="1797"/>
                    <a:pt x="49964" y="1785"/>
                    <a:pt x="49964" y="1785"/>
                  </a:cubicBezTo>
                  <a:lnTo>
                    <a:pt x="49964" y="1785"/>
                  </a:lnTo>
                  <a:cubicBezTo>
                    <a:pt x="49964" y="1785"/>
                    <a:pt x="57680" y="7958"/>
                    <a:pt x="57825" y="10080"/>
                  </a:cubicBezTo>
                  <a:cubicBezTo>
                    <a:pt x="57885" y="10961"/>
                    <a:pt x="57289" y="11219"/>
                    <a:pt x="56571" y="11219"/>
                  </a:cubicBezTo>
                  <a:cubicBezTo>
                    <a:pt x="55559" y="11219"/>
                    <a:pt x="54305" y="10707"/>
                    <a:pt x="54305" y="10707"/>
                  </a:cubicBezTo>
                  <a:lnTo>
                    <a:pt x="54305" y="10707"/>
                  </a:lnTo>
                  <a:cubicBezTo>
                    <a:pt x="54305" y="10708"/>
                    <a:pt x="59224" y="18376"/>
                    <a:pt x="57825" y="22668"/>
                  </a:cubicBezTo>
                  <a:cubicBezTo>
                    <a:pt x="57544" y="23530"/>
                    <a:pt x="57143" y="23875"/>
                    <a:pt x="56680" y="23875"/>
                  </a:cubicBezTo>
                  <a:cubicBezTo>
                    <a:pt x="54840" y="23875"/>
                    <a:pt x="52038" y="18424"/>
                    <a:pt x="52038" y="18424"/>
                  </a:cubicBezTo>
                  <a:cubicBezTo>
                    <a:pt x="52038" y="18424"/>
                    <a:pt x="54787" y="17363"/>
                    <a:pt x="51314" y="14324"/>
                  </a:cubicBezTo>
                  <a:lnTo>
                    <a:pt x="51314" y="14324"/>
                  </a:lnTo>
                  <a:cubicBezTo>
                    <a:pt x="51315" y="14325"/>
                    <a:pt x="53195" y="17073"/>
                    <a:pt x="49819" y="17170"/>
                  </a:cubicBezTo>
                  <a:cubicBezTo>
                    <a:pt x="49819" y="17170"/>
                    <a:pt x="53388" y="19822"/>
                    <a:pt x="51797" y="22523"/>
                  </a:cubicBezTo>
                  <a:cubicBezTo>
                    <a:pt x="50665" y="24354"/>
                    <a:pt x="46958" y="25381"/>
                    <a:pt x="43200" y="25381"/>
                  </a:cubicBezTo>
                  <a:cubicBezTo>
                    <a:pt x="41515" y="25381"/>
                    <a:pt x="39819" y="25175"/>
                    <a:pt x="38341" y="24742"/>
                  </a:cubicBezTo>
                  <a:cubicBezTo>
                    <a:pt x="33567" y="23343"/>
                    <a:pt x="31300" y="21366"/>
                    <a:pt x="31300" y="21366"/>
                  </a:cubicBezTo>
                  <a:cubicBezTo>
                    <a:pt x="31300" y="21366"/>
                    <a:pt x="35013" y="19195"/>
                    <a:pt x="35737" y="15289"/>
                  </a:cubicBezTo>
                  <a:lnTo>
                    <a:pt x="35062" y="14710"/>
                  </a:lnTo>
                  <a:cubicBezTo>
                    <a:pt x="34338" y="16398"/>
                    <a:pt x="33229" y="17797"/>
                    <a:pt x="31782" y="18906"/>
                  </a:cubicBezTo>
                  <a:cubicBezTo>
                    <a:pt x="29982" y="20219"/>
                    <a:pt x="26051" y="20365"/>
                    <a:pt x="24394" y="20365"/>
                  </a:cubicBezTo>
                  <a:cubicBezTo>
                    <a:pt x="23920" y="20365"/>
                    <a:pt x="23632" y="20353"/>
                    <a:pt x="23632" y="20353"/>
                  </a:cubicBezTo>
                  <a:lnTo>
                    <a:pt x="22088" y="18086"/>
                  </a:lnTo>
                  <a:cubicBezTo>
                    <a:pt x="22088" y="18086"/>
                    <a:pt x="21413" y="20883"/>
                    <a:pt x="20111" y="21076"/>
                  </a:cubicBezTo>
                  <a:cubicBezTo>
                    <a:pt x="20045" y="21086"/>
                    <a:pt x="19981" y="21090"/>
                    <a:pt x="19920" y="21090"/>
                  </a:cubicBezTo>
                  <a:cubicBezTo>
                    <a:pt x="18715" y="21090"/>
                    <a:pt x="18278" y="19388"/>
                    <a:pt x="18278" y="19388"/>
                  </a:cubicBezTo>
                  <a:cubicBezTo>
                    <a:pt x="18278" y="19388"/>
                    <a:pt x="16169" y="21535"/>
                    <a:pt x="14447" y="21535"/>
                  </a:cubicBezTo>
                  <a:cubicBezTo>
                    <a:pt x="14221" y="21535"/>
                    <a:pt x="14001" y="21498"/>
                    <a:pt x="13793" y="21414"/>
                  </a:cubicBezTo>
                  <a:cubicBezTo>
                    <a:pt x="12732" y="20932"/>
                    <a:pt x="12009" y="20015"/>
                    <a:pt x="11768" y="18858"/>
                  </a:cubicBezTo>
                  <a:cubicBezTo>
                    <a:pt x="11768" y="18858"/>
                    <a:pt x="10046" y="21523"/>
                    <a:pt x="8794" y="21523"/>
                  </a:cubicBezTo>
                  <a:cubicBezTo>
                    <a:pt x="8689" y="21523"/>
                    <a:pt x="8586" y="21503"/>
                    <a:pt x="8488" y="21462"/>
                  </a:cubicBezTo>
                  <a:cubicBezTo>
                    <a:pt x="7234" y="20932"/>
                    <a:pt x="7234" y="16302"/>
                    <a:pt x="7234" y="16302"/>
                  </a:cubicBezTo>
                  <a:cubicBezTo>
                    <a:pt x="7234" y="16302"/>
                    <a:pt x="5185" y="20629"/>
                    <a:pt x="3611" y="20629"/>
                  </a:cubicBezTo>
                  <a:cubicBezTo>
                    <a:pt x="3411" y="20629"/>
                    <a:pt x="3218" y="20559"/>
                    <a:pt x="3038" y="20401"/>
                  </a:cubicBezTo>
                  <a:cubicBezTo>
                    <a:pt x="1977" y="19485"/>
                    <a:pt x="724" y="15530"/>
                    <a:pt x="0" y="12974"/>
                  </a:cubicBezTo>
                  <a:lnTo>
                    <a:pt x="0" y="12974"/>
                  </a:lnTo>
                  <a:cubicBezTo>
                    <a:pt x="48" y="13746"/>
                    <a:pt x="145" y="14517"/>
                    <a:pt x="289" y="15289"/>
                  </a:cubicBezTo>
                  <a:cubicBezTo>
                    <a:pt x="386" y="15723"/>
                    <a:pt x="482" y="16398"/>
                    <a:pt x="627" y="17122"/>
                  </a:cubicBezTo>
                  <a:cubicBezTo>
                    <a:pt x="916" y="18665"/>
                    <a:pt x="1302" y="20256"/>
                    <a:pt x="1736" y="21462"/>
                  </a:cubicBezTo>
                  <a:cubicBezTo>
                    <a:pt x="1977" y="22234"/>
                    <a:pt x="2460" y="22861"/>
                    <a:pt x="3135" y="23295"/>
                  </a:cubicBezTo>
                  <a:cubicBezTo>
                    <a:pt x="3744" y="23565"/>
                    <a:pt x="4377" y="23717"/>
                    <a:pt x="5017" y="23717"/>
                  </a:cubicBezTo>
                  <a:cubicBezTo>
                    <a:pt x="5289" y="23717"/>
                    <a:pt x="5562" y="23690"/>
                    <a:pt x="5836" y="23632"/>
                  </a:cubicBezTo>
                  <a:cubicBezTo>
                    <a:pt x="6077" y="23536"/>
                    <a:pt x="6270" y="23391"/>
                    <a:pt x="6463" y="23247"/>
                  </a:cubicBezTo>
                  <a:lnTo>
                    <a:pt x="6463" y="23247"/>
                  </a:lnTo>
                  <a:cubicBezTo>
                    <a:pt x="6414" y="23343"/>
                    <a:pt x="6414" y="23391"/>
                    <a:pt x="6414" y="23488"/>
                  </a:cubicBezTo>
                  <a:lnTo>
                    <a:pt x="6559" y="23439"/>
                  </a:lnTo>
                  <a:lnTo>
                    <a:pt x="6559" y="23439"/>
                  </a:lnTo>
                  <a:cubicBezTo>
                    <a:pt x="6414" y="24163"/>
                    <a:pt x="6511" y="24886"/>
                    <a:pt x="6848" y="25513"/>
                  </a:cubicBezTo>
                  <a:cubicBezTo>
                    <a:pt x="7427" y="26622"/>
                    <a:pt x="8922" y="27683"/>
                    <a:pt x="12202" y="27780"/>
                  </a:cubicBezTo>
                  <a:lnTo>
                    <a:pt x="16349" y="27346"/>
                  </a:lnTo>
                  <a:lnTo>
                    <a:pt x="16349" y="27587"/>
                  </a:lnTo>
                  <a:lnTo>
                    <a:pt x="16446" y="27587"/>
                  </a:lnTo>
                  <a:cubicBezTo>
                    <a:pt x="16446" y="27587"/>
                    <a:pt x="16301" y="33230"/>
                    <a:pt x="17169" y="35062"/>
                  </a:cubicBezTo>
                  <a:cubicBezTo>
                    <a:pt x="17284" y="35291"/>
                    <a:pt x="17459" y="35430"/>
                    <a:pt x="17622" y="35430"/>
                  </a:cubicBezTo>
                  <a:cubicBezTo>
                    <a:pt x="17665" y="35430"/>
                    <a:pt x="17708" y="35420"/>
                    <a:pt x="17748" y="35400"/>
                  </a:cubicBezTo>
                  <a:cubicBezTo>
                    <a:pt x="19388" y="35014"/>
                    <a:pt x="21703" y="32313"/>
                    <a:pt x="21703" y="32313"/>
                  </a:cubicBezTo>
                  <a:cubicBezTo>
                    <a:pt x="21703" y="32313"/>
                    <a:pt x="21703" y="32410"/>
                    <a:pt x="21799" y="32554"/>
                  </a:cubicBezTo>
                  <a:cubicBezTo>
                    <a:pt x="22233" y="33374"/>
                    <a:pt x="23825" y="36220"/>
                    <a:pt x="25320" y="37040"/>
                  </a:cubicBezTo>
                  <a:cubicBezTo>
                    <a:pt x="25561" y="37184"/>
                    <a:pt x="25898" y="37281"/>
                    <a:pt x="26188" y="37281"/>
                  </a:cubicBezTo>
                  <a:cubicBezTo>
                    <a:pt x="26284" y="37233"/>
                    <a:pt x="26429" y="37233"/>
                    <a:pt x="26525" y="37136"/>
                  </a:cubicBezTo>
                  <a:cubicBezTo>
                    <a:pt x="28358" y="36123"/>
                    <a:pt x="28069" y="34580"/>
                    <a:pt x="28069" y="34580"/>
                  </a:cubicBezTo>
                  <a:cubicBezTo>
                    <a:pt x="28069" y="34580"/>
                    <a:pt x="28696" y="33664"/>
                    <a:pt x="30818" y="32796"/>
                  </a:cubicBezTo>
                  <a:cubicBezTo>
                    <a:pt x="33540" y="30431"/>
                    <a:pt x="36344" y="28809"/>
                    <a:pt x="40110" y="28809"/>
                  </a:cubicBezTo>
                  <a:cubicBezTo>
                    <a:pt x="40414" y="28809"/>
                    <a:pt x="40725" y="28819"/>
                    <a:pt x="41042" y="28841"/>
                  </a:cubicBezTo>
                  <a:cubicBezTo>
                    <a:pt x="43791" y="29082"/>
                    <a:pt x="46395" y="30240"/>
                    <a:pt x="49096" y="30674"/>
                  </a:cubicBezTo>
                  <a:cubicBezTo>
                    <a:pt x="50971" y="30942"/>
                    <a:pt x="52847" y="31299"/>
                    <a:pt x="54565" y="31299"/>
                  </a:cubicBezTo>
                  <a:cubicBezTo>
                    <a:pt x="55940" y="31299"/>
                    <a:pt x="57214" y="31070"/>
                    <a:pt x="58307" y="30384"/>
                  </a:cubicBezTo>
                  <a:cubicBezTo>
                    <a:pt x="59031" y="29902"/>
                    <a:pt x="62117" y="27394"/>
                    <a:pt x="60960" y="20932"/>
                  </a:cubicBezTo>
                  <a:cubicBezTo>
                    <a:pt x="60574" y="19533"/>
                    <a:pt x="59610" y="16929"/>
                    <a:pt x="59706" y="16495"/>
                  </a:cubicBezTo>
                  <a:cubicBezTo>
                    <a:pt x="59658" y="16446"/>
                    <a:pt x="59658" y="16350"/>
                    <a:pt x="59610" y="16253"/>
                  </a:cubicBezTo>
                  <a:cubicBezTo>
                    <a:pt x="60815" y="14324"/>
                    <a:pt x="60912" y="11913"/>
                    <a:pt x="59851" y="9936"/>
                  </a:cubicBezTo>
                  <a:cubicBezTo>
                    <a:pt x="57922" y="6463"/>
                    <a:pt x="53147" y="3280"/>
                    <a:pt x="53147" y="3280"/>
                  </a:cubicBezTo>
                  <a:lnTo>
                    <a:pt x="53147" y="3280"/>
                  </a:lnTo>
                  <a:lnTo>
                    <a:pt x="53388" y="3328"/>
                  </a:lnTo>
                  <a:lnTo>
                    <a:pt x="53002" y="3087"/>
                  </a:lnTo>
                  <a:lnTo>
                    <a:pt x="53002" y="3087"/>
                  </a:lnTo>
                  <a:cubicBezTo>
                    <a:pt x="53003" y="3087"/>
                    <a:pt x="53441" y="3176"/>
                    <a:pt x="53943" y="3176"/>
                  </a:cubicBezTo>
                  <a:cubicBezTo>
                    <a:pt x="54774" y="3176"/>
                    <a:pt x="55780" y="2933"/>
                    <a:pt x="55269" y="1640"/>
                  </a:cubicBezTo>
                  <a:cubicBezTo>
                    <a:pt x="55269" y="1640"/>
                    <a:pt x="55269" y="1640"/>
                    <a:pt x="55269" y="1592"/>
                  </a:cubicBezTo>
                  <a:cubicBezTo>
                    <a:pt x="54739" y="772"/>
                    <a:pt x="53388" y="290"/>
                    <a:pt x="52038" y="1"/>
                  </a:cubicBezTo>
                  <a:close/>
                </a:path>
              </a:pathLst>
            </a:custGeom>
            <a:solidFill>
              <a:srgbClr val="FFB469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3533275" y="1920050"/>
              <a:ext cx="282175" cy="543800"/>
            </a:xfrm>
            <a:custGeom>
              <a:avLst/>
              <a:gdLst/>
              <a:ahLst/>
              <a:cxnLst/>
              <a:rect l="l" t="t" r="r" b="b"/>
              <a:pathLst>
                <a:path w="11287" h="21752" extrusionOk="0">
                  <a:moveTo>
                    <a:pt x="4486" y="1"/>
                  </a:moveTo>
                  <a:cubicBezTo>
                    <a:pt x="4727" y="531"/>
                    <a:pt x="4631" y="1158"/>
                    <a:pt x="4293" y="1592"/>
                  </a:cubicBezTo>
                  <a:cubicBezTo>
                    <a:pt x="3039" y="3087"/>
                    <a:pt x="1592" y="4438"/>
                    <a:pt x="1" y="5595"/>
                  </a:cubicBezTo>
                  <a:cubicBezTo>
                    <a:pt x="1" y="5595"/>
                    <a:pt x="519" y="5668"/>
                    <a:pt x="1182" y="5668"/>
                  </a:cubicBezTo>
                  <a:cubicBezTo>
                    <a:pt x="1845" y="5668"/>
                    <a:pt x="2653" y="5595"/>
                    <a:pt x="3232" y="5306"/>
                  </a:cubicBezTo>
                  <a:cubicBezTo>
                    <a:pt x="4179" y="4851"/>
                    <a:pt x="5751" y="4367"/>
                    <a:pt x="6475" y="4367"/>
                  </a:cubicBezTo>
                  <a:cubicBezTo>
                    <a:pt x="6673" y="4367"/>
                    <a:pt x="6808" y="4403"/>
                    <a:pt x="6849" y="4486"/>
                  </a:cubicBezTo>
                  <a:cubicBezTo>
                    <a:pt x="6994" y="4872"/>
                    <a:pt x="3377" y="8007"/>
                    <a:pt x="3377" y="8007"/>
                  </a:cubicBezTo>
                  <a:cubicBezTo>
                    <a:pt x="3377" y="8007"/>
                    <a:pt x="4525" y="7275"/>
                    <a:pt x="5576" y="7275"/>
                  </a:cubicBezTo>
                  <a:cubicBezTo>
                    <a:pt x="6452" y="7275"/>
                    <a:pt x="7261" y="7783"/>
                    <a:pt x="7283" y="9646"/>
                  </a:cubicBezTo>
                  <a:cubicBezTo>
                    <a:pt x="7331" y="14951"/>
                    <a:pt x="1737" y="21752"/>
                    <a:pt x="1737" y="21752"/>
                  </a:cubicBezTo>
                  <a:cubicBezTo>
                    <a:pt x="1737" y="21752"/>
                    <a:pt x="4727" y="21028"/>
                    <a:pt x="6415" y="18954"/>
                  </a:cubicBezTo>
                  <a:cubicBezTo>
                    <a:pt x="7042" y="18231"/>
                    <a:pt x="11286" y="12637"/>
                    <a:pt x="10563" y="7862"/>
                  </a:cubicBezTo>
                  <a:cubicBezTo>
                    <a:pt x="10078" y="4752"/>
                    <a:pt x="9052" y="3976"/>
                    <a:pt x="6719" y="3976"/>
                  </a:cubicBezTo>
                  <a:cubicBezTo>
                    <a:pt x="6267" y="3976"/>
                    <a:pt x="5766" y="4005"/>
                    <a:pt x="5209" y="4052"/>
                  </a:cubicBezTo>
                  <a:cubicBezTo>
                    <a:pt x="5885" y="3618"/>
                    <a:pt x="8441" y="2509"/>
                    <a:pt x="7042" y="1448"/>
                  </a:cubicBezTo>
                  <a:cubicBezTo>
                    <a:pt x="6222" y="917"/>
                    <a:pt x="5354" y="435"/>
                    <a:pt x="4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3749100" y="2413200"/>
              <a:ext cx="280950" cy="348450"/>
            </a:xfrm>
            <a:custGeom>
              <a:avLst/>
              <a:gdLst/>
              <a:ahLst/>
              <a:cxnLst/>
              <a:rect l="l" t="t" r="r" b="b"/>
              <a:pathLst>
                <a:path w="11238" h="13938" extrusionOk="0">
                  <a:moveTo>
                    <a:pt x="1" y="0"/>
                  </a:moveTo>
                  <a:cubicBezTo>
                    <a:pt x="1" y="96"/>
                    <a:pt x="531" y="241"/>
                    <a:pt x="1351" y="675"/>
                  </a:cubicBezTo>
                  <a:cubicBezTo>
                    <a:pt x="2364" y="1158"/>
                    <a:pt x="3280" y="1736"/>
                    <a:pt x="4196" y="2363"/>
                  </a:cubicBezTo>
                  <a:cubicBezTo>
                    <a:pt x="5064" y="2990"/>
                    <a:pt x="5933" y="3665"/>
                    <a:pt x="6704" y="4437"/>
                  </a:cubicBezTo>
                  <a:cubicBezTo>
                    <a:pt x="7379" y="5064"/>
                    <a:pt x="7765" y="5498"/>
                    <a:pt x="7765" y="5498"/>
                  </a:cubicBezTo>
                  <a:cubicBezTo>
                    <a:pt x="7765" y="5498"/>
                    <a:pt x="8151" y="5932"/>
                    <a:pt x="8730" y="6607"/>
                  </a:cubicBezTo>
                  <a:cubicBezTo>
                    <a:pt x="9405" y="7475"/>
                    <a:pt x="9935" y="8392"/>
                    <a:pt x="10321" y="9404"/>
                  </a:cubicBezTo>
                  <a:cubicBezTo>
                    <a:pt x="10707" y="10417"/>
                    <a:pt x="10755" y="11526"/>
                    <a:pt x="10466" y="12539"/>
                  </a:cubicBezTo>
                  <a:cubicBezTo>
                    <a:pt x="10177" y="13407"/>
                    <a:pt x="9839" y="13890"/>
                    <a:pt x="9887" y="13938"/>
                  </a:cubicBezTo>
                  <a:cubicBezTo>
                    <a:pt x="10273" y="13600"/>
                    <a:pt x="10562" y="13166"/>
                    <a:pt x="10755" y="12636"/>
                  </a:cubicBezTo>
                  <a:cubicBezTo>
                    <a:pt x="11189" y="11575"/>
                    <a:pt x="11238" y="10369"/>
                    <a:pt x="10900" y="9212"/>
                  </a:cubicBezTo>
                  <a:cubicBezTo>
                    <a:pt x="10562" y="8102"/>
                    <a:pt x="10032" y="7090"/>
                    <a:pt x="9308" y="6173"/>
                  </a:cubicBezTo>
                  <a:cubicBezTo>
                    <a:pt x="8778" y="5402"/>
                    <a:pt x="8344" y="4968"/>
                    <a:pt x="8344" y="4968"/>
                  </a:cubicBezTo>
                  <a:cubicBezTo>
                    <a:pt x="8344" y="4968"/>
                    <a:pt x="7910" y="4485"/>
                    <a:pt x="7235" y="3906"/>
                  </a:cubicBezTo>
                  <a:cubicBezTo>
                    <a:pt x="6367" y="3135"/>
                    <a:pt x="5450" y="2460"/>
                    <a:pt x="4486" y="1881"/>
                  </a:cubicBezTo>
                  <a:cubicBezTo>
                    <a:pt x="3569" y="1254"/>
                    <a:pt x="2557" y="772"/>
                    <a:pt x="1496" y="386"/>
                  </a:cubicBezTo>
                  <a:cubicBezTo>
                    <a:pt x="1013" y="145"/>
                    <a:pt x="483" y="4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3841950" y="2690500"/>
              <a:ext cx="192925" cy="488825"/>
            </a:xfrm>
            <a:custGeom>
              <a:avLst/>
              <a:gdLst/>
              <a:ahLst/>
              <a:cxnLst/>
              <a:rect l="l" t="t" r="r" b="b"/>
              <a:pathLst>
                <a:path w="7717" h="19553" extrusionOk="0">
                  <a:moveTo>
                    <a:pt x="3617" y="0"/>
                  </a:moveTo>
                  <a:lnTo>
                    <a:pt x="3617" y="0"/>
                  </a:lnTo>
                  <a:cubicBezTo>
                    <a:pt x="3569" y="49"/>
                    <a:pt x="4148" y="531"/>
                    <a:pt x="4726" y="1496"/>
                  </a:cubicBezTo>
                  <a:cubicBezTo>
                    <a:pt x="5450" y="2653"/>
                    <a:pt x="5980" y="3955"/>
                    <a:pt x="6318" y="5257"/>
                  </a:cubicBezTo>
                  <a:cubicBezTo>
                    <a:pt x="6655" y="6608"/>
                    <a:pt x="6848" y="7958"/>
                    <a:pt x="6945" y="9357"/>
                  </a:cubicBezTo>
                  <a:cubicBezTo>
                    <a:pt x="6993" y="10466"/>
                    <a:pt x="6945" y="11238"/>
                    <a:pt x="6945" y="11238"/>
                  </a:cubicBezTo>
                  <a:lnTo>
                    <a:pt x="6945" y="11720"/>
                  </a:lnTo>
                  <a:cubicBezTo>
                    <a:pt x="6897" y="11913"/>
                    <a:pt x="6897" y="12154"/>
                    <a:pt x="6897" y="12347"/>
                  </a:cubicBezTo>
                  <a:cubicBezTo>
                    <a:pt x="6897" y="12540"/>
                    <a:pt x="6897" y="12829"/>
                    <a:pt x="6800" y="13070"/>
                  </a:cubicBezTo>
                  <a:cubicBezTo>
                    <a:pt x="6655" y="14421"/>
                    <a:pt x="6077" y="15674"/>
                    <a:pt x="5209" y="16687"/>
                  </a:cubicBezTo>
                  <a:cubicBezTo>
                    <a:pt x="4967" y="16977"/>
                    <a:pt x="4678" y="17218"/>
                    <a:pt x="4389" y="17459"/>
                  </a:cubicBezTo>
                  <a:cubicBezTo>
                    <a:pt x="4099" y="17652"/>
                    <a:pt x="3810" y="17893"/>
                    <a:pt x="3521" y="18086"/>
                  </a:cubicBezTo>
                  <a:cubicBezTo>
                    <a:pt x="3231" y="18231"/>
                    <a:pt x="2942" y="18375"/>
                    <a:pt x="2604" y="18520"/>
                  </a:cubicBezTo>
                  <a:cubicBezTo>
                    <a:pt x="2315" y="18665"/>
                    <a:pt x="2074" y="18809"/>
                    <a:pt x="1784" y="18906"/>
                  </a:cubicBezTo>
                  <a:lnTo>
                    <a:pt x="1061" y="19195"/>
                  </a:lnTo>
                  <a:lnTo>
                    <a:pt x="482" y="19388"/>
                  </a:lnTo>
                  <a:cubicBezTo>
                    <a:pt x="289" y="19388"/>
                    <a:pt x="145" y="19436"/>
                    <a:pt x="0" y="19533"/>
                  </a:cubicBezTo>
                  <a:cubicBezTo>
                    <a:pt x="0" y="19547"/>
                    <a:pt x="17" y="19553"/>
                    <a:pt x="48" y="19553"/>
                  </a:cubicBezTo>
                  <a:cubicBezTo>
                    <a:pt x="125" y="19553"/>
                    <a:pt x="292" y="19519"/>
                    <a:pt x="531" y="19484"/>
                  </a:cubicBezTo>
                  <a:lnTo>
                    <a:pt x="1109" y="19388"/>
                  </a:lnTo>
                  <a:lnTo>
                    <a:pt x="1881" y="19147"/>
                  </a:lnTo>
                  <a:cubicBezTo>
                    <a:pt x="2170" y="19099"/>
                    <a:pt x="2460" y="18954"/>
                    <a:pt x="2749" y="18858"/>
                  </a:cubicBezTo>
                  <a:cubicBezTo>
                    <a:pt x="3087" y="18713"/>
                    <a:pt x="3424" y="18568"/>
                    <a:pt x="3714" y="18423"/>
                  </a:cubicBezTo>
                  <a:cubicBezTo>
                    <a:pt x="4051" y="18231"/>
                    <a:pt x="4389" y="18038"/>
                    <a:pt x="4678" y="17845"/>
                  </a:cubicBezTo>
                  <a:cubicBezTo>
                    <a:pt x="5016" y="17604"/>
                    <a:pt x="5305" y="17314"/>
                    <a:pt x="5594" y="17073"/>
                  </a:cubicBezTo>
                  <a:cubicBezTo>
                    <a:pt x="6125" y="16494"/>
                    <a:pt x="6607" y="15819"/>
                    <a:pt x="6897" y="15144"/>
                  </a:cubicBezTo>
                  <a:cubicBezTo>
                    <a:pt x="6993" y="14951"/>
                    <a:pt x="7041" y="14758"/>
                    <a:pt x="7138" y="14613"/>
                  </a:cubicBezTo>
                  <a:cubicBezTo>
                    <a:pt x="7186" y="14421"/>
                    <a:pt x="7234" y="14276"/>
                    <a:pt x="7282" y="14131"/>
                  </a:cubicBezTo>
                  <a:cubicBezTo>
                    <a:pt x="7379" y="13794"/>
                    <a:pt x="7475" y="13504"/>
                    <a:pt x="7524" y="13167"/>
                  </a:cubicBezTo>
                  <a:cubicBezTo>
                    <a:pt x="7572" y="12926"/>
                    <a:pt x="7620" y="12636"/>
                    <a:pt x="7620" y="12395"/>
                  </a:cubicBezTo>
                  <a:cubicBezTo>
                    <a:pt x="7668" y="12154"/>
                    <a:pt x="7668" y="11961"/>
                    <a:pt x="7716" y="11768"/>
                  </a:cubicBezTo>
                  <a:cubicBezTo>
                    <a:pt x="7716" y="11430"/>
                    <a:pt x="7716" y="11238"/>
                    <a:pt x="7716" y="11238"/>
                  </a:cubicBezTo>
                  <a:cubicBezTo>
                    <a:pt x="7716" y="11238"/>
                    <a:pt x="7716" y="10466"/>
                    <a:pt x="7668" y="9308"/>
                  </a:cubicBezTo>
                  <a:cubicBezTo>
                    <a:pt x="7572" y="7862"/>
                    <a:pt x="7282" y="6463"/>
                    <a:pt x="6897" y="5113"/>
                  </a:cubicBezTo>
                  <a:cubicBezTo>
                    <a:pt x="6463" y="3762"/>
                    <a:pt x="5836" y="2460"/>
                    <a:pt x="5016" y="1303"/>
                  </a:cubicBezTo>
                  <a:cubicBezTo>
                    <a:pt x="4630" y="772"/>
                    <a:pt x="4148" y="338"/>
                    <a:pt x="3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3696050" y="2671950"/>
              <a:ext cx="112150" cy="294675"/>
            </a:xfrm>
            <a:custGeom>
              <a:avLst/>
              <a:gdLst/>
              <a:ahLst/>
              <a:cxnLst/>
              <a:rect l="l" t="t" r="r" b="b"/>
              <a:pathLst>
                <a:path w="4486" h="11787" extrusionOk="0">
                  <a:moveTo>
                    <a:pt x="55" y="1"/>
                  </a:moveTo>
                  <a:cubicBezTo>
                    <a:pt x="23" y="1"/>
                    <a:pt x="4" y="7"/>
                    <a:pt x="0" y="19"/>
                  </a:cubicBezTo>
                  <a:cubicBezTo>
                    <a:pt x="386" y="260"/>
                    <a:pt x="772" y="501"/>
                    <a:pt x="1158" y="742"/>
                  </a:cubicBezTo>
                  <a:cubicBezTo>
                    <a:pt x="1978" y="1273"/>
                    <a:pt x="2701" y="1900"/>
                    <a:pt x="3328" y="2672"/>
                  </a:cubicBezTo>
                  <a:cubicBezTo>
                    <a:pt x="3618" y="3009"/>
                    <a:pt x="3810" y="3443"/>
                    <a:pt x="3810" y="3877"/>
                  </a:cubicBezTo>
                  <a:cubicBezTo>
                    <a:pt x="3762" y="4215"/>
                    <a:pt x="3425" y="4408"/>
                    <a:pt x="3087" y="4504"/>
                  </a:cubicBezTo>
                  <a:cubicBezTo>
                    <a:pt x="2942" y="4552"/>
                    <a:pt x="2798" y="4601"/>
                    <a:pt x="2605" y="4649"/>
                  </a:cubicBezTo>
                  <a:lnTo>
                    <a:pt x="2267" y="4649"/>
                  </a:lnTo>
                  <a:lnTo>
                    <a:pt x="1833" y="4697"/>
                  </a:lnTo>
                  <a:lnTo>
                    <a:pt x="1061" y="4794"/>
                  </a:lnTo>
                  <a:lnTo>
                    <a:pt x="820" y="4794"/>
                  </a:lnTo>
                  <a:lnTo>
                    <a:pt x="1544" y="5421"/>
                  </a:lnTo>
                  <a:cubicBezTo>
                    <a:pt x="1640" y="5469"/>
                    <a:pt x="1737" y="5565"/>
                    <a:pt x="1833" y="5662"/>
                  </a:cubicBezTo>
                  <a:lnTo>
                    <a:pt x="2171" y="5951"/>
                  </a:lnTo>
                  <a:cubicBezTo>
                    <a:pt x="2315" y="6096"/>
                    <a:pt x="2412" y="6192"/>
                    <a:pt x="2557" y="6337"/>
                  </a:cubicBezTo>
                  <a:cubicBezTo>
                    <a:pt x="2798" y="6674"/>
                    <a:pt x="3087" y="7012"/>
                    <a:pt x="3280" y="7398"/>
                  </a:cubicBezTo>
                  <a:cubicBezTo>
                    <a:pt x="3521" y="7832"/>
                    <a:pt x="3666" y="8314"/>
                    <a:pt x="3762" y="8796"/>
                  </a:cubicBezTo>
                  <a:cubicBezTo>
                    <a:pt x="3810" y="9231"/>
                    <a:pt x="3762" y="9713"/>
                    <a:pt x="3569" y="10147"/>
                  </a:cubicBezTo>
                  <a:cubicBezTo>
                    <a:pt x="3473" y="10340"/>
                    <a:pt x="3328" y="10484"/>
                    <a:pt x="3184" y="10677"/>
                  </a:cubicBezTo>
                  <a:cubicBezTo>
                    <a:pt x="3039" y="10822"/>
                    <a:pt x="2894" y="10967"/>
                    <a:pt x="2749" y="11063"/>
                  </a:cubicBezTo>
                  <a:lnTo>
                    <a:pt x="2315" y="11353"/>
                  </a:lnTo>
                  <a:cubicBezTo>
                    <a:pt x="2171" y="11449"/>
                    <a:pt x="2026" y="11497"/>
                    <a:pt x="1930" y="11545"/>
                  </a:cubicBezTo>
                  <a:cubicBezTo>
                    <a:pt x="1737" y="11690"/>
                    <a:pt x="1640" y="11787"/>
                    <a:pt x="1640" y="11787"/>
                  </a:cubicBezTo>
                  <a:cubicBezTo>
                    <a:pt x="1640" y="11787"/>
                    <a:pt x="1785" y="11787"/>
                    <a:pt x="2026" y="11738"/>
                  </a:cubicBezTo>
                  <a:cubicBezTo>
                    <a:pt x="2123" y="11690"/>
                    <a:pt x="2267" y="11642"/>
                    <a:pt x="2412" y="11594"/>
                  </a:cubicBezTo>
                  <a:lnTo>
                    <a:pt x="2894" y="11353"/>
                  </a:lnTo>
                  <a:cubicBezTo>
                    <a:pt x="3087" y="11256"/>
                    <a:pt x="3280" y="11111"/>
                    <a:pt x="3473" y="10967"/>
                  </a:cubicBezTo>
                  <a:cubicBezTo>
                    <a:pt x="3618" y="10774"/>
                    <a:pt x="3810" y="10581"/>
                    <a:pt x="3955" y="10340"/>
                  </a:cubicBezTo>
                  <a:cubicBezTo>
                    <a:pt x="4245" y="9858"/>
                    <a:pt x="4341" y="9279"/>
                    <a:pt x="4341" y="8748"/>
                  </a:cubicBezTo>
                  <a:cubicBezTo>
                    <a:pt x="4245" y="8170"/>
                    <a:pt x="4100" y="7639"/>
                    <a:pt x="3907" y="7109"/>
                  </a:cubicBezTo>
                  <a:cubicBezTo>
                    <a:pt x="3666" y="6674"/>
                    <a:pt x="3425" y="6289"/>
                    <a:pt x="3087" y="5903"/>
                  </a:cubicBezTo>
                  <a:cubicBezTo>
                    <a:pt x="2991" y="5758"/>
                    <a:pt x="2846" y="5613"/>
                    <a:pt x="2701" y="5469"/>
                  </a:cubicBezTo>
                  <a:lnTo>
                    <a:pt x="2701" y="5421"/>
                  </a:lnTo>
                  <a:lnTo>
                    <a:pt x="2798" y="5421"/>
                  </a:lnTo>
                  <a:cubicBezTo>
                    <a:pt x="2991" y="5372"/>
                    <a:pt x="3184" y="5324"/>
                    <a:pt x="3376" y="5228"/>
                  </a:cubicBezTo>
                  <a:cubicBezTo>
                    <a:pt x="3618" y="5131"/>
                    <a:pt x="3859" y="4986"/>
                    <a:pt x="4052" y="4842"/>
                  </a:cubicBezTo>
                  <a:cubicBezTo>
                    <a:pt x="4293" y="4601"/>
                    <a:pt x="4437" y="4263"/>
                    <a:pt x="4486" y="3974"/>
                  </a:cubicBezTo>
                  <a:cubicBezTo>
                    <a:pt x="4486" y="3636"/>
                    <a:pt x="4437" y="3299"/>
                    <a:pt x="4245" y="3009"/>
                  </a:cubicBezTo>
                  <a:cubicBezTo>
                    <a:pt x="4100" y="2768"/>
                    <a:pt x="3955" y="2527"/>
                    <a:pt x="3762" y="2286"/>
                  </a:cubicBezTo>
                  <a:cubicBezTo>
                    <a:pt x="2347" y="738"/>
                    <a:pt x="404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3153500" y="2753200"/>
              <a:ext cx="218250" cy="137350"/>
            </a:xfrm>
            <a:custGeom>
              <a:avLst/>
              <a:gdLst/>
              <a:ahLst/>
              <a:cxnLst/>
              <a:rect l="l" t="t" r="r" b="b"/>
              <a:pathLst>
                <a:path w="8730" h="5494" extrusionOk="0">
                  <a:moveTo>
                    <a:pt x="8681" y="0"/>
                  </a:moveTo>
                  <a:cubicBezTo>
                    <a:pt x="8633" y="0"/>
                    <a:pt x="8488" y="290"/>
                    <a:pt x="8199" y="724"/>
                  </a:cubicBezTo>
                  <a:cubicBezTo>
                    <a:pt x="7909" y="1206"/>
                    <a:pt x="7524" y="1688"/>
                    <a:pt x="7089" y="2074"/>
                  </a:cubicBezTo>
                  <a:cubicBezTo>
                    <a:pt x="6655" y="2460"/>
                    <a:pt x="6173" y="2798"/>
                    <a:pt x="5643" y="3135"/>
                  </a:cubicBezTo>
                  <a:cubicBezTo>
                    <a:pt x="5450" y="3232"/>
                    <a:pt x="5257" y="3328"/>
                    <a:pt x="5160" y="3424"/>
                  </a:cubicBezTo>
                  <a:cubicBezTo>
                    <a:pt x="5064" y="3424"/>
                    <a:pt x="5016" y="3473"/>
                    <a:pt x="4919" y="3521"/>
                  </a:cubicBezTo>
                  <a:lnTo>
                    <a:pt x="4726" y="3617"/>
                  </a:lnTo>
                  <a:cubicBezTo>
                    <a:pt x="4630" y="3666"/>
                    <a:pt x="4437" y="3810"/>
                    <a:pt x="4244" y="3907"/>
                  </a:cubicBezTo>
                  <a:cubicBezTo>
                    <a:pt x="3665" y="4148"/>
                    <a:pt x="3135" y="4389"/>
                    <a:pt x="2556" y="4582"/>
                  </a:cubicBezTo>
                  <a:cubicBezTo>
                    <a:pt x="1302" y="5064"/>
                    <a:pt x="0" y="5305"/>
                    <a:pt x="0" y="5450"/>
                  </a:cubicBezTo>
                  <a:cubicBezTo>
                    <a:pt x="0" y="5478"/>
                    <a:pt x="114" y="5494"/>
                    <a:pt x="310" y="5494"/>
                  </a:cubicBezTo>
                  <a:cubicBezTo>
                    <a:pt x="786" y="5494"/>
                    <a:pt x="1743" y="5400"/>
                    <a:pt x="2701" y="5161"/>
                  </a:cubicBezTo>
                  <a:cubicBezTo>
                    <a:pt x="3328" y="5016"/>
                    <a:pt x="3906" y="4823"/>
                    <a:pt x="4533" y="4582"/>
                  </a:cubicBezTo>
                  <a:cubicBezTo>
                    <a:pt x="4775" y="4485"/>
                    <a:pt x="4967" y="4389"/>
                    <a:pt x="5112" y="4341"/>
                  </a:cubicBezTo>
                  <a:lnTo>
                    <a:pt x="5353" y="4244"/>
                  </a:lnTo>
                  <a:cubicBezTo>
                    <a:pt x="5353" y="4244"/>
                    <a:pt x="5643" y="4051"/>
                    <a:pt x="6077" y="3762"/>
                  </a:cubicBezTo>
                  <a:cubicBezTo>
                    <a:pt x="6559" y="3376"/>
                    <a:pt x="7041" y="2942"/>
                    <a:pt x="7475" y="2460"/>
                  </a:cubicBezTo>
                  <a:cubicBezTo>
                    <a:pt x="7909" y="1978"/>
                    <a:pt x="8247" y="1447"/>
                    <a:pt x="8488" y="868"/>
                  </a:cubicBezTo>
                  <a:cubicBezTo>
                    <a:pt x="8681" y="386"/>
                    <a:pt x="8729" y="0"/>
                    <a:pt x="8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3554975" y="1876650"/>
              <a:ext cx="172450" cy="183300"/>
            </a:xfrm>
            <a:custGeom>
              <a:avLst/>
              <a:gdLst/>
              <a:ahLst/>
              <a:cxnLst/>
              <a:rect l="l" t="t" r="r" b="b"/>
              <a:pathLst>
                <a:path w="6898" h="7332" extrusionOk="0">
                  <a:moveTo>
                    <a:pt x="49" y="1"/>
                  </a:moveTo>
                  <a:lnTo>
                    <a:pt x="49" y="1"/>
                  </a:lnTo>
                  <a:cubicBezTo>
                    <a:pt x="1" y="145"/>
                    <a:pt x="1689" y="821"/>
                    <a:pt x="3184" y="1640"/>
                  </a:cubicBezTo>
                  <a:cubicBezTo>
                    <a:pt x="3570" y="1882"/>
                    <a:pt x="3956" y="2123"/>
                    <a:pt x="4293" y="2316"/>
                  </a:cubicBezTo>
                  <a:cubicBezTo>
                    <a:pt x="4582" y="2508"/>
                    <a:pt x="4872" y="2750"/>
                    <a:pt x="5113" y="2991"/>
                  </a:cubicBezTo>
                  <a:cubicBezTo>
                    <a:pt x="5354" y="3232"/>
                    <a:pt x="5547" y="3425"/>
                    <a:pt x="5692" y="3521"/>
                  </a:cubicBezTo>
                  <a:lnTo>
                    <a:pt x="5836" y="3666"/>
                  </a:lnTo>
                  <a:lnTo>
                    <a:pt x="5885" y="3714"/>
                  </a:lnTo>
                  <a:lnTo>
                    <a:pt x="5933" y="3762"/>
                  </a:lnTo>
                  <a:cubicBezTo>
                    <a:pt x="5933" y="3811"/>
                    <a:pt x="5981" y="3859"/>
                    <a:pt x="6029" y="3907"/>
                  </a:cubicBezTo>
                  <a:cubicBezTo>
                    <a:pt x="6029" y="3955"/>
                    <a:pt x="6029" y="3955"/>
                    <a:pt x="6029" y="4004"/>
                  </a:cubicBezTo>
                  <a:cubicBezTo>
                    <a:pt x="6029" y="4004"/>
                    <a:pt x="6029" y="4052"/>
                    <a:pt x="5933" y="4148"/>
                  </a:cubicBezTo>
                  <a:cubicBezTo>
                    <a:pt x="5692" y="4438"/>
                    <a:pt x="5402" y="4679"/>
                    <a:pt x="5113" y="4872"/>
                  </a:cubicBezTo>
                  <a:cubicBezTo>
                    <a:pt x="4775" y="5161"/>
                    <a:pt x="4438" y="5402"/>
                    <a:pt x="4100" y="5643"/>
                  </a:cubicBezTo>
                  <a:cubicBezTo>
                    <a:pt x="2702" y="6704"/>
                    <a:pt x="965" y="7187"/>
                    <a:pt x="1014" y="7331"/>
                  </a:cubicBezTo>
                  <a:cubicBezTo>
                    <a:pt x="1399" y="7331"/>
                    <a:pt x="1785" y="7283"/>
                    <a:pt x="2123" y="7138"/>
                  </a:cubicBezTo>
                  <a:cubicBezTo>
                    <a:pt x="2460" y="7090"/>
                    <a:pt x="2846" y="6945"/>
                    <a:pt x="3232" y="6801"/>
                  </a:cubicBezTo>
                  <a:cubicBezTo>
                    <a:pt x="3618" y="6656"/>
                    <a:pt x="4052" y="6415"/>
                    <a:pt x="4438" y="6174"/>
                  </a:cubicBezTo>
                  <a:cubicBezTo>
                    <a:pt x="4824" y="5933"/>
                    <a:pt x="5209" y="5692"/>
                    <a:pt x="5547" y="5450"/>
                  </a:cubicBezTo>
                  <a:cubicBezTo>
                    <a:pt x="5885" y="5209"/>
                    <a:pt x="6222" y="4968"/>
                    <a:pt x="6512" y="4727"/>
                  </a:cubicBezTo>
                  <a:cubicBezTo>
                    <a:pt x="6656" y="4582"/>
                    <a:pt x="6801" y="4341"/>
                    <a:pt x="6849" y="4148"/>
                  </a:cubicBezTo>
                  <a:cubicBezTo>
                    <a:pt x="6897" y="3907"/>
                    <a:pt x="6849" y="3714"/>
                    <a:pt x="6704" y="3521"/>
                  </a:cubicBezTo>
                  <a:cubicBezTo>
                    <a:pt x="6656" y="3425"/>
                    <a:pt x="6608" y="3377"/>
                    <a:pt x="6560" y="3280"/>
                  </a:cubicBezTo>
                  <a:lnTo>
                    <a:pt x="6512" y="3184"/>
                  </a:lnTo>
                  <a:lnTo>
                    <a:pt x="6463" y="3135"/>
                  </a:lnTo>
                  <a:cubicBezTo>
                    <a:pt x="6367" y="3087"/>
                    <a:pt x="6319" y="3039"/>
                    <a:pt x="6270" y="2991"/>
                  </a:cubicBezTo>
                  <a:cubicBezTo>
                    <a:pt x="6126" y="2798"/>
                    <a:pt x="5933" y="2653"/>
                    <a:pt x="5643" y="2412"/>
                  </a:cubicBezTo>
                  <a:cubicBezTo>
                    <a:pt x="5306" y="2171"/>
                    <a:pt x="5017" y="1930"/>
                    <a:pt x="4679" y="1737"/>
                  </a:cubicBezTo>
                  <a:cubicBezTo>
                    <a:pt x="4293" y="1544"/>
                    <a:pt x="3907" y="1303"/>
                    <a:pt x="3473" y="1158"/>
                  </a:cubicBezTo>
                  <a:cubicBezTo>
                    <a:pt x="2702" y="821"/>
                    <a:pt x="1930" y="531"/>
                    <a:pt x="1158" y="290"/>
                  </a:cubicBezTo>
                  <a:cubicBezTo>
                    <a:pt x="821" y="97"/>
                    <a:pt x="435" y="49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3633350" y="2017725"/>
              <a:ext cx="102500" cy="176050"/>
            </a:xfrm>
            <a:custGeom>
              <a:avLst/>
              <a:gdLst/>
              <a:ahLst/>
              <a:cxnLst/>
              <a:rect l="l" t="t" r="r" b="b"/>
              <a:pathLst>
                <a:path w="4100" h="7042" extrusionOk="0">
                  <a:moveTo>
                    <a:pt x="1882" y="0"/>
                  </a:moveTo>
                  <a:lnTo>
                    <a:pt x="1640" y="49"/>
                  </a:lnTo>
                  <a:cubicBezTo>
                    <a:pt x="1544" y="49"/>
                    <a:pt x="1447" y="97"/>
                    <a:pt x="1447" y="145"/>
                  </a:cubicBezTo>
                  <a:cubicBezTo>
                    <a:pt x="1447" y="145"/>
                    <a:pt x="1544" y="193"/>
                    <a:pt x="1689" y="193"/>
                  </a:cubicBezTo>
                  <a:lnTo>
                    <a:pt x="1882" y="193"/>
                  </a:lnTo>
                  <a:lnTo>
                    <a:pt x="2219" y="290"/>
                  </a:lnTo>
                  <a:cubicBezTo>
                    <a:pt x="2316" y="290"/>
                    <a:pt x="2412" y="338"/>
                    <a:pt x="2508" y="386"/>
                  </a:cubicBezTo>
                  <a:cubicBezTo>
                    <a:pt x="2605" y="434"/>
                    <a:pt x="2701" y="531"/>
                    <a:pt x="2750" y="579"/>
                  </a:cubicBezTo>
                  <a:cubicBezTo>
                    <a:pt x="2894" y="820"/>
                    <a:pt x="2894" y="1061"/>
                    <a:pt x="2798" y="1254"/>
                  </a:cubicBezTo>
                  <a:cubicBezTo>
                    <a:pt x="2750" y="1544"/>
                    <a:pt x="2605" y="1785"/>
                    <a:pt x="2412" y="2026"/>
                  </a:cubicBezTo>
                  <a:cubicBezTo>
                    <a:pt x="2364" y="2122"/>
                    <a:pt x="2267" y="2219"/>
                    <a:pt x="2171" y="2315"/>
                  </a:cubicBezTo>
                  <a:lnTo>
                    <a:pt x="2123" y="2412"/>
                  </a:lnTo>
                  <a:lnTo>
                    <a:pt x="2074" y="2412"/>
                  </a:lnTo>
                  <a:lnTo>
                    <a:pt x="2026" y="2460"/>
                  </a:lnTo>
                  <a:lnTo>
                    <a:pt x="1737" y="2701"/>
                  </a:lnTo>
                  <a:cubicBezTo>
                    <a:pt x="1544" y="2894"/>
                    <a:pt x="1351" y="3039"/>
                    <a:pt x="1158" y="3183"/>
                  </a:cubicBezTo>
                  <a:lnTo>
                    <a:pt x="628" y="3617"/>
                  </a:lnTo>
                  <a:cubicBezTo>
                    <a:pt x="290" y="3859"/>
                    <a:pt x="97" y="4003"/>
                    <a:pt x="1" y="4051"/>
                  </a:cubicBezTo>
                  <a:lnTo>
                    <a:pt x="386" y="4003"/>
                  </a:lnTo>
                  <a:lnTo>
                    <a:pt x="1013" y="3907"/>
                  </a:lnTo>
                  <a:lnTo>
                    <a:pt x="1737" y="3762"/>
                  </a:lnTo>
                  <a:cubicBezTo>
                    <a:pt x="1882" y="3762"/>
                    <a:pt x="2026" y="3714"/>
                    <a:pt x="2171" y="3714"/>
                  </a:cubicBezTo>
                  <a:lnTo>
                    <a:pt x="2508" y="3714"/>
                  </a:lnTo>
                  <a:cubicBezTo>
                    <a:pt x="2750" y="3714"/>
                    <a:pt x="2943" y="3810"/>
                    <a:pt x="3087" y="3955"/>
                  </a:cubicBezTo>
                  <a:cubicBezTo>
                    <a:pt x="3280" y="4148"/>
                    <a:pt x="3425" y="4389"/>
                    <a:pt x="3425" y="4678"/>
                  </a:cubicBezTo>
                  <a:cubicBezTo>
                    <a:pt x="3521" y="5209"/>
                    <a:pt x="3425" y="5788"/>
                    <a:pt x="3135" y="6318"/>
                  </a:cubicBezTo>
                  <a:cubicBezTo>
                    <a:pt x="2943" y="6752"/>
                    <a:pt x="2701" y="6945"/>
                    <a:pt x="2750" y="7042"/>
                  </a:cubicBezTo>
                  <a:cubicBezTo>
                    <a:pt x="2798" y="7042"/>
                    <a:pt x="3087" y="6897"/>
                    <a:pt x="3473" y="6511"/>
                  </a:cubicBezTo>
                  <a:cubicBezTo>
                    <a:pt x="3859" y="5981"/>
                    <a:pt x="4100" y="5305"/>
                    <a:pt x="4052" y="4630"/>
                  </a:cubicBezTo>
                  <a:cubicBezTo>
                    <a:pt x="4052" y="4196"/>
                    <a:pt x="3907" y="3810"/>
                    <a:pt x="3618" y="3521"/>
                  </a:cubicBezTo>
                  <a:cubicBezTo>
                    <a:pt x="3377" y="3232"/>
                    <a:pt x="3039" y="3039"/>
                    <a:pt x="2701" y="2990"/>
                  </a:cubicBezTo>
                  <a:lnTo>
                    <a:pt x="2653" y="2990"/>
                  </a:lnTo>
                  <a:cubicBezTo>
                    <a:pt x="2653" y="2990"/>
                    <a:pt x="2610" y="3012"/>
                    <a:pt x="2596" y="3012"/>
                  </a:cubicBezTo>
                  <a:cubicBezTo>
                    <a:pt x="2589" y="3012"/>
                    <a:pt x="2589" y="3007"/>
                    <a:pt x="2605" y="2990"/>
                  </a:cubicBezTo>
                  <a:lnTo>
                    <a:pt x="2605" y="2942"/>
                  </a:lnTo>
                  <a:lnTo>
                    <a:pt x="2750" y="2798"/>
                  </a:lnTo>
                  <a:cubicBezTo>
                    <a:pt x="2798" y="2653"/>
                    <a:pt x="2894" y="2508"/>
                    <a:pt x="2991" y="2412"/>
                  </a:cubicBezTo>
                  <a:cubicBezTo>
                    <a:pt x="3184" y="2074"/>
                    <a:pt x="3280" y="1737"/>
                    <a:pt x="3377" y="1399"/>
                  </a:cubicBezTo>
                  <a:cubicBezTo>
                    <a:pt x="3473" y="1013"/>
                    <a:pt x="3328" y="627"/>
                    <a:pt x="3087" y="338"/>
                  </a:cubicBezTo>
                  <a:cubicBezTo>
                    <a:pt x="2943" y="193"/>
                    <a:pt x="2798" y="145"/>
                    <a:pt x="2653" y="49"/>
                  </a:cubicBezTo>
                  <a:cubicBezTo>
                    <a:pt x="2508" y="49"/>
                    <a:pt x="2364" y="0"/>
                    <a:pt x="2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2805050" y="2813475"/>
              <a:ext cx="247175" cy="104150"/>
            </a:xfrm>
            <a:custGeom>
              <a:avLst/>
              <a:gdLst/>
              <a:ahLst/>
              <a:cxnLst/>
              <a:rect l="l" t="t" r="r" b="b"/>
              <a:pathLst>
                <a:path w="9887" h="4166" extrusionOk="0">
                  <a:moveTo>
                    <a:pt x="9598" y="1"/>
                  </a:moveTo>
                  <a:cubicBezTo>
                    <a:pt x="9598" y="290"/>
                    <a:pt x="9598" y="531"/>
                    <a:pt x="9549" y="821"/>
                  </a:cubicBezTo>
                  <a:cubicBezTo>
                    <a:pt x="9356" y="1399"/>
                    <a:pt x="9019" y="1882"/>
                    <a:pt x="8488" y="2267"/>
                  </a:cubicBezTo>
                  <a:cubicBezTo>
                    <a:pt x="8247" y="2460"/>
                    <a:pt x="7958" y="2653"/>
                    <a:pt x="7620" y="2750"/>
                  </a:cubicBezTo>
                  <a:cubicBezTo>
                    <a:pt x="7479" y="2806"/>
                    <a:pt x="7321" y="2830"/>
                    <a:pt x="7156" y="2830"/>
                  </a:cubicBezTo>
                  <a:cubicBezTo>
                    <a:pt x="7040" y="2830"/>
                    <a:pt x="6920" y="2818"/>
                    <a:pt x="6800" y="2798"/>
                  </a:cubicBezTo>
                  <a:cubicBezTo>
                    <a:pt x="6607" y="2750"/>
                    <a:pt x="6463" y="2605"/>
                    <a:pt x="6414" y="2460"/>
                  </a:cubicBezTo>
                  <a:cubicBezTo>
                    <a:pt x="6414" y="2412"/>
                    <a:pt x="6414" y="2364"/>
                    <a:pt x="6366" y="2364"/>
                  </a:cubicBezTo>
                  <a:cubicBezTo>
                    <a:pt x="6318" y="2316"/>
                    <a:pt x="6318" y="2267"/>
                    <a:pt x="6318" y="2171"/>
                  </a:cubicBezTo>
                  <a:cubicBezTo>
                    <a:pt x="6318" y="2123"/>
                    <a:pt x="6270" y="1930"/>
                    <a:pt x="6270" y="1833"/>
                  </a:cubicBezTo>
                  <a:cubicBezTo>
                    <a:pt x="6270" y="1592"/>
                    <a:pt x="6222" y="1399"/>
                    <a:pt x="6222" y="1255"/>
                  </a:cubicBezTo>
                  <a:lnTo>
                    <a:pt x="5402" y="1930"/>
                  </a:lnTo>
                  <a:lnTo>
                    <a:pt x="5064" y="2171"/>
                  </a:lnTo>
                  <a:cubicBezTo>
                    <a:pt x="4919" y="2316"/>
                    <a:pt x="4727" y="2460"/>
                    <a:pt x="4485" y="2653"/>
                  </a:cubicBezTo>
                  <a:cubicBezTo>
                    <a:pt x="3858" y="3087"/>
                    <a:pt x="3183" y="3425"/>
                    <a:pt x="2460" y="3570"/>
                  </a:cubicBezTo>
                  <a:cubicBezTo>
                    <a:pt x="2310" y="3609"/>
                    <a:pt x="2159" y="3629"/>
                    <a:pt x="2010" y="3629"/>
                  </a:cubicBezTo>
                  <a:cubicBezTo>
                    <a:pt x="1434" y="3629"/>
                    <a:pt x="885" y="3344"/>
                    <a:pt x="579" y="2846"/>
                  </a:cubicBezTo>
                  <a:lnTo>
                    <a:pt x="338" y="2509"/>
                  </a:lnTo>
                  <a:lnTo>
                    <a:pt x="193" y="2219"/>
                  </a:lnTo>
                  <a:cubicBezTo>
                    <a:pt x="97" y="2026"/>
                    <a:pt x="48" y="1930"/>
                    <a:pt x="0" y="1930"/>
                  </a:cubicBezTo>
                  <a:lnTo>
                    <a:pt x="0" y="2267"/>
                  </a:lnTo>
                  <a:cubicBezTo>
                    <a:pt x="0" y="2364"/>
                    <a:pt x="48" y="2460"/>
                    <a:pt x="97" y="2605"/>
                  </a:cubicBezTo>
                  <a:cubicBezTo>
                    <a:pt x="145" y="2750"/>
                    <a:pt x="193" y="2894"/>
                    <a:pt x="290" y="3039"/>
                  </a:cubicBezTo>
                  <a:cubicBezTo>
                    <a:pt x="386" y="3184"/>
                    <a:pt x="482" y="3328"/>
                    <a:pt x="627" y="3473"/>
                  </a:cubicBezTo>
                  <a:cubicBezTo>
                    <a:pt x="675" y="3570"/>
                    <a:pt x="772" y="3666"/>
                    <a:pt x="820" y="3714"/>
                  </a:cubicBezTo>
                  <a:lnTo>
                    <a:pt x="965" y="3811"/>
                  </a:lnTo>
                  <a:lnTo>
                    <a:pt x="1109" y="3907"/>
                  </a:lnTo>
                  <a:cubicBezTo>
                    <a:pt x="1446" y="4094"/>
                    <a:pt x="1811" y="4165"/>
                    <a:pt x="2183" y="4165"/>
                  </a:cubicBezTo>
                  <a:cubicBezTo>
                    <a:pt x="2291" y="4165"/>
                    <a:pt x="2400" y="4159"/>
                    <a:pt x="2508" y="4148"/>
                  </a:cubicBezTo>
                  <a:cubicBezTo>
                    <a:pt x="2942" y="4100"/>
                    <a:pt x="3376" y="4004"/>
                    <a:pt x="3810" y="3811"/>
                  </a:cubicBezTo>
                  <a:cubicBezTo>
                    <a:pt x="4196" y="3666"/>
                    <a:pt x="4534" y="3473"/>
                    <a:pt x="4871" y="3280"/>
                  </a:cubicBezTo>
                  <a:cubicBezTo>
                    <a:pt x="5161" y="3135"/>
                    <a:pt x="5353" y="2943"/>
                    <a:pt x="5546" y="2846"/>
                  </a:cubicBezTo>
                  <a:lnTo>
                    <a:pt x="5643" y="2750"/>
                  </a:lnTo>
                  <a:lnTo>
                    <a:pt x="5691" y="2750"/>
                  </a:lnTo>
                  <a:lnTo>
                    <a:pt x="5739" y="2798"/>
                  </a:lnTo>
                  <a:cubicBezTo>
                    <a:pt x="5932" y="3184"/>
                    <a:pt x="6270" y="3425"/>
                    <a:pt x="6656" y="3521"/>
                  </a:cubicBezTo>
                  <a:cubicBezTo>
                    <a:pt x="6747" y="3533"/>
                    <a:pt x="6840" y="3539"/>
                    <a:pt x="6936" y="3539"/>
                  </a:cubicBezTo>
                  <a:cubicBezTo>
                    <a:pt x="7244" y="3539"/>
                    <a:pt x="7567" y="3476"/>
                    <a:pt x="7861" y="3328"/>
                  </a:cubicBezTo>
                  <a:cubicBezTo>
                    <a:pt x="8199" y="3184"/>
                    <a:pt x="8536" y="2943"/>
                    <a:pt x="8826" y="2701"/>
                  </a:cubicBezTo>
                  <a:cubicBezTo>
                    <a:pt x="9405" y="2219"/>
                    <a:pt x="9742" y="1592"/>
                    <a:pt x="9839" y="869"/>
                  </a:cubicBezTo>
                  <a:cubicBezTo>
                    <a:pt x="9887" y="290"/>
                    <a:pt x="9646" y="1"/>
                    <a:pt x="9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2651925" y="2891850"/>
              <a:ext cx="325550" cy="179675"/>
            </a:xfrm>
            <a:custGeom>
              <a:avLst/>
              <a:gdLst/>
              <a:ahLst/>
              <a:cxnLst/>
              <a:rect l="l" t="t" r="r" b="b"/>
              <a:pathLst>
                <a:path w="13022" h="7187" extrusionOk="0">
                  <a:moveTo>
                    <a:pt x="675" y="0"/>
                  </a:moveTo>
                  <a:lnTo>
                    <a:pt x="675" y="0"/>
                  </a:lnTo>
                  <a:cubicBezTo>
                    <a:pt x="434" y="386"/>
                    <a:pt x="290" y="869"/>
                    <a:pt x="241" y="1351"/>
                  </a:cubicBezTo>
                  <a:cubicBezTo>
                    <a:pt x="0" y="2412"/>
                    <a:pt x="48" y="3521"/>
                    <a:pt x="434" y="4534"/>
                  </a:cubicBezTo>
                  <a:cubicBezTo>
                    <a:pt x="675" y="5064"/>
                    <a:pt x="1061" y="5547"/>
                    <a:pt x="1592" y="5933"/>
                  </a:cubicBezTo>
                  <a:cubicBezTo>
                    <a:pt x="2026" y="6222"/>
                    <a:pt x="2460" y="6463"/>
                    <a:pt x="2990" y="6608"/>
                  </a:cubicBezTo>
                  <a:cubicBezTo>
                    <a:pt x="3424" y="6752"/>
                    <a:pt x="3907" y="6897"/>
                    <a:pt x="4389" y="6994"/>
                  </a:cubicBezTo>
                  <a:cubicBezTo>
                    <a:pt x="4871" y="7042"/>
                    <a:pt x="5305" y="7138"/>
                    <a:pt x="5788" y="7138"/>
                  </a:cubicBezTo>
                  <a:cubicBezTo>
                    <a:pt x="6157" y="7170"/>
                    <a:pt x="6522" y="7186"/>
                    <a:pt x="6881" y="7186"/>
                  </a:cubicBezTo>
                  <a:cubicBezTo>
                    <a:pt x="7599" y="7186"/>
                    <a:pt x="8295" y="7122"/>
                    <a:pt x="8971" y="6994"/>
                  </a:cubicBezTo>
                  <a:cubicBezTo>
                    <a:pt x="10032" y="6801"/>
                    <a:pt x="11044" y="6415"/>
                    <a:pt x="11961" y="5884"/>
                  </a:cubicBezTo>
                  <a:cubicBezTo>
                    <a:pt x="12395" y="5643"/>
                    <a:pt x="12732" y="5306"/>
                    <a:pt x="13022" y="4920"/>
                  </a:cubicBezTo>
                  <a:cubicBezTo>
                    <a:pt x="13019" y="4917"/>
                    <a:pt x="13014" y="4915"/>
                    <a:pt x="13008" y="4915"/>
                  </a:cubicBezTo>
                  <a:cubicBezTo>
                    <a:pt x="12916" y="4915"/>
                    <a:pt x="12490" y="5234"/>
                    <a:pt x="11768" y="5595"/>
                  </a:cubicBezTo>
                  <a:cubicBezTo>
                    <a:pt x="10852" y="6029"/>
                    <a:pt x="9887" y="6270"/>
                    <a:pt x="8874" y="6415"/>
                  </a:cubicBezTo>
                  <a:cubicBezTo>
                    <a:pt x="8368" y="6463"/>
                    <a:pt x="7861" y="6487"/>
                    <a:pt x="7361" y="6487"/>
                  </a:cubicBezTo>
                  <a:cubicBezTo>
                    <a:pt x="6861" y="6487"/>
                    <a:pt x="6366" y="6463"/>
                    <a:pt x="5884" y="6415"/>
                  </a:cubicBezTo>
                  <a:cubicBezTo>
                    <a:pt x="5402" y="6367"/>
                    <a:pt x="4968" y="6270"/>
                    <a:pt x="4485" y="6174"/>
                  </a:cubicBezTo>
                  <a:cubicBezTo>
                    <a:pt x="4051" y="6125"/>
                    <a:pt x="3617" y="5981"/>
                    <a:pt x="3183" y="5884"/>
                  </a:cubicBezTo>
                  <a:cubicBezTo>
                    <a:pt x="2749" y="5788"/>
                    <a:pt x="2315" y="5595"/>
                    <a:pt x="1978" y="5354"/>
                  </a:cubicBezTo>
                  <a:cubicBezTo>
                    <a:pt x="1544" y="5113"/>
                    <a:pt x="1206" y="4727"/>
                    <a:pt x="965" y="4293"/>
                  </a:cubicBezTo>
                  <a:cubicBezTo>
                    <a:pt x="579" y="3376"/>
                    <a:pt x="434" y="2364"/>
                    <a:pt x="531" y="1399"/>
                  </a:cubicBezTo>
                  <a:cubicBezTo>
                    <a:pt x="627" y="917"/>
                    <a:pt x="675" y="435"/>
                    <a:pt x="675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3682775" y="2010900"/>
              <a:ext cx="127850" cy="373375"/>
            </a:xfrm>
            <a:custGeom>
              <a:avLst/>
              <a:gdLst/>
              <a:ahLst/>
              <a:cxnLst/>
              <a:rect l="l" t="t" r="r" b="b"/>
              <a:pathLst>
                <a:path w="5114" h="14935" extrusionOk="0">
                  <a:moveTo>
                    <a:pt x="618" y="0"/>
                  </a:moveTo>
                  <a:cubicBezTo>
                    <a:pt x="409" y="0"/>
                    <a:pt x="201" y="12"/>
                    <a:pt x="1" y="32"/>
                  </a:cubicBezTo>
                  <a:cubicBezTo>
                    <a:pt x="435" y="225"/>
                    <a:pt x="917" y="322"/>
                    <a:pt x="1448" y="418"/>
                  </a:cubicBezTo>
                  <a:cubicBezTo>
                    <a:pt x="1930" y="514"/>
                    <a:pt x="2412" y="659"/>
                    <a:pt x="2846" y="852"/>
                  </a:cubicBezTo>
                  <a:cubicBezTo>
                    <a:pt x="3329" y="1093"/>
                    <a:pt x="3715" y="1479"/>
                    <a:pt x="3956" y="1961"/>
                  </a:cubicBezTo>
                  <a:cubicBezTo>
                    <a:pt x="4197" y="2444"/>
                    <a:pt x="4341" y="2974"/>
                    <a:pt x="4390" y="3505"/>
                  </a:cubicBezTo>
                  <a:cubicBezTo>
                    <a:pt x="4390" y="3987"/>
                    <a:pt x="4390" y="4469"/>
                    <a:pt x="4390" y="5000"/>
                  </a:cubicBezTo>
                  <a:cubicBezTo>
                    <a:pt x="4341" y="5434"/>
                    <a:pt x="4293" y="5771"/>
                    <a:pt x="4245" y="6061"/>
                  </a:cubicBezTo>
                  <a:cubicBezTo>
                    <a:pt x="4245" y="6302"/>
                    <a:pt x="4197" y="6446"/>
                    <a:pt x="4197" y="6446"/>
                  </a:cubicBezTo>
                  <a:cubicBezTo>
                    <a:pt x="4197" y="6446"/>
                    <a:pt x="4197" y="6591"/>
                    <a:pt x="4149" y="6832"/>
                  </a:cubicBezTo>
                  <a:cubicBezTo>
                    <a:pt x="4149" y="6977"/>
                    <a:pt x="4149" y="7122"/>
                    <a:pt x="4149" y="7315"/>
                  </a:cubicBezTo>
                  <a:cubicBezTo>
                    <a:pt x="4100" y="7459"/>
                    <a:pt x="4052" y="7652"/>
                    <a:pt x="4004" y="7893"/>
                  </a:cubicBezTo>
                  <a:cubicBezTo>
                    <a:pt x="3811" y="8954"/>
                    <a:pt x="3473" y="9967"/>
                    <a:pt x="3039" y="10932"/>
                  </a:cubicBezTo>
                  <a:cubicBezTo>
                    <a:pt x="2943" y="11221"/>
                    <a:pt x="2798" y="11462"/>
                    <a:pt x="2654" y="11752"/>
                  </a:cubicBezTo>
                  <a:cubicBezTo>
                    <a:pt x="2557" y="11993"/>
                    <a:pt x="2364" y="12234"/>
                    <a:pt x="2219" y="12475"/>
                  </a:cubicBezTo>
                  <a:cubicBezTo>
                    <a:pt x="1978" y="12909"/>
                    <a:pt x="1689" y="13343"/>
                    <a:pt x="1400" y="13729"/>
                  </a:cubicBezTo>
                  <a:cubicBezTo>
                    <a:pt x="1062" y="14115"/>
                    <a:pt x="773" y="14549"/>
                    <a:pt x="531" y="14935"/>
                  </a:cubicBezTo>
                  <a:cubicBezTo>
                    <a:pt x="966" y="14693"/>
                    <a:pt x="1351" y="14308"/>
                    <a:pt x="1641" y="13922"/>
                  </a:cubicBezTo>
                  <a:cubicBezTo>
                    <a:pt x="2027" y="13536"/>
                    <a:pt x="2316" y="13150"/>
                    <a:pt x="2605" y="12716"/>
                  </a:cubicBezTo>
                  <a:cubicBezTo>
                    <a:pt x="2798" y="12475"/>
                    <a:pt x="2991" y="12282"/>
                    <a:pt x="3136" y="11993"/>
                  </a:cubicBezTo>
                  <a:lnTo>
                    <a:pt x="3570" y="11221"/>
                  </a:lnTo>
                  <a:cubicBezTo>
                    <a:pt x="4100" y="10208"/>
                    <a:pt x="4486" y="9147"/>
                    <a:pt x="4776" y="8038"/>
                  </a:cubicBezTo>
                  <a:cubicBezTo>
                    <a:pt x="4824" y="7845"/>
                    <a:pt x="4872" y="7604"/>
                    <a:pt x="4920" y="7459"/>
                  </a:cubicBezTo>
                  <a:cubicBezTo>
                    <a:pt x="4968" y="7266"/>
                    <a:pt x="4968" y="7122"/>
                    <a:pt x="4968" y="6977"/>
                  </a:cubicBezTo>
                  <a:cubicBezTo>
                    <a:pt x="4968" y="6688"/>
                    <a:pt x="5017" y="6543"/>
                    <a:pt x="5017" y="6543"/>
                  </a:cubicBezTo>
                  <a:lnTo>
                    <a:pt x="5017" y="6157"/>
                  </a:lnTo>
                  <a:cubicBezTo>
                    <a:pt x="5017" y="5868"/>
                    <a:pt x="5113" y="5530"/>
                    <a:pt x="5113" y="5048"/>
                  </a:cubicBezTo>
                  <a:cubicBezTo>
                    <a:pt x="5113" y="4517"/>
                    <a:pt x="5113" y="3987"/>
                    <a:pt x="5065" y="3456"/>
                  </a:cubicBezTo>
                  <a:cubicBezTo>
                    <a:pt x="4968" y="2829"/>
                    <a:pt x="4776" y="2202"/>
                    <a:pt x="4486" y="1672"/>
                  </a:cubicBezTo>
                  <a:cubicBezTo>
                    <a:pt x="4149" y="1093"/>
                    <a:pt x="3618" y="659"/>
                    <a:pt x="3039" y="466"/>
                  </a:cubicBezTo>
                  <a:cubicBezTo>
                    <a:pt x="2509" y="273"/>
                    <a:pt x="2027" y="129"/>
                    <a:pt x="1496" y="80"/>
                  </a:cubicBezTo>
                  <a:cubicBezTo>
                    <a:pt x="1214" y="24"/>
                    <a:pt x="914" y="0"/>
                    <a:pt x="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3011225" y="3148625"/>
              <a:ext cx="212225" cy="157100"/>
            </a:xfrm>
            <a:custGeom>
              <a:avLst/>
              <a:gdLst/>
              <a:ahLst/>
              <a:cxnLst/>
              <a:rect l="l" t="t" r="r" b="b"/>
              <a:pathLst>
                <a:path w="8489" h="6284" extrusionOk="0">
                  <a:moveTo>
                    <a:pt x="102" y="1"/>
                  </a:moveTo>
                  <a:cubicBezTo>
                    <a:pt x="100" y="1"/>
                    <a:pt x="98" y="1"/>
                    <a:pt x="97" y="2"/>
                  </a:cubicBezTo>
                  <a:cubicBezTo>
                    <a:pt x="0" y="50"/>
                    <a:pt x="627" y="1594"/>
                    <a:pt x="1543" y="3040"/>
                  </a:cubicBezTo>
                  <a:cubicBezTo>
                    <a:pt x="1929" y="3716"/>
                    <a:pt x="2412" y="4391"/>
                    <a:pt x="2942" y="4969"/>
                  </a:cubicBezTo>
                  <a:cubicBezTo>
                    <a:pt x="3135" y="5162"/>
                    <a:pt x="3328" y="5355"/>
                    <a:pt x="3569" y="5500"/>
                  </a:cubicBezTo>
                  <a:lnTo>
                    <a:pt x="3810" y="5693"/>
                  </a:lnTo>
                  <a:lnTo>
                    <a:pt x="3858" y="5741"/>
                  </a:lnTo>
                  <a:lnTo>
                    <a:pt x="4099" y="5838"/>
                  </a:lnTo>
                  <a:cubicBezTo>
                    <a:pt x="4341" y="5982"/>
                    <a:pt x="4582" y="6127"/>
                    <a:pt x="4871" y="6175"/>
                  </a:cubicBezTo>
                  <a:cubicBezTo>
                    <a:pt x="5064" y="6248"/>
                    <a:pt x="5269" y="6284"/>
                    <a:pt x="5480" y="6284"/>
                  </a:cubicBezTo>
                  <a:cubicBezTo>
                    <a:pt x="5691" y="6284"/>
                    <a:pt x="5908" y="6248"/>
                    <a:pt x="6125" y="6175"/>
                  </a:cubicBezTo>
                  <a:cubicBezTo>
                    <a:pt x="6559" y="6031"/>
                    <a:pt x="6945" y="5789"/>
                    <a:pt x="7283" y="5452"/>
                  </a:cubicBezTo>
                  <a:cubicBezTo>
                    <a:pt x="7765" y="4825"/>
                    <a:pt x="8151" y="4101"/>
                    <a:pt x="8344" y="3330"/>
                  </a:cubicBezTo>
                  <a:cubicBezTo>
                    <a:pt x="8488" y="2944"/>
                    <a:pt x="8488" y="2606"/>
                    <a:pt x="8440" y="2221"/>
                  </a:cubicBezTo>
                  <a:cubicBezTo>
                    <a:pt x="8344" y="2221"/>
                    <a:pt x="8295" y="2655"/>
                    <a:pt x="8054" y="3185"/>
                  </a:cubicBezTo>
                  <a:cubicBezTo>
                    <a:pt x="7765" y="3860"/>
                    <a:pt x="7379" y="4487"/>
                    <a:pt x="6848" y="5018"/>
                  </a:cubicBezTo>
                  <a:cubicBezTo>
                    <a:pt x="6607" y="5259"/>
                    <a:pt x="6270" y="5452"/>
                    <a:pt x="5932" y="5548"/>
                  </a:cubicBezTo>
                  <a:cubicBezTo>
                    <a:pt x="5855" y="5561"/>
                    <a:pt x="5777" y="5567"/>
                    <a:pt x="5700" y="5567"/>
                  </a:cubicBezTo>
                  <a:cubicBezTo>
                    <a:pt x="5488" y="5567"/>
                    <a:pt x="5276" y="5522"/>
                    <a:pt x="5064" y="5452"/>
                  </a:cubicBezTo>
                  <a:cubicBezTo>
                    <a:pt x="4871" y="5355"/>
                    <a:pt x="4678" y="5259"/>
                    <a:pt x="4485" y="5162"/>
                  </a:cubicBezTo>
                  <a:lnTo>
                    <a:pt x="4341" y="5066"/>
                  </a:lnTo>
                  <a:lnTo>
                    <a:pt x="4244" y="5018"/>
                  </a:lnTo>
                  <a:lnTo>
                    <a:pt x="4051" y="4825"/>
                  </a:lnTo>
                  <a:cubicBezTo>
                    <a:pt x="3858" y="4728"/>
                    <a:pt x="3665" y="4535"/>
                    <a:pt x="3473" y="4391"/>
                  </a:cubicBezTo>
                  <a:cubicBezTo>
                    <a:pt x="2942" y="3860"/>
                    <a:pt x="2460" y="3330"/>
                    <a:pt x="2026" y="2703"/>
                  </a:cubicBezTo>
                  <a:cubicBezTo>
                    <a:pt x="1029" y="1422"/>
                    <a:pt x="220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2928025" y="3190775"/>
              <a:ext cx="103700" cy="71700"/>
            </a:xfrm>
            <a:custGeom>
              <a:avLst/>
              <a:gdLst/>
              <a:ahLst/>
              <a:cxnLst/>
              <a:rect l="l" t="t" r="r" b="b"/>
              <a:pathLst>
                <a:path w="4148" h="2868" extrusionOk="0">
                  <a:moveTo>
                    <a:pt x="4038" y="1"/>
                  </a:moveTo>
                  <a:cubicBezTo>
                    <a:pt x="3922" y="1"/>
                    <a:pt x="3551" y="507"/>
                    <a:pt x="3135" y="969"/>
                  </a:cubicBezTo>
                  <a:cubicBezTo>
                    <a:pt x="2942" y="1210"/>
                    <a:pt x="2749" y="1403"/>
                    <a:pt x="2556" y="1596"/>
                  </a:cubicBezTo>
                  <a:cubicBezTo>
                    <a:pt x="2460" y="1644"/>
                    <a:pt x="2364" y="1692"/>
                    <a:pt x="2315" y="1740"/>
                  </a:cubicBezTo>
                  <a:lnTo>
                    <a:pt x="2219" y="1788"/>
                  </a:lnTo>
                  <a:cubicBezTo>
                    <a:pt x="2171" y="1885"/>
                    <a:pt x="2074" y="1981"/>
                    <a:pt x="1978" y="2030"/>
                  </a:cubicBezTo>
                  <a:cubicBezTo>
                    <a:pt x="1737" y="2174"/>
                    <a:pt x="1544" y="2222"/>
                    <a:pt x="1254" y="2271"/>
                  </a:cubicBezTo>
                  <a:cubicBezTo>
                    <a:pt x="1013" y="2271"/>
                    <a:pt x="724" y="2222"/>
                    <a:pt x="483" y="2126"/>
                  </a:cubicBezTo>
                  <a:cubicBezTo>
                    <a:pt x="306" y="2055"/>
                    <a:pt x="181" y="2011"/>
                    <a:pt x="108" y="2011"/>
                  </a:cubicBezTo>
                  <a:cubicBezTo>
                    <a:pt x="81" y="2011"/>
                    <a:pt x="62" y="2017"/>
                    <a:pt x="49" y="2030"/>
                  </a:cubicBezTo>
                  <a:cubicBezTo>
                    <a:pt x="0" y="2078"/>
                    <a:pt x="97" y="2174"/>
                    <a:pt x="290" y="2415"/>
                  </a:cubicBezTo>
                  <a:cubicBezTo>
                    <a:pt x="531" y="2608"/>
                    <a:pt x="869" y="2801"/>
                    <a:pt x="1206" y="2849"/>
                  </a:cubicBezTo>
                  <a:cubicBezTo>
                    <a:pt x="1303" y="2862"/>
                    <a:pt x="1399" y="2868"/>
                    <a:pt x="1495" y="2868"/>
                  </a:cubicBezTo>
                  <a:cubicBezTo>
                    <a:pt x="1782" y="2868"/>
                    <a:pt x="2062" y="2813"/>
                    <a:pt x="2315" y="2705"/>
                  </a:cubicBezTo>
                  <a:cubicBezTo>
                    <a:pt x="2460" y="2657"/>
                    <a:pt x="2605" y="2560"/>
                    <a:pt x="2749" y="2464"/>
                  </a:cubicBezTo>
                  <a:lnTo>
                    <a:pt x="2846" y="2367"/>
                  </a:lnTo>
                  <a:cubicBezTo>
                    <a:pt x="2894" y="2319"/>
                    <a:pt x="2991" y="2222"/>
                    <a:pt x="3039" y="2126"/>
                  </a:cubicBezTo>
                  <a:cubicBezTo>
                    <a:pt x="3280" y="1885"/>
                    <a:pt x="3473" y="1596"/>
                    <a:pt x="3617" y="1306"/>
                  </a:cubicBezTo>
                  <a:cubicBezTo>
                    <a:pt x="3955" y="727"/>
                    <a:pt x="4148" y="52"/>
                    <a:pt x="4052" y="4"/>
                  </a:cubicBezTo>
                  <a:cubicBezTo>
                    <a:pt x="4047" y="2"/>
                    <a:pt x="4043" y="1"/>
                    <a:pt x="4038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1867600" y="2016525"/>
              <a:ext cx="1208750" cy="956575"/>
            </a:xfrm>
            <a:custGeom>
              <a:avLst/>
              <a:gdLst/>
              <a:ahLst/>
              <a:cxnLst/>
              <a:rect l="l" t="t" r="r" b="b"/>
              <a:pathLst>
                <a:path w="48350" h="38263" extrusionOk="0">
                  <a:moveTo>
                    <a:pt x="32097" y="0"/>
                  </a:moveTo>
                  <a:cubicBezTo>
                    <a:pt x="30939" y="1302"/>
                    <a:pt x="29203" y="2846"/>
                    <a:pt x="28528" y="4630"/>
                  </a:cubicBezTo>
                  <a:cubicBezTo>
                    <a:pt x="28528" y="4630"/>
                    <a:pt x="1617" y="14565"/>
                    <a:pt x="411" y="24259"/>
                  </a:cubicBezTo>
                  <a:cubicBezTo>
                    <a:pt x="0" y="27484"/>
                    <a:pt x="2950" y="28592"/>
                    <a:pt x="7072" y="28592"/>
                  </a:cubicBezTo>
                  <a:cubicBezTo>
                    <a:pt x="12626" y="28592"/>
                    <a:pt x="20309" y="26581"/>
                    <a:pt x="24766" y="25030"/>
                  </a:cubicBezTo>
                  <a:cubicBezTo>
                    <a:pt x="24766" y="25030"/>
                    <a:pt x="26647" y="37184"/>
                    <a:pt x="28287" y="38004"/>
                  </a:cubicBezTo>
                  <a:cubicBezTo>
                    <a:pt x="28646" y="38190"/>
                    <a:pt x="29021" y="38263"/>
                    <a:pt x="29385" y="38263"/>
                  </a:cubicBezTo>
                  <a:cubicBezTo>
                    <a:pt x="30338" y="38263"/>
                    <a:pt x="31217" y="37766"/>
                    <a:pt x="31566" y="37521"/>
                  </a:cubicBezTo>
                  <a:cubicBezTo>
                    <a:pt x="32193" y="35785"/>
                    <a:pt x="32193" y="33229"/>
                    <a:pt x="32627" y="32023"/>
                  </a:cubicBezTo>
                  <a:cubicBezTo>
                    <a:pt x="32799" y="31520"/>
                    <a:pt x="32961" y="31333"/>
                    <a:pt x="33136" y="31333"/>
                  </a:cubicBezTo>
                  <a:cubicBezTo>
                    <a:pt x="33599" y="31333"/>
                    <a:pt x="34161" y="32633"/>
                    <a:pt x="35280" y="32843"/>
                  </a:cubicBezTo>
                  <a:cubicBezTo>
                    <a:pt x="35344" y="32856"/>
                    <a:pt x="35406" y="32863"/>
                    <a:pt x="35466" y="32863"/>
                  </a:cubicBezTo>
                  <a:cubicBezTo>
                    <a:pt x="37171" y="32863"/>
                    <a:pt x="37313" y="27745"/>
                    <a:pt x="37546" y="26767"/>
                  </a:cubicBezTo>
                  <a:cubicBezTo>
                    <a:pt x="38222" y="23728"/>
                    <a:pt x="38993" y="23294"/>
                    <a:pt x="42032" y="22522"/>
                  </a:cubicBezTo>
                  <a:cubicBezTo>
                    <a:pt x="48349" y="20883"/>
                    <a:pt x="46806" y="15433"/>
                    <a:pt x="43816" y="11671"/>
                  </a:cubicBezTo>
                  <a:cubicBezTo>
                    <a:pt x="40344" y="7331"/>
                    <a:pt x="35858" y="4003"/>
                    <a:pt x="32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2741150" y="1797550"/>
              <a:ext cx="829525" cy="415150"/>
            </a:xfrm>
            <a:custGeom>
              <a:avLst/>
              <a:gdLst/>
              <a:ahLst/>
              <a:cxnLst/>
              <a:rect l="l" t="t" r="r" b="b"/>
              <a:pathLst>
                <a:path w="33181" h="16606" extrusionOk="0">
                  <a:moveTo>
                    <a:pt x="19068" y="0"/>
                  </a:moveTo>
                  <a:cubicBezTo>
                    <a:pt x="15128" y="0"/>
                    <a:pt x="10954" y="847"/>
                    <a:pt x="7475" y="2055"/>
                  </a:cubicBezTo>
                  <a:cubicBezTo>
                    <a:pt x="5980" y="2538"/>
                    <a:pt x="4534" y="3116"/>
                    <a:pt x="3135" y="3792"/>
                  </a:cubicBezTo>
                  <a:cubicBezTo>
                    <a:pt x="2556" y="4129"/>
                    <a:pt x="820" y="5480"/>
                    <a:pt x="0" y="6058"/>
                  </a:cubicBezTo>
                  <a:cubicBezTo>
                    <a:pt x="3473" y="7119"/>
                    <a:pt x="10948" y="13871"/>
                    <a:pt x="15095" y="15318"/>
                  </a:cubicBezTo>
                  <a:cubicBezTo>
                    <a:pt x="17215" y="16055"/>
                    <a:pt x="19754" y="16606"/>
                    <a:pt x="22043" y="16606"/>
                  </a:cubicBezTo>
                  <a:cubicBezTo>
                    <a:pt x="24544" y="16606"/>
                    <a:pt x="26747" y="15949"/>
                    <a:pt x="27779" y="14161"/>
                  </a:cubicBezTo>
                  <a:cubicBezTo>
                    <a:pt x="29708" y="10785"/>
                    <a:pt x="26091" y="7553"/>
                    <a:pt x="26091" y="6541"/>
                  </a:cubicBezTo>
                  <a:cubicBezTo>
                    <a:pt x="26091" y="5528"/>
                    <a:pt x="29226" y="5528"/>
                    <a:pt x="31059" y="5094"/>
                  </a:cubicBezTo>
                  <a:cubicBezTo>
                    <a:pt x="31927" y="4901"/>
                    <a:pt x="32650" y="4274"/>
                    <a:pt x="32891" y="3406"/>
                  </a:cubicBezTo>
                  <a:cubicBezTo>
                    <a:pt x="33181" y="2682"/>
                    <a:pt x="23439" y="367"/>
                    <a:pt x="22715" y="271"/>
                  </a:cubicBezTo>
                  <a:cubicBezTo>
                    <a:pt x="21543" y="85"/>
                    <a:pt x="20317" y="0"/>
                    <a:pt x="19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3140225" y="1938750"/>
              <a:ext cx="69950" cy="53800"/>
            </a:xfrm>
            <a:custGeom>
              <a:avLst/>
              <a:gdLst/>
              <a:ahLst/>
              <a:cxnLst/>
              <a:rect l="l" t="t" r="r" b="b"/>
              <a:pathLst>
                <a:path w="2798" h="2152" extrusionOk="0">
                  <a:moveTo>
                    <a:pt x="1586" y="0"/>
                  </a:moveTo>
                  <a:cubicBezTo>
                    <a:pt x="1447" y="0"/>
                    <a:pt x="1303" y="24"/>
                    <a:pt x="1158" y="73"/>
                  </a:cubicBezTo>
                  <a:cubicBezTo>
                    <a:pt x="1013" y="73"/>
                    <a:pt x="917" y="121"/>
                    <a:pt x="820" y="217"/>
                  </a:cubicBezTo>
                  <a:lnTo>
                    <a:pt x="724" y="266"/>
                  </a:lnTo>
                  <a:cubicBezTo>
                    <a:pt x="676" y="314"/>
                    <a:pt x="579" y="410"/>
                    <a:pt x="531" y="459"/>
                  </a:cubicBezTo>
                  <a:cubicBezTo>
                    <a:pt x="386" y="651"/>
                    <a:pt x="290" y="893"/>
                    <a:pt x="193" y="1086"/>
                  </a:cubicBezTo>
                  <a:cubicBezTo>
                    <a:pt x="0" y="1616"/>
                    <a:pt x="0" y="2147"/>
                    <a:pt x="193" y="2147"/>
                  </a:cubicBezTo>
                  <a:cubicBezTo>
                    <a:pt x="203" y="2150"/>
                    <a:pt x="213" y="2151"/>
                    <a:pt x="223" y="2151"/>
                  </a:cubicBezTo>
                  <a:cubicBezTo>
                    <a:pt x="376" y="2151"/>
                    <a:pt x="646" y="1841"/>
                    <a:pt x="917" y="1616"/>
                  </a:cubicBezTo>
                  <a:cubicBezTo>
                    <a:pt x="1013" y="1520"/>
                    <a:pt x="1158" y="1423"/>
                    <a:pt x="1303" y="1327"/>
                  </a:cubicBezTo>
                  <a:cubicBezTo>
                    <a:pt x="1447" y="1278"/>
                    <a:pt x="1496" y="1230"/>
                    <a:pt x="1496" y="1230"/>
                  </a:cubicBezTo>
                  <a:lnTo>
                    <a:pt x="1640" y="1134"/>
                  </a:lnTo>
                  <a:cubicBezTo>
                    <a:pt x="1688" y="1037"/>
                    <a:pt x="1833" y="989"/>
                    <a:pt x="1930" y="941"/>
                  </a:cubicBezTo>
                  <a:cubicBezTo>
                    <a:pt x="2032" y="907"/>
                    <a:pt x="2158" y="873"/>
                    <a:pt x="2275" y="873"/>
                  </a:cubicBezTo>
                  <a:cubicBezTo>
                    <a:pt x="2323" y="873"/>
                    <a:pt x="2370" y="878"/>
                    <a:pt x="2412" y="893"/>
                  </a:cubicBezTo>
                  <a:cubicBezTo>
                    <a:pt x="2557" y="893"/>
                    <a:pt x="2701" y="893"/>
                    <a:pt x="2749" y="844"/>
                  </a:cubicBezTo>
                  <a:cubicBezTo>
                    <a:pt x="2798" y="796"/>
                    <a:pt x="2749" y="651"/>
                    <a:pt x="2653" y="459"/>
                  </a:cubicBezTo>
                  <a:cubicBezTo>
                    <a:pt x="2508" y="266"/>
                    <a:pt x="2267" y="121"/>
                    <a:pt x="1978" y="73"/>
                  </a:cubicBezTo>
                  <a:cubicBezTo>
                    <a:pt x="1857" y="24"/>
                    <a:pt x="1725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2756825" y="2352300"/>
              <a:ext cx="50650" cy="71850"/>
            </a:xfrm>
            <a:custGeom>
              <a:avLst/>
              <a:gdLst/>
              <a:ahLst/>
              <a:cxnLst/>
              <a:rect l="l" t="t" r="r" b="b"/>
              <a:pathLst>
                <a:path w="2026" h="2874" extrusionOk="0">
                  <a:moveTo>
                    <a:pt x="1356" y="1"/>
                  </a:moveTo>
                  <a:cubicBezTo>
                    <a:pt x="1218" y="1"/>
                    <a:pt x="1085" y="25"/>
                    <a:pt x="965" y="73"/>
                  </a:cubicBezTo>
                  <a:cubicBezTo>
                    <a:pt x="675" y="169"/>
                    <a:pt x="482" y="362"/>
                    <a:pt x="289" y="555"/>
                  </a:cubicBezTo>
                  <a:cubicBezTo>
                    <a:pt x="193" y="652"/>
                    <a:pt x="145" y="748"/>
                    <a:pt x="48" y="845"/>
                  </a:cubicBezTo>
                  <a:cubicBezTo>
                    <a:pt x="48" y="893"/>
                    <a:pt x="48" y="941"/>
                    <a:pt x="48" y="941"/>
                  </a:cubicBezTo>
                  <a:cubicBezTo>
                    <a:pt x="48" y="1037"/>
                    <a:pt x="0" y="1134"/>
                    <a:pt x="0" y="1230"/>
                  </a:cubicBezTo>
                  <a:cubicBezTo>
                    <a:pt x="0" y="1471"/>
                    <a:pt x="0" y="1713"/>
                    <a:pt x="0" y="1954"/>
                  </a:cubicBezTo>
                  <a:cubicBezTo>
                    <a:pt x="92" y="2457"/>
                    <a:pt x="357" y="2874"/>
                    <a:pt x="507" y="2874"/>
                  </a:cubicBezTo>
                  <a:cubicBezTo>
                    <a:pt x="515" y="2874"/>
                    <a:pt x="523" y="2873"/>
                    <a:pt x="531" y="2870"/>
                  </a:cubicBezTo>
                  <a:cubicBezTo>
                    <a:pt x="723" y="2774"/>
                    <a:pt x="723" y="2340"/>
                    <a:pt x="868" y="2002"/>
                  </a:cubicBezTo>
                  <a:cubicBezTo>
                    <a:pt x="916" y="1809"/>
                    <a:pt x="1013" y="1664"/>
                    <a:pt x="1061" y="1520"/>
                  </a:cubicBezTo>
                  <a:cubicBezTo>
                    <a:pt x="1158" y="1423"/>
                    <a:pt x="1206" y="1375"/>
                    <a:pt x="1206" y="1375"/>
                  </a:cubicBezTo>
                  <a:cubicBezTo>
                    <a:pt x="1206" y="1375"/>
                    <a:pt x="1206" y="1279"/>
                    <a:pt x="1254" y="1182"/>
                  </a:cubicBezTo>
                  <a:cubicBezTo>
                    <a:pt x="1254" y="1037"/>
                    <a:pt x="1302" y="941"/>
                    <a:pt x="1399" y="845"/>
                  </a:cubicBezTo>
                  <a:cubicBezTo>
                    <a:pt x="1495" y="700"/>
                    <a:pt x="1640" y="603"/>
                    <a:pt x="1785" y="555"/>
                  </a:cubicBezTo>
                  <a:cubicBezTo>
                    <a:pt x="1881" y="507"/>
                    <a:pt x="2026" y="410"/>
                    <a:pt x="2026" y="314"/>
                  </a:cubicBezTo>
                  <a:cubicBezTo>
                    <a:pt x="2026" y="266"/>
                    <a:pt x="1929" y="169"/>
                    <a:pt x="1785" y="73"/>
                  </a:cubicBezTo>
                  <a:cubicBezTo>
                    <a:pt x="1640" y="25"/>
                    <a:pt x="1495" y="1"/>
                    <a:pt x="1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3200500" y="2049250"/>
              <a:ext cx="118200" cy="122825"/>
            </a:xfrm>
            <a:custGeom>
              <a:avLst/>
              <a:gdLst/>
              <a:ahLst/>
              <a:cxnLst/>
              <a:rect l="l" t="t" r="r" b="b"/>
              <a:pathLst>
                <a:path w="4728" h="4913" extrusionOk="0">
                  <a:moveTo>
                    <a:pt x="1574" y="0"/>
                  </a:moveTo>
                  <a:cubicBezTo>
                    <a:pt x="1212" y="0"/>
                    <a:pt x="899" y="108"/>
                    <a:pt x="676" y="331"/>
                  </a:cubicBezTo>
                  <a:cubicBezTo>
                    <a:pt x="1" y="1006"/>
                    <a:pt x="387" y="2501"/>
                    <a:pt x="1592" y="3707"/>
                  </a:cubicBezTo>
                  <a:cubicBezTo>
                    <a:pt x="2123" y="4334"/>
                    <a:pt x="2846" y="4720"/>
                    <a:pt x="3666" y="4912"/>
                  </a:cubicBezTo>
                  <a:cubicBezTo>
                    <a:pt x="3522" y="3851"/>
                    <a:pt x="3956" y="2790"/>
                    <a:pt x="4727" y="2067"/>
                  </a:cubicBezTo>
                  <a:cubicBezTo>
                    <a:pt x="4534" y="1778"/>
                    <a:pt x="4293" y="1488"/>
                    <a:pt x="4052" y="1247"/>
                  </a:cubicBezTo>
                  <a:cubicBezTo>
                    <a:pt x="3245" y="440"/>
                    <a:pt x="2308" y="0"/>
                    <a:pt x="1574" y="0"/>
                  </a:cubicBezTo>
                  <a:close/>
                </a:path>
              </a:pathLst>
            </a:custGeom>
            <a:solidFill>
              <a:srgbClr val="8A2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3229450" y="2095875"/>
              <a:ext cx="50650" cy="44525"/>
            </a:xfrm>
            <a:custGeom>
              <a:avLst/>
              <a:gdLst/>
              <a:ahLst/>
              <a:cxnLst/>
              <a:rect l="l" t="t" r="r" b="b"/>
              <a:pathLst>
                <a:path w="2026" h="1781" extrusionOk="0">
                  <a:moveTo>
                    <a:pt x="475" y="1"/>
                  </a:moveTo>
                  <a:cubicBezTo>
                    <a:pt x="362" y="1"/>
                    <a:pt x="265" y="34"/>
                    <a:pt x="193" y="106"/>
                  </a:cubicBezTo>
                  <a:cubicBezTo>
                    <a:pt x="0" y="298"/>
                    <a:pt x="145" y="877"/>
                    <a:pt x="579" y="1311"/>
                  </a:cubicBezTo>
                  <a:cubicBezTo>
                    <a:pt x="886" y="1619"/>
                    <a:pt x="1266" y="1781"/>
                    <a:pt x="1531" y="1781"/>
                  </a:cubicBezTo>
                  <a:cubicBezTo>
                    <a:pt x="1639" y="1781"/>
                    <a:pt x="1728" y="1753"/>
                    <a:pt x="1785" y="1697"/>
                  </a:cubicBezTo>
                  <a:cubicBezTo>
                    <a:pt x="2026" y="1456"/>
                    <a:pt x="1833" y="925"/>
                    <a:pt x="1399" y="491"/>
                  </a:cubicBezTo>
                  <a:cubicBezTo>
                    <a:pt x="1094" y="186"/>
                    <a:pt x="741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2837600" y="2410950"/>
              <a:ext cx="131450" cy="108375"/>
            </a:xfrm>
            <a:custGeom>
              <a:avLst/>
              <a:gdLst/>
              <a:ahLst/>
              <a:cxnLst/>
              <a:rect l="l" t="t" r="r" b="b"/>
              <a:pathLst>
                <a:path w="5258" h="4335" extrusionOk="0">
                  <a:moveTo>
                    <a:pt x="1586" y="1"/>
                  </a:moveTo>
                  <a:cubicBezTo>
                    <a:pt x="1217" y="1"/>
                    <a:pt x="899" y="108"/>
                    <a:pt x="676" y="331"/>
                  </a:cubicBezTo>
                  <a:cubicBezTo>
                    <a:pt x="0" y="1006"/>
                    <a:pt x="434" y="2501"/>
                    <a:pt x="1640" y="3707"/>
                  </a:cubicBezTo>
                  <a:cubicBezTo>
                    <a:pt x="1833" y="3948"/>
                    <a:pt x="2074" y="4141"/>
                    <a:pt x="2315" y="4334"/>
                  </a:cubicBezTo>
                  <a:cubicBezTo>
                    <a:pt x="3039" y="3562"/>
                    <a:pt x="4003" y="3177"/>
                    <a:pt x="5064" y="3177"/>
                  </a:cubicBezTo>
                  <a:lnTo>
                    <a:pt x="5257" y="3128"/>
                  </a:lnTo>
                  <a:cubicBezTo>
                    <a:pt x="5016" y="2405"/>
                    <a:pt x="4630" y="1778"/>
                    <a:pt x="4100" y="1248"/>
                  </a:cubicBezTo>
                  <a:cubicBezTo>
                    <a:pt x="3293" y="440"/>
                    <a:pt x="2334" y="1"/>
                    <a:pt x="1586" y="1"/>
                  </a:cubicBezTo>
                  <a:close/>
                </a:path>
              </a:pathLst>
            </a:custGeom>
            <a:solidFill>
              <a:srgbClr val="8A2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2859300" y="2451275"/>
              <a:ext cx="51875" cy="44425"/>
            </a:xfrm>
            <a:custGeom>
              <a:avLst/>
              <a:gdLst/>
              <a:ahLst/>
              <a:cxnLst/>
              <a:rect l="l" t="t" r="r" b="b"/>
              <a:pathLst>
                <a:path w="2075" h="1777" extrusionOk="0">
                  <a:moveTo>
                    <a:pt x="556" y="1"/>
                  </a:moveTo>
                  <a:cubicBezTo>
                    <a:pt x="429" y="1"/>
                    <a:pt x="320" y="38"/>
                    <a:pt x="242" y="117"/>
                  </a:cubicBezTo>
                  <a:cubicBezTo>
                    <a:pt x="0" y="310"/>
                    <a:pt x="193" y="840"/>
                    <a:pt x="627" y="1322"/>
                  </a:cubicBezTo>
                  <a:cubicBezTo>
                    <a:pt x="920" y="1615"/>
                    <a:pt x="1257" y="1776"/>
                    <a:pt x="1519" y="1776"/>
                  </a:cubicBezTo>
                  <a:cubicBezTo>
                    <a:pt x="1645" y="1776"/>
                    <a:pt x="1755" y="1739"/>
                    <a:pt x="1833" y="1660"/>
                  </a:cubicBezTo>
                  <a:cubicBezTo>
                    <a:pt x="2074" y="1467"/>
                    <a:pt x="1881" y="888"/>
                    <a:pt x="1447" y="454"/>
                  </a:cubicBezTo>
                  <a:cubicBezTo>
                    <a:pt x="1155" y="162"/>
                    <a:pt x="818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1956000" y="2273325"/>
              <a:ext cx="575375" cy="424425"/>
            </a:xfrm>
            <a:custGeom>
              <a:avLst/>
              <a:gdLst/>
              <a:ahLst/>
              <a:cxnLst/>
              <a:rect l="l" t="t" r="r" b="b"/>
              <a:pathLst>
                <a:path w="23015" h="16977" extrusionOk="0">
                  <a:moveTo>
                    <a:pt x="23014" y="3328"/>
                  </a:moveTo>
                  <a:cubicBezTo>
                    <a:pt x="23014" y="3328"/>
                    <a:pt x="22926" y="3376"/>
                    <a:pt x="22771" y="3463"/>
                  </a:cubicBezTo>
                  <a:lnTo>
                    <a:pt x="22771" y="3463"/>
                  </a:lnTo>
                  <a:cubicBezTo>
                    <a:pt x="22921" y="3387"/>
                    <a:pt x="23014" y="3328"/>
                    <a:pt x="23014" y="3328"/>
                  </a:cubicBezTo>
                  <a:close/>
                  <a:moveTo>
                    <a:pt x="22918" y="1"/>
                  </a:moveTo>
                  <a:cubicBezTo>
                    <a:pt x="22917" y="1"/>
                    <a:pt x="637" y="8103"/>
                    <a:pt x="155" y="14469"/>
                  </a:cubicBezTo>
                  <a:cubicBezTo>
                    <a:pt x="0" y="16320"/>
                    <a:pt x="1730" y="16976"/>
                    <a:pt x="4260" y="16976"/>
                  </a:cubicBezTo>
                  <a:cubicBezTo>
                    <a:pt x="10433" y="16976"/>
                    <a:pt x="21375" y="13070"/>
                    <a:pt x="21375" y="13070"/>
                  </a:cubicBezTo>
                  <a:lnTo>
                    <a:pt x="22580" y="9646"/>
                  </a:lnTo>
                  <a:lnTo>
                    <a:pt x="22580" y="9646"/>
                  </a:lnTo>
                  <a:cubicBezTo>
                    <a:pt x="22580" y="9646"/>
                    <a:pt x="21060" y="10652"/>
                    <a:pt x="20188" y="10652"/>
                  </a:cubicBezTo>
                  <a:cubicBezTo>
                    <a:pt x="19837" y="10652"/>
                    <a:pt x="19590" y="10489"/>
                    <a:pt x="19590" y="10032"/>
                  </a:cubicBezTo>
                  <a:cubicBezTo>
                    <a:pt x="19590" y="8393"/>
                    <a:pt x="22579" y="6319"/>
                    <a:pt x="22580" y="6318"/>
                  </a:cubicBezTo>
                  <a:lnTo>
                    <a:pt x="22580" y="6318"/>
                  </a:lnTo>
                  <a:cubicBezTo>
                    <a:pt x="22579" y="6319"/>
                    <a:pt x="19142" y="8653"/>
                    <a:pt x="17954" y="8653"/>
                  </a:cubicBezTo>
                  <a:cubicBezTo>
                    <a:pt x="17674" y="8653"/>
                    <a:pt x="17519" y="8522"/>
                    <a:pt x="17565" y="8199"/>
                  </a:cubicBezTo>
                  <a:cubicBezTo>
                    <a:pt x="17816" y="6356"/>
                    <a:pt x="21744" y="4039"/>
                    <a:pt x="22771" y="3463"/>
                  </a:cubicBezTo>
                  <a:lnTo>
                    <a:pt x="22771" y="3463"/>
                  </a:lnTo>
                  <a:cubicBezTo>
                    <a:pt x="22488" y="3606"/>
                    <a:pt x="22002" y="3811"/>
                    <a:pt x="21552" y="3811"/>
                  </a:cubicBezTo>
                  <a:cubicBezTo>
                    <a:pt x="21152" y="3811"/>
                    <a:pt x="20780" y="3649"/>
                    <a:pt x="20603" y="3135"/>
                  </a:cubicBezTo>
                  <a:cubicBezTo>
                    <a:pt x="20410" y="2557"/>
                    <a:pt x="22918" y="1"/>
                    <a:pt x="22918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1956000" y="2273325"/>
              <a:ext cx="575375" cy="424425"/>
            </a:xfrm>
            <a:custGeom>
              <a:avLst/>
              <a:gdLst/>
              <a:ahLst/>
              <a:cxnLst/>
              <a:rect l="l" t="t" r="r" b="b"/>
              <a:pathLst>
                <a:path w="23015" h="16977" extrusionOk="0">
                  <a:moveTo>
                    <a:pt x="23014" y="3328"/>
                  </a:moveTo>
                  <a:cubicBezTo>
                    <a:pt x="23014" y="3328"/>
                    <a:pt x="22926" y="3376"/>
                    <a:pt x="22771" y="3463"/>
                  </a:cubicBezTo>
                  <a:lnTo>
                    <a:pt x="22771" y="3463"/>
                  </a:lnTo>
                  <a:cubicBezTo>
                    <a:pt x="22921" y="3387"/>
                    <a:pt x="23014" y="3328"/>
                    <a:pt x="23014" y="3328"/>
                  </a:cubicBezTo>
                  <a:close/>
                  <a:moveTo>
                    <a:pt x="22918" y="1"/>
                  </a:moveTo>
                  <a:cubicBezTo>
                    <a:pt x="22917" y="1"/>
                    <a:pt x="637" y="8103"/>
                    <a:pt x="155" y="14469"/>
                  </a:cubicBezTo>
                  <a:cubicBezTo>
                    <a:pt x="0" y="16320"/>
                    <a:pt x="1730" y="16976"/>
                    <a:pt x="4260" y="16976"/>
                  </a:cubicBezTo>
                  <a:cubicBezTo>
                    <a:pt x="10433" y="16976"/>
                    <a:pt x="21375" y="13070"/>
                    <a:pt x="21375" y="13070"/>
                  </a:cubicBezTo>
                  <a:lnTo>
                    <a:pt x="22580" y="9646"/>
                  </a:lnTo>
                  <a:lnTo>
                    <a:pt x="22580" y="9646"/>
                  </a:lnTo>
                  <a:cubicBezTo>
                    <a:pt x="22580" y="9646"/>
                    <a:pt x="21060" y="10652"/>
                    <a:pt x="20188" y="10652"/>
                  </a:cubicBezTo>
                  <a:cubicBezTo>
                    <a:pt x="19837" y="10652"/>
                    <a:pt x="19590" y="10489"/>
                    <a:pt x="19590" y="10032"/>
                  </a:cubicBezTo>
                  <a:cubicBezTo>
                    <a:pt x="19590" y="8393"/>
                    <a:pt x="22579" y="6319"/>
                    <a:pt x="22580" y="6318"/>
                  </a:cubicBezTo>
                  <a:lnTo>
                    <a:pt x="22580" y="6318"/>
                  </a:lnTo>
                  <a:cubicBezTo>
                    <a:pt x="22579" y="6319"/>
                    <a:pt x="19142" y="8653"/>
                    <a:pt x="17954" y="8653"/>
                  </a:cubicBezTo>
                  <a:cubicBezTo>
                    <a:pt x="17674" y="8653"/>
                    <a:pt x="17519" y="8522"/>
                    <a:pt x="17565" y="8199"/>
                  </a:cubicBezTo>
                  <a:cubicBezTo>
                    <a:pt x="17816" y="6356"/>
                    <a:pt x="21744" y="4039"/>
                    <a:pt x="22771" y="3463"/>
                  </a:cubicBezTo>
                  <a:lnTo>
                    <a:pt x="22771" y="3463"/>
                  </a:lnTo>
                  <a:cubicBezTo>
                    <a:pt x="22488" y="3606"/>
                    <a:pt x="22002" y="3811"/>
                    <a:pt x="21552" y="3811"/>
                  </a:cubicBezTo>
                  <a:cubicBezTo>
                    <a:pt x="21152" y="3811"/>
                    <a:pt x="20780" y="3649"/>
                    <a:pt x="20603" y="3135"/>
                  </a:cubicBezTo>
                  <a:cubicBezTo>
                    <a:pt x="20410" y="2557"/>
                    <a:pt x="22918" y="1"/>
                    <a:pt x="22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2000850" y="2273325"/>
              <a:ext cx="526900" cy="310325"/>
            </a:xfrm>
            <a:custGeom>
              <a:avLst/>
              <a:gdLst/>
              <a:ahLst/>
              <a:cxnLst/>
              <a:rect l="l" t="t" r="r" b="b"/>
              <a:pathLst>
                <a:path w="21076" h="12413" extrusionOk="0">
                  <a:moveTo>
                    <a:pt x="21076" y="1"/>
                  </a:moveTo>
                  <a:lnTo>
                    <a:pt x="20979" y="49"/>
                  </a:lnTo>
                  <a:lnTo>
                    <a:pt x="20497" y="242"/>
                  </a:lnTo>
                  <a:lnTo>
                    <a:pt x="20111" y="386"/>
                  </a:lnTo>
                  <a:lnTo>
                    <a:pt x="18616" y="1013"/>
                  </a:lnTo>
                  <a:lnTo>
                    <a:pt x="17989" y="1255"/>
                  </a:lnTo>
                  <a:cubicBezTo>
                    <a:pt x="13022" y="3280"/>
                    <a:pt x="3666" y="7428"/>
                    <a:pt x="0" y="11527"/>
                  </a:cubicBezTo>
                  <a:cubicBezTo>
                    <a:pt x="697" y="12160"/>
                    <a:pt x="1961" y="12412"/>
                    <a:pt x="3534" y="12412"/>
                  </a:cubicBezTo>
                  <a:cubicBezTo>
                    <a:pt x="7836" y="12412"/>
                    <a:pt x="14448" y="10522"/>
                    <a:pt x="18086" y="9357"/>
                  </a:cubicBezTo>
                  <a:cubicBezTo>
                    <a:pt x="18134" y="9164"/>
                    <a:pt x="18230" y="9019"/>
                    <a:pt x="18327" y="8826"/>
                  </a:cubicBezTo>
                  <a:cubicBezTo>
                    <a:pt x="18327" y="8826"/>
                    <a:pt x="18327" y="8778"/>
                    <a:pt x="18375" y="8778"/>
                  </a:cubicBezTo>
                  <a:lnTo>
                    <a:pt x="18520" y="8585"/>
                  </a:lnTo>
                  <a:lnTo>
                    <a:pt x="18568" y="8489"/>
                  </a:lnTo>
                  <a:cubicBezTo>
                    <a:pt x="18616" y="8440"/>
                    <a:pt x="18664" y="8344"/>
                    <a:pt x="18713" y="8296"/>
                  </a:cubicBezTo>
                  <a:lnTo>
                    <a:pt x="18809" y="8199"/>
                  </a:lnTo>
                  <a:lnTo>
                    <a:pt x="18954" y="8006"/>
                  </a:lnTo>
                  <a:lnTo>
                    <a:pt x="19050" y="7910"/>
                  </a:lnTo>
                  <a:cubicBezTo>
                    <a:pt x="19098" y="7862"/>
                    <a:pt x="19147" y="7814"/>
                    <a:pt x="19195" y="7765"/>
                  </a:cubicBezTo>
                  <a:lnTo>
                    <a:pt x="19291" y="7669"/>
                  </a:lnTo>
                  <a:lnTo>
                    <a:pt x="19436" y="7476"/>
                  </a:lnTo>
                  <a:lnTo>
                    <a:pt x="19484" y="7476"/>
                  </a:lnTo>
                  <a:cubicBezTo>
                    <a:pt x="19725" y="7235"/>
                    <a:pt x="19918" y="7090"/>
                    <a:pt x="20111" y="6897"/>
                  </a:cubicBezTo>
                  <a:lnTo>
                    <a:pt x="20159" y="6849"/>
                  </a:lnTo>
                  <a:lnTo>
                    <a:pt x="20304" y="6753"/>
                  </a:lnTo>
                  <a:lnTo>
                    <a:pt x="20352" y="6704"/>
                  </a:lnTo>
                  <a:lnTo>
                    <a:pt x="20497" y="6608"/>
                  </a:lnTo>
                  <a:lnTo>
                    <a:pt x="20545" y="6511"/>
                  </a:lnTo>
                  <a:lnTo>
                    <a:pt x="20642" y="6463"/>
                  </a:lnTo>
                  <a:lnTo>
                    <a:pt x="20738" y="6415"/>
                  </a:lnTo>
                  <a:lnTo>
                    <a:pt x="20786" y="6367"/>
                  </a:lnTo>
                  <a:lnTo>
                    <a:pt x="20835" y="6318"/>
                  </a:lnTo>
                  <a:lnTo>
                    <a:pt x="20835" y="6318"/>
                  </a:lnTo>
                  <a:cubicBezTo>
                    <a:pt x="20834" y="6319"/>
                    <a:pt x="17329" y="8642"/>
                    <a:pt x="16127" y="8642"/>
                  </a:cubicBezTo>
                  <a:cubicBezTo>
                    <a:pt x="16021" y="8642"/>
                    <a:pt x="15933" y="8624"/>
                    <a:pt x="15867" y="8585"/>
                  </a:cubicBezTo>
                  <a:cubicBezTo>
                    <a:pt x="15674" y="8585"/>
                    <a:pt x="15626" y="8489"/>
                    <a:pt x="15723" y="8199"/>
                  </a:cubicBezTo>
                  <a:cubicBezTo>
                    <a:pt x="16012" y="6318"/>
                    <a:pt x="20159" y="3907"/>
                    <a:pt x="21028" y="3425"/>
                  </a:cubicBezTo>
                  <a:lnTo>
                    <a:pt x="21028" y="3425"/>
                  </a:lnTo>
                  <a:cubicBezTo>
                    <a:pt x="20760" y="3559"/>
                    <a:pt x="20209" y="3812"/>
                    <a:pt x="19706" y="3812"/>
                  </a:cubicBezTo>
                  <a:cubicBezTo>
                    <a:pt x="19304" y="3812"/>
                    <a:pt x="18932" y="3650"/>
                    <a:pt x="18761" y="3135"/>
                  </a:cubicBezTo>
                  <a:cubicBezTo>
                    <a:pt x="18568" y="2557"/>
                    <a:pt x="21076" y="1"/>
                    <a:pt x="210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2474675" y="2275750"/>
              <a:ext cx="77200" cy="97675"/>
            </a:xfrm>
            <a:custGeom>
              <a:avLst/>
              <a:gdLst/>
              <a:ahLst/>
              <a:cxnLst/>
              <a:rect l="l" t="t" r="r" b="b"/>
              <a:pathLst>
                <a:path w="3088" h="3907" extrusionOk="0">
                  <a:moveTo>
                    <a:pt x="2075" y="0"/>
                  </a:moveTo>
                  <a:lnTo>
                    <a:pt x="2075" y="0"/>
                  </a:lnTo>
                  <a:cubicBezTo>
                    <a:pt x="1544" y="289"/>
                    <a:pt x="1062" y="723"/>
                    <a:pt x="628" y="1206"/>
                  </a:cubicBezTo>
                  <a:cubicBezTo>
                    <a:pt x="338" y="1543"/>
                    <a:pt x="97" y="1929"/>
                    <a:pt x="1" y="2411"/>
                  </a:cubicBezTo>
                  <a:cubicBezTo>
                    <a:pt x="1" y="2508"/>
                    <a:pt x="1" y="2604"/>
                    <a:pt x="1" y="2701"/>
                  </a:cubicBezTo>
                  <a:lnTo>
                    <a:pt x="1" y="2894"/>
                  </a:lnTo>
                  <a:cubicBezTo>
                    <a:pt x="1" y="2942"/>
                    <a:pt x="1" y="2990"/>
                    <a:pt x="1" y="3087"/>
                  </a:cubicBezTo>
                  <a:cubicBezTo>
                    <a:pt x="1" y="3087"/>
                    <a:pt x="1" y="3135"/>
                    <a:pt x="49" y="3231"/>
                  </a:cubicBezTo>
                  <a:cubicBezTo>
                    <a:pt x="97" y="3328"/>
                    <a:pt x="97" y="3376"/>
                    <a:pt x="145" y="3472"/>
                  </a:cubicBezTo>
                  <a:cubicBezTo>
                    <a:pt x="194" y="3569"/>
                    <a:pt x="290" y="3617"/>
                    <a:pt x="338" y="3714"/>
                  </a:cubicBezTo>
                  <a:cubicBezTo>
                    <a:pt x="435" y="3810"/>
                    <a:pt x="580" y="3858"/>
                    <a:pt x="724" y="3907"/>
                  </a:cubicBezTo>
                  <a:lnTo>
                    <a:pt x="1110" y="3907"/>
                  </a:lnTo>
                  <a:cubicBezTo>
                    <a:pt x="1351" y="3858"/>
                    <a:pt x="1592" y="3762"/>
                    <a:pt x="1833" y="3617"/>
                  </a:cubicBezTo>
                  <a:cubicBezTo>
                    <a:pt x="2364" y="3280"/>
                    <a:pt x="2798" y="2797"/>
                    <a:pt x="3087" y="2219"/>
                  </a:cubicBezTo>
                  <a:cubicBezTo>
                    <a:pt x="3086" y="2217"/>
                    <a:pt x="3084" y="2216"/>
                    <a:pt x="3081" y="2216"/>
                  </a:cubicBezTo>
                  <a:cubicBezTo>
                    <a:pt x="2999" y="2216"/>
                    <a:pt x="2384" y="2903"/>
                    <a:pt x="1544" y="3183"/>
                  </a:cubicBezTo>
                  <a:cubicBezTo>
                    <a:pt x="1327" y="3291"/>
                    <a:pt x="1111" y="3354"/>
                    <a:pt x="945" y="3354"/>
                  </a:cubicBezTo>
                  <a:cubicBezTo>
                    <a:pt x="816" y="3354"/>
                    <a:pt x="718" y="3316"/>
                    <a:pt x="676" y="3231"/>
                  </a:cubicBezTo>
                  <a:cubicBezTo>
                    <a:pt x="628" y="3135"/>
                    <a:pt x="580" y="3038"/>
                    <a:pt x="531" y="2894"/>
                  </a:cubicBezTo>
                  <a:lnTo>
                    <a:pt x="531" y="2749"/>
                  </a:lnTo>
                  <a:lnTo>
                    <a:pt x="531" y="2604"/>
                  </a:lnTo>
                  <a:cubicBezTo>
                    <a:pt x="531" y="2556"/>
                    <a:pt x="531" y="2508"/>
                    <a:pt x="531" y="2460"/>
                  </a:cubicBezTo>
                  <a:cubicBezTo>
                    <a:pt x="628" y="2074"/>
                    <a:pt x="772" y="1736"/>
                    <a:pt x="965" y="1399"/>
                  </a:cubicBezTo>
                  <a:cubicBezTo>
                    <a:pt x="1399" y="965"/>
                    <a:pt x="1737" y="482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2390275" y="2374600"/>
              <a:ext cx="161600" cy="110950"/>
            </a:xfrm>
            <a:custGeom>
              <a:avLst/>
              <a:gdLst/>
              <a:ahLst/>
              <a:cxnLst/>
              <a:rect l="l" t="t" r="r" b="b"/>
              <a:pathLst>
                <a:path w="6464" h="4438" extrusionOk="0">
                  <a:moveTo>
                    <a:pt x="4727" y="1"/>
                  </a:moveTo>
                  <a:lnTo>
                    <a:pt x="4727" y="1"/>
                  </a:lnTo>
                  <a:cubicBezTo>
                    <a:pt x="4438" y="145"/>
                    <a:pt x="4148" y="290"/>
                    <a:pt x="3859" y="483"/>
                  </a:cubicBezTo>
                  <a:cubicBezTo>
                    <a:pt x="3329" y="772"/>
                    <a:pt x="2605" y="1158"/>
                    <a:pt x="1930" y="1592"/>
                  </a:cubicBezTo>
                  <a:cubicBezTo>
                    <a:pt x="1255" y="1978"/>
                    <a:pt x="676" y="2460"/>
                    <a:pt x="194" y="3087"/>
                  </a:cubicBezTo>
                  <a:cubicBezTo>
                    <a:pt x="97" y="3232"/>
                    <a:pt x="49" y="3425"/>
                    <a:pt x="1" y="3618"/>
                  </a:cubicBezTo>
                  <a:cubicBezTo>
                    <a:pt x="1" y="3763"/>
                    <a:pt x="49" y="3955"/>
                    <a:pt x="97" y="4100"/>
                  </a:cubicBezTo>
                  <a:cubicBezTo>
                    <a:pt x="194" y="4197"/>
                    <a:pt x="242" y="4245"/>
                    <a:pt x="338" y="4341"/>
                  </a:cubicBezTo>
                  <a:cubicBezTo>
                    <a:pt x="387" y="4341"/>
                    <a:pt x="435" y="4341"/>
                    <a:pt x="435" y="4389"/>
                  </a:cubicBezTo>
                  <a:lnTo>
                    <a:pt x="580" y="4438"/>
                  </a:lnTo>
                  <a:lnTo>
                    <a:pt x="821" y="4438"/>
                  </a:lnTo>
                  <a:cubicBezTo>
                    <a:pt x="1110" y="4438"/>
                    <a:pt x="1399" y="4389"/>
                    <a:pt x="1641" y="4341"/>
                  </a:cubicBezTo>
                  <a:cubicBezTo>
                    <a:pt x="2364" y="4052"/>
                    <a:pt x="3039" y="3763"/>
                    <a:pt x="3714" y="3377"/>
                  </a:cubicBezTo>
                  <a:cubicBezTo>
                    <a:pt x="4390" y="2991"/>
                    <a:pt x="5065" y="2557"/>
                    <a:pt x="5595" y="2267"/>
                  </a:cubicBezTo>
                  <a:cubicBezTo>
                    <a:pt x="5885" y="2123"/>
                    <a:pt x="6174" y="1930"/>
                    <a:pt x="6463" y="1737"/>
                  </a:cubicBezTo>
                  <a:lnTo>
                    <a:pt x="6463" y="1737"/>
                  </a:lnTo>
                  <a:cubicBezTo>
                    <a:pt x="6078" y="1785"/>
                    <a:pt x="5740" y="1882"/>
                    <a:pt x="5451" y="2026"/>
                  </a:cubicBezTo>
                  <a:cubicBezTo>
                    <a:pt x="4872" y="2267"/>
                    <a:pt x="4148" y="2653"/>
                    <a:pt x="3425" y="2991"/>
                  </a:cubicBezTo>
                  <a:cubicBezTo>
                    <a:pt x="2798" y="3280"/>
                    <a:pt x="2123" y="3570"/>
                    <a:pt x="1448" y="3763"/>
                  </a:cubicBezTo>
                  <a:cubicBezTo>
                    <a:pt x="1255" y="3811"/>
                    <a:pt x="1014" y="3859"/>
                    <a:pt x="821" y="3859"/>
                  </a:cubicBezTo>
                  <a:cubicBezTo>
                    <a:pt x="772" y="3859"/>
                    <a:pt x="724" y="3811"/>
                    <a:pt x="676" y="3811"/>
                  </a:cubicBezTo>
                  <a:cubicBezTo>
                    <a:pt x="628" y="3811"/>
                    <a:pt x="628" y="3811"/>
                    <a:pt x="628" y="3763"/>
                  </a:cubicBezTo>
                  <a:cubicBezTo>
                    <a:pt x="580" y="3714"/>
                    <a:pt x="531" y="3618"/>
                    <a:pt x="676" y="3377"/>
                  </a:cubicBezTo>
                  <a:cubicBezTo>
                    <a:pt x="1062" y="2798"/>
                    <a:pt x="1592" y="2316"/>
                    <a:pt x="2171" y="1930"/>
                  </a:cubicBezTo>
                  <a:cubicBezTo>
                    <a:pt x="2798" y="1448"/>
                    <a:pt x="3473" y="1014"/>
                    <a:pt x="3956" y="676"/>
                  </a:cubicBezTo>
                  <a:cubicBezTo>
                    <a:pt x="4438" y="338"/>
                    <a:pt x="4775" y="49"/>
                    <a:pt x="4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2446950" y="2450575"/>
              <a:ext cx="120600" cy="174850"/>
            </a:xfrm>
            <a:custGeom>
              <a:avLst/>
              <a:gdLst/>
              <a:ahLst/>
              <a:cxnLst/>
              <a:rect l="l" t="t" r="r" b="b"/>
              <a:pathLst>
                <a:path w="4824" h="6994" extrusionOk="0">
                  <a:moveTo>
                    <a:pt x="1881" y="0"/>
                  </a:moveTo>
                  <a:cubicBezTo>
                    <a:pt x="1592" y="145"/>
                    <a:pt x="1351" y="338"/>
                    <a:pt x="1110" y="579"/>
                  </a:cubicBezTo>
                  <a:cubicBezTo>
                    <a:pt x="869" y="820"/>
                    <a:pt x="628" y="1061"/>
                    <a:pt x="435" y="1350"/>
                  </a:cubicBezTo>
                  <a:cubicBezTo>
                    <a:pt x="338" y="1495"/>
                    <a:pt x="242" y="1640"/>
                    <a:pt x="145" y="1833"/>
                  </a:cubicBezTo>
                  <a:cubicBezTo>
                    <a:pt x="97" y="2026"/>
                    <a:pt x="49" y="2267"/>
                    <a:pt x="49" y="2460"/>
                  </a:cubicBezTo>
                  <a:cubicBezTo>
                    <a:pt x="1" y="2653"/>
                    <a:pt x="1" y="2894"/>
                    <a:pt x="49" y="3087"/>
                  </a:cubicBezTo>
                  <a:cubicBezTo>
                    <a:pt x="97" y="3231"/>
                    <a:pt x="193" y="3328"/>
                    <a:pt x="290" y="3424"/>
                  </a:cubicBezTo>
                  <a:cubicBezTo>
                    <a:pt x="386" y="3521"/>
                    <a:pt x="483" y="3569"/>
                    <a:pt x="628" y="3617"/>
                  </a:cubicBezTo>
                  <a:cubicBezTo>
                    <a:pt x="724" y="3641"/>
                    <a:pt x="832" y="3653"/>
                    <a:pt x="941" y="3653"/>
                  </a:cubicBezTo>
                  <a:cubicBezTo>
                    <a:pt x="1050" y="3653"/>
                    <a:pt x="1158" y="3641"/>
                    <a:pt x="1254" y="3617"/>
                  </a:cubicBezTo>
                  <a:cubicBezTo>
                    <a:pt x="1399" y="3569"/>
                    <a:pt x="1544" y="3521"/>
                    <a:pt x="1689" y="3473"/>
                  </a:cubicBezTo>
                  <a:cubicBezTo>
                    <a:pt x="1978" y="3376"/>
                    <a:pt x="2219" y="3280"/>
                    <a:pt x="2364" y="3231"/>
                  </a:cubicBezTo>
                  <a:lnTo>
                    <a:pt x="2605" y="3135"/>
                  </a:lnTo>
                  <a:lnTo>
                    <a:pt x="2683" y="3109"/>
                  </a:lnTo>
                  <a:lnTo>
                    <a:pt x="2683" y="3109"/>
                  </a:lnTo>
                  <a:cubicBezTo>
                    <a:pt x="2246" y="3710"/>
                    <a:pt x="1963" y="4413"/>
                    <a:pt x="1833" y="5160"/>
                  </a:cubicBezTo>
                  <a:cubicBezTo>
                    <a:pt x="1785" y="5595"/>
                    <a:pt x="1785" y="6077"/>
                    <a:pt x="1881" y="6511"/>
                  </a:cubicBezTo>
                  <a:cubicBezTo>
                    <a:pt x="2026" y="6848"/>
                    <a:pt x="2171" y="6993"/>
                    <a:pt x="2171" y="6993"/>
                  </a:cubicBezTo>
                  <a:cubicBezTo>
                    <a:pt x="2219" y="6993"/>
                    <a:pt x="2123" y="6800"/>
                    <a:pt x="2074" y="6463"/>
                  </a:cubicBezTo>
                  <a:cubicBezTo>
                    <a:pt x="2026" y="6029"/>
                    <a:pt x="2074" y="5595"/>
                    <a:pt x="2171" y="5209"/>
                  </a:cubicBezTo>
                  <a:cubicBezTo>
                    <a:pt x="2315" y="4678"/>
                    <a:pt x="2508" y="4196"/>
                    <a:pt x="2798" y="3762"/>
                  </a:cubicBezTo>
                  <a:cubicBezTo>
                    <a:pt x="3039" y="3376"/>
                    <a:pt x="3328" y="2990"/>
                    <a:pt x="3714" y="2749"/>
                  </a:cubicBezTo>
                  <a:lnTo>
                    <a:pt x="4823" y="2074"/>
                  </a:lnTo>
                  <a:lnTo>
                    <a:pt x="3521" y="2267"/>
                  </a:lnTo>
                  <a:cubicBezTo>
                    <a:pt x="3232" y="2267"/>
                    <a:pt x="2942" y="2363"/>
                    <a:pt x="2701" y="2460"/>
                  </a:cubicBezTo>
                  <a:lnTo>
                    <a:pt x="2364" y="2556"/>
                  </a:lnTo>
                  <a:lnTo>
                    <a:pt x="2123" y="2653"/>
                  </a:lnTo>
                  <a:lnTo>
                    <a:pt x="1544" y="2942"/>
                  </a:lnTo>
                  <a:cubicBezTo>
                    <a:pt x="1303" y="3038"/>
                    <a:pt x="1013" y="3135"/>
                    <a:pt x="724" y="3135"/>
                  </a:cubicBezTo>
                  <a:cubicBezTo>
                    <a:pt x="628" y="3135"/>
                    <a:pt x="531" y="3038"/>
                    <a:pt x="483" y="2942"/>
                  </a:cubicBezTo>
                  <a:cubicBezTo>
                    <a:pt x="435" y="2797"/>
                    <a:pt x="435" y="2604"/>
                    <a:pt x="435" y="2460"/>
                  </a:cubicBezTo>
                  <a:cubicBezTo>
                    <a:pt x="483" y="1785"/>
                    <a:pt x="772" y="1158"/>
                    <a:pt x="1303" y="724"/>
                  </a:cubicBezTo>
                  <a:cubicBezTo>
                    <a:pt x="1640" y="289"/>
                    <a:pt x="1930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2392700" y="2512050"/>
              <a:ext cx="121800" cy="159175"/>
            </a:xfrm>
            <a:custGeom>
              <a:avLst/>
              <a:gdLst/>
              <a:ahLst/>
              <a:cxnLst/>
              <a:rect l="l" t="t" r="r" b="b"/>
              <a:pathLst>
                <a:path w="4872" h="6367" extrusionOk="0">
                  <a:moveTo>
                    <a:pt x="4871" y="1"/>
                  </a:moveTo>
                  <a:lnTo>
                    <a:pt x="3424" y="1158"/>
                  </a:lnTo>
                  <a:cubicBezTo>
                    <a:pt x="2846" y="3232"/>
                    <a:pt x="1640" y="5016"/>
                    <a:pt x="0" y="6367"/>
                  </a:cubicBezTo>
                  <a:cubicBezTo>
                    <a:pt x="1399" y="5981"/>
                    <a:pt x="2653" y="5547"/>
                    <a:pt x="3762" y="5161"/>
                  </a:cubicBezTo>
                  <a:lnTo>
                    <a:pt x="3907" y="5981"/>
                  </a:lnTo>
                  <a:cubicBezTo>
                    <a:pt x="4100" y="3955"/>
                    <a:pt x="4437" y="1978"/>
                    <a:pt x="4871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2336025" y="2132250"/>
              <a:ext cx="244775" cy="217050"/>
            </a:xfrm>
            <a:custGeom>
              <a:avLst/>
              <a:gdLst/>
              <a:ahLst/>
              <a:cxnLst/>
              <a:rect l="l" t="t" r="r" b="b"/>
              <a:pathLst>
                <a:path w="9791" h="8682" extrusionOk="0">
                  <a:moveTo>
                    <a:pt x="9791" y="1"/>
                  </a:moveTo>
                  <a:cubicBezTo>
                    <a:pt x="9791" y="1"/>
                    <a:pt x="6125" y="1351"/>
                    <a:pt x="1447" y="3570"/>
                  </a:cubicBezTo>
                  <a:cubicBezTo>
                    <a:pt x="1737" y="3618"/>
                    <a:pt x="1978" y="3714"/>
                    <a:pt x="2267" y="3859"/>
                  </a:cubicBezTo>
                  <a:cubicBezTo>
                    <a:pt x="5691" y="5258"/>
                    <a:pt x="242" y="8296"/>
                    <a:pt x="1" y="8682"/>
                  </a:cubicBezTo>
                  <a:lnTo>
                    <a:pt x="7621" y="5740"/>
                  </a:lnTo>
                  <a:lnTo>
                    <a:pt x="9791" y="1"/>
                  </a:ln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2362550" y="1897150"/>
              <a:ext cx="463025" cy="326775"/>
            </a:xfrm>
            <a:custGeom>
              <a:avLst/>
              <a:gdLst/>
              <a:ahLst/>
              <a:cxnLst/>
              <a:rect l="l" t="t" r="r" b="b"/>
              <a:pathLst>
                <a:path w="18521" h="13071" extrusionOk="0">
                  <a:moveTo>
                    <a:pt x="18520" y="1"/>
                  </a:moveTo>
                  <a:lnTo>
                    <a:pt x="18520" y="1"/>
                  </a:lnTo>
                  <a:cubicBezTo>
                    <a:pt x="18375" y="49"/>
                    <a:pt x="18182" y="145"/>
                    <a:pt x="18038" y="193"/>
                  </a:cubicBezTo>
                  <a:cubicBezTo>
                    <a:pt x="17748" y="338"/>
                    <a:pt x="17363" y="579"/>
                    <a:pt x="16880" y="820"/>
                  </a:cubicBezTo>
                  <a:cubicBezTo>
                    <a:pt x="15723" y="1447"/>
                    <a:pt x="14565" y="2171"/>
                    <a:pt x="13504" y="2991"/>
                  </a:cubicBezTo>
                  <a:cubicBezTo>
                    <a:pt x="13215" y="3184"/>
                    <a:pt x="12926" y="3425"/>
                    <a:pt x="12685" y="3666"/>
                  </a:cubicBezTo>
                  <a:cubicBezTo>
                    <a:pt x="12395" y="3907"/>
                    <a:pt x="12154" y="4196"/>
                    <a:pt x="11913" y="4437"/>
                  </a:cubicBezTo>
                  <a:cubicBezTo>
                    <a:pt x="11479" y="4872"/>
                    <a:pt x="11093" y="5402"/>
                    <a:pt x="10755" y="5933"/>
                  </a:cubicBezTo>
                  <a:cubicBezTo>
                    <a:pt x="10177" y="6849"/>
                    <a:pt x="9791" y="7476"/>
                    <a:pt x="9791" y="7476"/>
                  </a:cubicBezTo>
                  <a:cubicBezTo>
                    <a:pt x="9791" y="7476"/>
                    <a:pt x="9694" y="7621"/>
                    <a:pt x="9550" y="7910"/>
                  </a:cubicBezTo>
                  <a:lnTo>
                    <a:pt x="9357" y="8296"/>
                  </a:lnTo>
                  <a:lnTo>
                    <a:pt x="8682" y="8633"/>
                  </a:lnTo>
                  <a:lnTo>
                    <a:pt x="5161" y="10514"/>
                  </a:lnTo>
                  <a:cubicBezTo>
                    <a:pt x="3907" y="11238"/>
                    <a:pt x="2701" y="12057"/>
                    <a:pt x="1689" y="12492"/>
                  </a:cubicBezTo>
                  <a:cubicBezTo>
                    <a:pt x="1158" y="12733"/>
                    <a:pt x="579" y="12926"/>
                    <a:pt x="1" y="13070"/>
                  </a:cubicBezTo>
                  <a:cubicBezTo>
                    <a:pt x="145" y="13070"/>
                    <a:pt x="338" y="13070"/>
                    <a:pt x="483" y="13022"/>
                  </a:cubicBezTo>
                  <a:cubicBezTo>
                    <a:pt x="676" y="12974"/>
                    <a:pt x="869" y="12926"/>
                    <a:pt x="1062" y="12877"/>
                  </a:cubicBezTo>
                  <a:cubicBezTo>
                    <a:pt x="1303" y="12829"/>
                    <a:pt x="1544" y="12733"/>
                    <a:pt x="1785" y="12636"/>
                  </a:cubicBezTo>
                  <a:cubicBezTo>
                    <a:pt x="2798" y="12250"/>
                    <a:pt x="4004" y="11431"/>
                    <a:pt x="5306" y="10804"/>
                  </a:cubicBezTo>
                  <a:lnTo>
                    <a:pt x="8875" y="8971"/>
                  </a:lnTo>
                  <a:lnTo>
                    <a:pt x="9501" y="8633"/>
                  </a:lnTo>
                  <a:cubicBezTo>
                    <a:pt x="9550" y="8633"/>
                    <a:pt x="9646" y="8585"/>
                    <a:pt x="9646" y="8537"/>
                  </a:cubicBezTo>
                  <a:lnTo>
                    <a:pt x="9694" y="8440"/>
                  </a:lnTo>
                  <a:lnTo>
                    <a:pt x="9791" y="8296"/>
                  </a:lnTo>
                  <a:cubicBezTo>
                    <a:pt x="9839" y="8247"/>
                    <a:pt x="9887" y="8151"/>
                    <a:pt x="9887" y="8103"/>
                  </a:cubicBezTo>
                  <a:lnTo>
                    <a:pt x="10128" y="7669"/>
                  </a:lnTo>
                  <a:cubicBezTo>
                    <a:pt x="10128" y="7669"/>
                    <a:pt x="10466" y="7042"/>
                    <a:pt x="11093" y="6125"/>
                  </a:cubicBezTo>
                  <a:cubicBezTo>
                    <a:pt x="11382" y="5595"/>
                    <a:pt x="11768" y="5113"/>
                    <a:pt x="12154" y="4630"/>
                  </a:cubicBezTo>
                  <a:cubicBezTo>
                    <a:pt x="12395" y="4389"/>
                    <a:pt x="12588" y="4148"/>
                    <a:pt x="12877" y="3907"/>
                  </a:cubicBezTo>
                  <a:cubicBezTo>
                    <a:pt x="13167" y="3666"/>
                    <a:pt x="13408" y="3425"/>
                    <a:pt x="13697" y="3184"/>
                  </a:cubicBezTo>
                  <a:cubicBezTo>
                    <a:pt x="14710" y="2364"/>
                    <a:pt x="15819" y="1592"/>
                    <a:pt x="16977" y="965"/>
                  </a:cubicBezTo>
                  <a:lnTo>
                    <a:pt x="18086" y="290"/>
                  </a:lnTo>
                  <a:cubicBezTo>
                    <a:pt x="18231" y="193"/>
                    <a:pt x="18375" y="97"/>
                    <a:pt x="18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3066675" y="2408250"/>
              <a:ext cx="460600" cy="219750"/>
            </a:xfrm>
            <a:custGeom>
              <a:avLst/>
              <a:gdLst/>
              <a:ahLst/>
              <a:cxnLst/>
              <a:rect l="l" t="t" r="r" b="b"/>
              <a:pathLst>
                <a:path w="18424" h="8790" extrusionOk="0">
                  <a:moveTo>
                    <a:pt x="15137" y="0"/>
                  </a:moveTo>
                  <a:cubicBezTo>
                    <a:pt x="13586" y="0"/>
                    <a:pt x="12171" y="3130"/>
                    <a:pt x="10755" y="4828"/>
                  </a:cubicBezTo>
                  <a:cubicBezTo>
                    <a:pt x="9722" y="6110"/>
                    <a:pt x="8137" y="6761"/>
                    <a:pt x="6795" y="6761"/>
                  </a:cubicBezTo>
                  <a:cubicBezTo>
                    <a:pt x="6321" y="6761"/>
                    <a:pt x="5877" y="6680"/>
                    <a:pt x="5499" y="6516"/>
                  </a:cubicBezTo>
                  <a:cubicBezTo>
                    <a:pt x="4100" y="5889"/>
                    <a:pt x="1" y="5358"/>
                    <a:pt x="1" y="5358"/>
                  </a:cubicBezTo>
                  <a:lnTo>
                    <a:pt x="1" y="5358"/>
                  </a:lnTo>
                  <a:cubicBezTo>
                    <a:pt x="2985" y="7768"/>
                    <a:pt x="5990" y="8789"/>
                    <a:pt x="8625" y="8789"/>
                  </a:cubicBezTo>
                  <a:cubicBezTo>
                    <a:pt x="11738" y="8789"/>
                    <a:pt x="14334" y="7364"/>
                    <a:pt x="15771" y="5117"/>
                  </a:cubicBezTo>
                  <a:cubicBezTo>
                    <a:pt x="18424" y="1018"/>
                    <a:pt x="15241" y="5"/>
                    <a:pt x="15241" y="5"/>
                  </a:cubicBezTo>
                  <a:cubicBezTo>
                    <a:pt x="15206" y="2"/>
                    <a:pt x="15171" y="0"/>
                    <a:pt x="15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3391000" y="2156375"/>
              <a:ext cx="35000" cy="33775"/>
            </a:xfrm>
            <a:custGeom>
              <a:avLst/>
              <a:gdLst/>
              <a:ahLst/>
              <a:cxnLst/>
              <a:rect l="l" t="t" r="r" b="b"/>
              <a:pathLst>
                <a:path w="1400" h="1351" extrusionOk="0">
                  <a:moveTo>
                    <a:pt x="869" y="1"/>
                  </a:moveTo>
                  <a:cubicBezTo>
                    <a:pt x="724" y="1"/>
                    <a:pt x="580" y="49"/>
                    <a:pt x="435" y="145"/>
                  </a:cubicBezTo>
                  <a:cubicBezTo>
                    <a:pt x="338" y="145"/>
                    <a:pt x="290" y="193"/>
                    <a:pt x="242" y="242"/>
                  </a:cubicBezTo>
                  <a:cubicBezTo>
                    <a:pt x="242" y="242"/>
                    <a:pt x="194" y="290"/>
                    <a:pt x="146" y="386"/>
                  </a:cubicBezTo>
                  <a:cubicBezTo>
                    <a:pt x="97" y="531"/>
                    <a:pt x="49" y="676"/>
                    <a:pt x="49" y="772"/>
                  </a:cubicBezTo>
                  <a:cubicBezTo>
                    <a:pt x="1" y="1062"/>
                    <a:pt x="49" y="1303"/>
                    <a:pt x="146" y="1351"/>
                  </a:cubicBezTo>
                  <a:cubicBezTo>
                    <a:pt x="290" y="1351"/>
                    <a:pt x="435" y="1158"/>
                    <a:pt x="580" y="1013"/>
                  </a:cubicBezTo>
                  <a:lnTo>
                    <a:pt x="773" y="869"/>
                  </a:lnTo>
                  <a:lnTo>
                    <a:pt x="821" y="820"/>
                  </a:lnTo>
                  <a:cubicBezTo>
                    <a:pt x="821" y="772"/>
                    <a:pt x="869" y="772"/>
                    <a:pt x="869" y="724"/>
                  </a:cubicBezTo>
                  <a:cubicBezTo>
                    <a:pt x="917" y="676"/>
                    <a:pt x="965" y="627"/>
                    <a:pt x="1014" y="579"/>
                  </a:cubicBezTo>
                  <a:cubicBezTo>
                    <a:pt x="1110" y="483"/>
                    <a:pt x="1303" y="386"/>
                    <a:pt x="1351" y="386"/>
                  </a:cubicBezTo>
                  <a:cubicBezTo>
                    <a:pt x="1399" y="338"/>
                    <a:pt x="1399" y="242"/>
                    <a:pt x="1303" y="145"/>
                  </a:cubicBezTo>
                  <a:cubicBezTo>
                    <a:pt x="1158" y="49"/>
                    <a:pt x="1014" y="1"/>
                    <a:pt x="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3018450" y="2176875"/>
              <a:ext cx="473850" cy="404825"/>
            </a:xfrm>
            <a:custGeom>
              <a:avLst/>
              <a:gdLst/>
              <a:ahLst/>
              <a:cxnLst/>
              <a:rect l="l" t="t" r="r" b="b"/>
              <a:pathLst>
                <a:path w="18954" h="16193" extrusionOk="0">
                  <a:moveTo>
                    <a:pt x="15867" y="0"/>
                  </a:moveTo>
                  <a:lnTo>
                    <a:pt x="15867" y="0"/>
                  </a:lnTo>
                  <a:cubicBezTo>
                    <a:pt x="15916" y="242"/>
                    <a:pt x="16012" y="434"/>
                    <a:pt x="16109" y="627"/>
                  </a:cubicBezTo>
                  <a:cubicBezTo>
                    <a:pt x="16301" y="965"/>
                    <a:pt x="16591" y="1495"/>
                    <a:pt x="16977" y="2074"/>
                  </a:cubicBezTo>
                  <a:cubicBezTo>
                    <a:pt x="17362" y="2749"/>
                    <a:pt x="17700" y="3473"/>
                    <a:pt x="17989" y="4196"/>
                  </a:cubicBezTo>
                  <a:cubicBezTo>
                    <a:pt x="18327" y="4968"/>
                    <a:pt x="18423" y="5836"/>
                    <a:pt x="18231" y="6704"/>
                  </a:cubicBezTo>
                  <a:cubicBezTo>
                    <a:pt x="17941" y="7476"/>
                    <a:pt x="17459" y="8199"/>
                    <a:pt x="16784" y="8730"/>
                  </a:cubicBezTo>
                  <a:cubicBezTo>
                    <a:pt x="16446" y="9019"/>
                    <a:pt x="16109" y="9212"/>
                    <a:pt x="15771" y="9453"/>
                  </a:cubicBezTo>
                  <a:cubicBezTo>
                    <a:pt x="15578" y="9549"/>
                    <a:pt x="15433" y="9694"/>
                    <a:pt x="15289" y="9839"/>
                  </a:cubicBezTo>
                  <a:cubicBezTo>
                    <a:pt x="15144" y="9935"/>
                    <a:pt x="14999" y="10080"/>
                    <a:pt x="14903" y="10176"/>
                  </a:cubicBezTo>
                  <a:cubicBezTo>
                    <a:pt x="14855" y="10080"/>
                    <a:pt x="14806" y="10032"/>
                    <a:pt x="14758" y="9935"/>
                  </a:cubicBezTo>
                  <a:cubicBezTo>
                    <a:pt x="14614" y="9646"/>
                    <a:pt x="14421" y="9357"/>
                    <a:pt x="14421" y="9357"/>
                  </a:cubicBezTo>
                  <a:cubicBezTo>
                    <a:pt x="14421" y="9357"/>
                    <a:pt x="14179" y="9115"/>
                    <a:pt x="13890" y="8971"/>
                  </a:cubicBezTo>
                  <a:cubicBezTo>
                    <a:pt x="13664" y="8820"/>
                    <a:pt x="13409" y="8699"/>
                    <a:pt x="13285" y="8699"/>
                  </a:cubicBezTo>
                  <a:cubicBezTo>
                    <a:pt x="13250" y="8699"/>
                    <a:pt x="13225" y="8708"/>
                    <a:pt x="13215" y="8730"/>
                  </a:cubicBezTo>
                  <a:cubicBezTo>
                    <a:pt x="13167" y="8826"/>
                    <a:pt x="13311" y="9115"/>
                    <a:pt x="13456" y="9357"/>
                  </a:cubicBezTo>
                  <a:cubicBezTo>
                    <a:pt x="13649" y="9646"/>
                    <a:pt x="13794" y="9887"/>
                    <a:pt x="13794" y="9887"/>
                  </a:cubicBezTo>
                  <a:cubicBezTo>
                    <a:pt x="13794" y="9887"/>
                    <a:pt x="14035" y="10128"/>
                    <a:pt x="14324" y="10321"/>
                  </a:cubicBezTo>
                  <a:lnTo>
                    <a:pt x="14614" y="10514"/>
                  </a:lnTo>
                  <a:cubicBezTo>
                    <a:pt x="14276" y="10852"/>
                    <a:pt x="14035" y="11189"/>
                    <a:pt x="13745" y="11575"/>
                  </a:cubicBezTo>
                  <a:cubicBezTo>
                    <a:pt x="13504" y="11913"/>
                    <a:pt x="13408" y="12154"/>
                    <a:pt x="13408" y="12154"/>
                  </a:cubicBezTo>
                  <a:lnTo>
                    <a:pt x="13070" y="12684"/>
                  </a:lnTo>
                  <a:cubicBezTo>
                    <a:pt x="12829" y="13167"/>
                    <a:pt x="12540" y="13649"/>
                    <a:pt x="12202" y="14035"/>
                  </a:cubicBezTo>
                  <a:cubicBezTo>
                    <a:pt x="11672" y="14565"/>
                    <a:pt x="11045" y="14999"/>
                    <a:pt x="10369" y="15240"/>
                  </a:cubicBezTo>
                  <a:cubicBezTo>
                    <a:pt x="9683" y="15483"/>
                    <a:pt x="8962" y="15590"/>
                    <a:pt x="8236" y="15590"/>
                  </a:cubicBezTo>
                  <a:cubicBezTo>
                    <a:pt x="8095" y="15590"/>
                    <a:pt x="7954" y="15586"/>
                    <a:pt x="7813" y="15578"/>
                  </a:cubicBezTo>
                  <a:cubicBezTo>
                    <a:pt x="6897" y="15482"/>
                    <a:pt x="6029" y="15289"/>
                    <a:pt x="5161" y="15047"/>
                  </a:cubicBezTo>
                  <a:cubicBezTo>
                    <a:pt x="4389" y="14806"/>
                    <a:pt x="3618" y="14662"/>
                    <a:pt x="2798" y="14565"/>
                  </a:cubicBezTo>
                  <a:cubicBezTo>
                    <a:pt x="2605" y="14549"/>
                    <a:pt x="2412" y="14538"/>
                    <a:pt x="2221" y="14538"/>
                  </a:cubicBezTo>
                  <a:cubicBezTo>
                    <a:pt x="1839" y="14538"/>
                    <a:pt x="1463" y="14581"/>
                    <a:pt x="1110" y="14710"/>
                  </a:cubicBezTo>
                  <a:lnTo>
                    <a:pt x="772" y="14758"/>
                  </a:lnTo>
                  <a:cubicBezTo>
                    <a:pt x="724" y="14710"/>
                    <a:pt x="724" y="14662"/>
                    <a:pt x="772" y="14613"/>
                  </a:cubicBezTo>
                  <a:cubicBezTo>
                    <a:pt x="772" y="14469"/>
                    <a:pt x="1013" y="14276"/>
                    <a:pt x="965" y="14179"/>
                  </a:cubicBezTo>
                  <a:cubicBezTo>
                    <a:pt x="917" y="14131"/>
                    <a:pt x="820" y="14083"/>
                    <a:pt x="700" y="14083"/>
                  </a:cubicBezTo>
                  <a:cubicBezTo>
                    <a:pt x="579" y="14083"/>
                    <a:pt x="435" y="14131"/>
                    <a:pt x="290" y="14276"/>
                  </a:cubicBezTo>
                  <a:cubicBezTo>
                    <a:pt x="145" y="14372"/>
                    <a:pt x="49" y="14565"/>
                    <a:pt x="0" y="14758"/>
                  </a:cubicBezTo>
                  <a:cubicBezTo>
                    <a:pt x="0" y="14806"/>
                    <a:pt x="0" y="14903"/>
                    <a:pt x="0" y="14999"/>
                  </a:cubicBezTo>
                  <a:lnTo>
                    <a:pt x="0" y="15047"/>
                  </a:lnTo>
                  <a:cubicBezTo>
                    <a:pt x="49" y="15096"/>
                    <a:pt x="49" y="15144"/>
                    <a:pt x="97" y="15192"/>
                  </a:cubicBezTo>
                  <a:cubicBezTo>
                    <a:pt x="145" y="15337"/>
                    <a:pt x="290" y="15433"/>
                    <a:pt x="386" y="15530"/>
                  </a:cubicBezTo>
                  <a:cubicBezTo>
                    <a:pt x="563" y="15671"/>
                    <a:pt x="765" y="15761"/>
                    <a:pt x="880" y="15761"/>
                  </a:cubicBezTo>
                  <a:cubicBezTo>
                    <a:pt x="922" y="15761"/>
                    <a:pt x="952" y="15749"/>
                    <a:pt x="965" y="15723"/>
                  </a:cubicBezTo>
                  <a:cubicBezTo>
                    <a:pt x="1062" y="15626"/>
                    <a:pt x="917" y="15385"/>
                    <a:pt x="869" y="15192"/>
                  </a:cubicBezTo>
                  <a:cubicBezTo>
                    <a:pt x="869" y="15096"/>
                    <a:pt x="820" y="14999"/>
                    <a:pt x="820" y="14903"/>
                  </a:cubicBezTo>
                  <a:lnTo>
                    <a:pt x="820" y="14855"/>
                  </a:lnTo>
                  <a:cubicBezTo>
                    <a:pt x="1158" y="14782"/>
                    <a:pt x="1484" y="14746"/>
                    <a:pt x="1803" y="14746"/>
                  </a:cubicBezTo>
                  <a:cubicBezTo>
                    <a:pt x="2123" y="14746"/>
                    <a:pt x="2436" y="14782"/>
                    <a:pt x="2749" y="14855"/>
                  </a:cubicBezTo>
                  <a:cubicBezTo>
                    <a:pt x="3521" y="14999"/>
                    <a:pt x="4293" y="15192"/>
                    <a:pt x="5064" y="15433"/>
                  </a:cubicBezTo>
                  <a:cubicBezTo>
                    <a:pt x="5933" y="15771"/>
                    <a:pt x="6849" y="16012"/>
                    <a:pt x="7765" y="16157"/>
                  </a:cubicBezTo>
                  <a:cubicBezTo>
                    <a:pt x="7994" y="16181"/>
                    <a:pt x="8229" y="16193"/>
                    <a:pt x="8467" y="16193"/>
                  </a:cubicBezTo>
                  <a:cubicBezTo>
                    <a:pt x="9179" y="16193"/>
                    <a:pt x="9911" y="16084"/>
                    <a:pt x="10562" y="15867"/>
                  </a:cubicBezTo>
                  <a:cubicBezTo>
                    <a:pt x="11382" y="15578"/>
                    <a:pt x="12154" y="15144"/>
                    <a:pt x="12733" y="14517"/>
                  </a:cubicBezTo>
                  <a:cubicBezTo>
                    <a:pt x="13167" y="14083"/>
                    <a:pt x="13504" y="13601"/>
                    <a:pt x="13794" y="13070"/>
                  </a:cubicBezTo>
                  <a:lnTo>
                    <a:pt x="14083" y="12540"/>
                  </a:lnTo>
                  <a:cubicBezTo>
                    <a:pt x="14083" y="12540"/>
                    <a:pt x="14228" y="12347"/>
                    <a:pt x="14421" y="12009"/>
                  </a:cubicBezTo>
                  <a:cubicBezTo>
                    <a:pt x="14710" y="11527"/>
                    <a:pt x="15048" y="11141"/>
                    <a:pt x="15385" y="10707"/>
                  </a:cubicBezTo>
                  <a:cubicBezTo>
                    <a:pt x="15626" y="10466"/>
                    <a:pt x="15916" y="10225"/>
                    <a:pt x="16205" y="10032"/>
                  </a:cubicBezTo>
                  <a:cubicBezTo>
                    <a:pt x="16494" y="9791"/>
                    <a:pt x="16880" y="9549"/>
                    <a:pt x="17218" y="9212"/>
                  </a:cubicBezTo>
                  <a:cubicBezTo>
                    <a:pt x="17989" y="8585"/>
                    <a:pt x="18520" y="7765"/>
                    <a:pt x="18761" y="6801"/>
                  </a:cubicBezTo>
                  <a:cubicBezTo>
                    <a:pt x="18954" y="5884"/>
                    <a:pt x="18858" y="4871"/>
                    <a:pt x="18423" y="4003"/>
                  </a:cubicBezTo>
                  <a:cubicBezTo>
                    <a:pt x="18086" y="3280"/>
                    <a:pt x="17700" y="2556"/>
                    <a:pt x="17218" y="1881"/>
                  </a:cubicBezTo>
                  <a:cubicBezTo>
                    <a:pt x="16832" y="1303"/>
                    <a:pt x="16494" y="868"/>
                    <a:pt x="16253" y="531"/>
                  </a:cubicBezTo>
                  <a:cubicBezTo>
                    <a:pt x="16157" y="338"/>
                    <a:pt x="16012" y="145"/>
                    <a:pt x="15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3126725" y="2235400"/>
              <a:ext cx="256600" cy="186250"/>
            </a:xfrm>
            <a:custGeom>
              <a:avLst/>
              <a:gdLst/>
              <a:ahLst/>
              <a:cxnLst/>
              <a:rect l="l" t="t" r="r" b="b"/>
              <a:pathLst>
                <a:path w="10264" h="7450" extrusionOk="0">
                  <a:moveTo>
                    <a:pt x="8547" y="1"/>
                  </a:moveTo>
                  <a:cubicBezTo>
                    <a:pt x="5610" y="1"/>
                    <a:pt x="0" y="7020"/>
                    <a:pt x="4833" y="7450"/>
                  </a:cubicBezTo>
                  <a:cubicBezTo>
                    <a:pt x="5411" y="7450"/>
                    <a:pt x="5990" y="7401"/>
                    <a:pt x="6569" y="7353"/>
                  </a:cubicBezTo>
                  <a:cubicBezTo>
                    <a:pt x="7244" y="7305"/>
                    <a:pt x="8402" y="7257"/>
                    <a:pt x="8932" y="6774"/>
                  </a:cubicBezTo>
                  <a:cubicBezTo>
                    <a:pt x="9077" y="6678"/>
                    <a:pt x="9173" y="6582"/>
                    <a:pt x="9221" y="6437"/>
                  </a:cubicBezTo>
                  <a:cubicBezTo>
                    <a:pt x="9704" y="5376"/>
                    <a:pt x="9993" y="4267"/>
                    <a:pt x="10090" y="3109"/>
                  </a:cubicBezTo>
                  <a:cubicBezTo>
                    <a:pt x="10264" y="847"/>
                    <a:pt x="9566" y="1"/>
                    <a:pt x="8547" y="1"/>
                  </a:cubicBezTo>
                  <a:close/>
                </a:path>
              </a:pathLst>
            </a:custGeom>
            <a:solidFill>
              <a:srgbClr val="691A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3198875" y="2251300"/>
              <a:ext cx="149950" cy="135225"/>
            </a:xfrm>
            <a:custGeom>
              <a:avLst/>
              <a:gdLst/>
              <a:ahLst/>
              <a:cxnLst/>
              <a:rect l="l" t="t" r="r" b="b"/>
              <a:pathLst>
                <a:path w="5998" h="5409" extrusionOk="0">
                  <a:moveTo>
                    <a:pt x="5289" y="0"/>
                  </a:moveTo>
                  <a:cubicBezTo>
                    <a:pt x="3310" y="0"/>
                    <a:pt x="1" y="3622"/>
                    <a:pt x="596" y="5367"/>
                  </a:cubicBezTo>
                  <a:cubicBezTo>
                    <a:pt x="681" y="5395"/>
                    <a:pt x="776" y="5409"/>
                    <a:pt x="880" y="5409"/>
                  </a:cubicBezTo>
                  <a:cubicBezTo>
                    <a:pt x="1667" y="5409"/>
                    <a:pt x="2972" y="4625"/>
                    <a:pt x="4165" y="3389"/>
                  </a:cubicBezTo>
                  <a:cubicBezTo>
                    <a:pt x="5226" y="2232"/>
                    <a:pt x="5901" y="978"/>
                    <a:pt x="5998" y="206"/>
                  </a:cubicBezTo>
                  <a:cubicBezTo>
                    <a:pt x="5794" y="65"/>
                    <a:pt x="5553" y="0"/>
                    <a:pt x="5289" y="0"/>
                  </a:cubicBezTo>
                  <a:close/>
                </a:path>
              </a:pathLst>
            </a:custGeom>
            <a:solidFill>
              <a:srgbClr val="691A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3202925" y="2251625"/>
              <a:ext cx="179675" cy="169300"/>
            </a:xfrm>
            <a:custGeom>
              <a:avLst/>
              <a:gdLst/>
              <a:ahLst/>
              <a:cxnLst/>
              <a:rect l="l" t="t" r="r" b="b"/>
              <a:pathLst>
                <a:path w="7187" h="6772" extrusionOk="0">
                  <a:moveTo>
                    <a:pt x="6704" y="1"/>
                  </a:moveTo>
                  <a:cubicBezTo>
                    <a:pt x="6559" y="1737"/>
                    <a:pt x="5788" y="3328"/>
                    <a:pt x="4534" y="4534"/>
                  </a:cubicBezTo>
                  <a:cubicBezTo>
                    <a:pt x="3338" y="5667"/>
                    <a:pt x="2203" y="5999"/>
                    <a:pt x="1278" y="5999"/>
                  </a:cubicBezTo>
                  <a:cubicBezTo>
                    <a:pt x="785" y="5999"/>
                    <a:pt x="352" y="5905"/>
                    <a:pt x="0" y="5788"/>
                  </a:cubicBezTo>
                  <a:lnTo>
                    <a:pt x="0" y="5788"/>
                  </a:lnTo>
                  <a:cubicBezTo>
                    <a:pt x="193" y="6318"/>
                    <a:pt x="772" y="6704"/>
                    <a:pt x="1785" y="6752"/>
                  </a:cubicBezTo>
                  <a:cubicBezTo>
                    <a:pt x="1940" y="6765"/>
                    <a:pt x="2095" y="6771"/>
                    <a:pt x="2250" y="6771"/>
                  </a:cubicBezTo>
                  <a:cubicBezTo>
                    <a:pt x="2674" y="6771"/>
                    <a:pt x="3097" y="6727"/>
                    <a:pt x="3521" y="6656"/>
                  </a:cubicBezTo>
                  <a:cubicBezTo>
                    <a:pt x="4196" y="6608"/>
                    <a:pt x="5354" y="6559"/>
                    <a:pt x="5884" y="6125"/>
                  </a:cubicBezTo>
                  <a:cubicBezTo>
                    <a:pt x="6029" y="6029"/>
                    <a:pt x="6125" y="5884"/>
                    <a:pt x="6173" y="5740"/>
                  </a:cubicBezTo>
                  <a:cubicBezTo>
                    <a:pt x="6656" y="4727"/>
                    <a:pt x="6945" y="3569"/>
                    <a:pt x="7042" y="2412"/>
                  </a:cubicBezTo>
                  <a:cubicBezTo>
                    <a:pt x="7186" y="1592"/>
                    <a:pt x="7042" y="772"/>
                    <a:pt x="6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3237875" y="2305900"/>
              <a:ext cx="53075" cy="48200"/>
            </a:xfrm>
            <a:custGeom>
              <a:avLst/>
              <a:gdLst/>
              <a:ahLst/>
              <a:cxnLst/>
              <a:rect l="l" t="t" r="r" b="b"/>
              <a:pathLst>
                <a:path w="2123" h="1928" extrusionOk="0">
                  <a:moveTo>
                    <a:pt x="1640" y="1"/>
                  </a:moveTo>
                  <a:cubicBezTo>
                    <a:pt x="1362" y="1"/>
                    <a:pt x="944" y="214"/>
                    <a:pt x="628" y="530"/>
                  </a:cubicBezTo>
                  <a:cubicBezTo>
                    <a:pt x="194" y="1013"/>
                    <a:pt x="1" y="1591"/>
                    <a:pt x="242" y="1832"/>
                  </a:cubicBezTo>
                  <a:cubicBezTo>
                    <a:pt x="307" y="1897"/>
                    <a:pt x="396" y="1927"/>
                    <a:pt x="499" y="1927"/>
                  </a:cubicBezTo>
                  <a:cubicBezTo>
                    <a:pt x="783" y="1927"/>
                    <a:pt x="1178" y="1703"/>
                    <a:pt x="1496" y="1350"/>
                  </a:cubicBezTo>
                  <a:cubicBezTo>
                    <a:pt x="1978" y="868"/>
                    <a:pt x="2123" y="289"/>
                    <a:pt x="1882" y="96"/>
                  </a:cubicBezTo>
                  <a:cubicBezTo>
                    <a:pt x="1829" y="31"/>
                    <a:pt x="1745" y="1"/>
                    <a:pt x="1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3477825" y="2415450"/>
              <a:ext cx="54275" cy="236500"/>
            </a:xfrm>
            <a:custGeom>
              <a:avLst/>
              <a:gdLst/>
              <a:ahLst/>
              <a:cxnLst/>
              <a:rect l="l" t="t" r="r" b="b"/>
              <a:pathLst>
                <a:path w="2171" h="9460" extrusionOk="0">
                  <a:moveTo>
                    <a:pt x="64" y="0"/>
                  </a:moveTo>
                  <a:cubicBezTo>
                    <a:pt x="58" y="0"/>
                    <a:pt x="53" y="2"/>
                    <a:pt x="48" y="6"/>
                  </a:cubicBezTo>
                  <a:cubicBezTo>
                    <a:pt x="0" y="55"/>
                    <a:pt x="145" y="344"/>
                    <a:pt x="386" y="730"/>
                  </a:cubicBezTo>
                  <a:cubicBezTo>
                    <a:pt x="675" y="1212"/>
                    <a:pt x="917" y="1743"/>
                    <a:pt x="1110" y="2273"/>
                  </a:cubicBezTo>
                  <a:cubicBezTo>
                    <a:pt x="1302" y="2804"/>
                    <a:pt x="1399" y="3334"/>
                    <a:pt x="1447" y="3913"/>
                  </a:cubicBezTo>
                  <a:lnTo>
                    <a:pt x="1447" y="4443"/>
                  </a:lnTo>
                  <a:lnTo>
                    <a:pt x="1447" y="4636"/>
                  </a:lnTo>
                  <a:lnTo>
                    <a:pt x="1447" y="4829"/>
                  </a:lnTo>
                  <a:cubicBezTo>
                    <a:pt x="1447" y="5022"/>
                    <a:pt x="1447" y="5215"/>
                    <a:pt x="1447" y="5408"/>
                  </a:cubicBezTo>
                  <a:cubicBezTo>
                    <a:pt x="1351" y="5939"/>
                    <a:pt x="1254" y="6517"/>
                    <a:pt x="1110" y="7048"/>
                  </a:cubicBezTo>
                  <a:cubicBezTo>
                    <a:pt x="772" y="8253"/>
                    <a:pt x="193" y="9411"/>
                    <a:pt x="290" y="9459"/>
                  </a:cubicBezTo>
                  <a:cubicBezTo>
                    <a:pt x="868" y="8832"/>
                    <a:pt x="1302" y="8061"/>
                    <a:pt x="1592" y="7241"/>
                  </a:cubicBezTo>
                  <a:cubicBezTo>
                    <a:pt x="1833" y="6662"/>
                    <a:pt x="1978" y="6083"/>
                    <a:pt x="2122" y="5504"/>
                  </a:cubicBezTo>
                  <a:cubicBezTo>
                    <a:pt x="2122" y="5263"/>
                    <a:pt x="2171" y="5070"/>
                    <a:pt x="2171" y="4878"/>
                  </a:cubicBezTo>
                  <a:lnTo>
                    <a:pt x="2171" y="4636"/>
                  </a:lnTo>
                  <a:cubicBezTo>
                    <a:pt x="2171" y="4588"/>
                    <a:pt x="2171" y="4492"/>
                    <a:pt x="2171" y="4443"/>
                  </a:cubicBezTo>
                  <a:cubicBezTo>
                    <a:pt x="2171" y="4299"/>
                    <a:pt x="2171" y="4058"/>
                    <a:pt x="2122" y="3816"/>
                  </a:cubicBezTo>
                  <a:cubicBezTo>
                    <a:pt x="2026" y="3238"/>
                    <a:pt x="1833" y="2611"/>
                    <a:pt x="1592" y="2080"/>
                  </a:cubicBezTo>
                  <a:cubicBezTo>
                    <a:pt x="1351" y="1502"/>
                    <a:pt x="1013" y="1019"/>
                    <a:pt x="627" y="537"/>
                  </a:cubicBezTo>
                  <a:cubicBezTo>
                    <a:pt x="319" y="228"/>
                    <a:pt x="131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3272850" y="2461550"/>
              <a:ext cx="22925" cy="21450"/>
            </a:xfrm>
            <a:custGeom>
              <a:avLst/>
              <a:gdLst/>
              <a:ahLst/>
              <a:cxnLst/>
              <a:rect l="l" t="t" r="r" b="b"/>
              <a:pathLst>
                <a:path w="917" h="858" extrusionOk="0">
                  <a:moveTo>
                    <a:pt x="474" y="1"/>
                  </a:moveTo>
                  <a:cubicBezTo>
                    <a:pt x="360" y="1"/>
                    <a:pt x="242" y="43"/>
                    <a:pt x="145" y="140"/>
                  </a:cubicBezTo>
                  <a:cubicBezTo>
                    <a:pt x="1" y="285"/>
                    <a:pt x="1" y="574"/>
                    <a:pt x="145" y="719"/>
                  </a:cubicBezTo>
                  <a:cubicBezTo>
                    <a:pt x="242" y="815"/>
                    <a:pt x="360" y="858"/>
                    <a:pt x="474" y="858"/>
                  </a:cubicBezTo>
                  <a:cubicBezTo>
                    <a:pt x="703" y="858"/>
                    <a:pt x="917" y="686"/>
                    <a:pt x="917" y="429"/>
                  </a:cubicBezTo>
                  <a:cubicBezTo>
                    <a:pt x="917" y="172"/>
                    <a:pt x="703" y="1"/>
                    <a:pt x="474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3231850" y="2479800"/>
              <a:ext cx="8475" cy="7875"/>
            </a:xfrm>
            <a:custGeom>
              <a:avLst/>
              <a:gdLst/>
              <a:ahLst/>
              <a:cxnLst/>
              <a:rect l="l" t="t" r="r" b="b"/>
              <a:pathLst>
                <a:path w="339" h="315" extrusionOk="0">
                  <a:moveTo>
                    <a:pt x="170" y="1"/>
                  </a:moveTo>
                  <a:cubicBezTo>
                    <a:pt x="121" y="1"/>
                    <a:pt x="73" y="13"/>
                    <a:pt x="49" y="37"/>
                  </a:cubicBezTo>
                  <a:cubicBezTo>
                    <a:pt x="1" y="85"/>
                    <a:pt x="1" y="230"/>
                    <a:pt x="49" y="278"/>
                  </a:cubicBezTo>
                  <a:cubicBezTo>
                    <a:pt x="73" y="302"/>
                    <a:pt x="121" y="314"/>
                    <a:pt x="170" y="314"/>
                  </a:cubicBezTo>
                  <a:cubicBezTo>
                    <a:pt x="218" y="314"/>
                    <a:pt x="266" y="302"/>
                    <a:pt x="290" y="278"/>
                  </a:cubicBezTo>
                  <a:cubicBezTo>
                    <a:pt x="338" y="230"/>
                    <a:pt x="338" y="85"/>
                    <a:pt x="290" y="37"/>
                  </a:cubicBezTo>
                  <a:cubicBezTo>
                    <a:pt x="266" y="13"/>
                    <a:pt x="218" y="1"/>
                    <a:pt x="170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3257175" y="2515300"/>
              <a:ext cx="13375" cy="10650"/>
            </a:xfrm>
            <a:custGeom>
              <a:avLst/>
              <a:gdLst/>
              <a:ahLst/>
              <a:cxnLst/>
              <a:rect l="l" t="t" r="r" b="b"/>
              <a:pathLst>
                <a:path w="535" h="426" extrusionOk="0">
                  <a:moveTo>
                    <a:pt x="240" y="0"/>
                  </a:moveTo>
                  <a:cubicBezTo>
                    <a:pt x="192" y="0"/>
                    <a:pt x="142" y="19"/>
                    <a:pt x="97" y="64"/>
                  </a:cubicBezTo>
                  <a:cubicBezTo>
                    <a:pt x="1" y="112"/>
                    <a:pt x="1" y="257"/>
                    <a:pt x="97" y="353"/>
                  </a:cubicBezTo>
                  <a:cubicBezTo>
                    <a:pt x="121" y="401"/>
                    <a:pt x="169" y="425"/>
                    <a:pt x="224" y="425"/>
                  </a:cubicBezTo>
                  <a:cubicBezTo>
                    <a:pt x="278" y="425"/>
                    <a:pt x="338" y="401"/>
                    <a:pt x="386" y="353"/>
                  </a:cubicBezTo>
                  <a:cubicBezTo>
                    <a:pt x="534" y="205"/>
                    <a:pt x="398" y="0"/>
                    <a:pt x="240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3441650" y="2313325"/>
              <a:ext cx="16900" cy="16475"/>
            </a:xfrm>
            <a:custGeom>
              <a:avLst/>
              <a:gdLst/>
              <a:ahLst/>
              <a:cxnLst/>
              <a:rect l="l" t="t" r="r" b="b"/>
              <a:pathLst>
                <a:path w="676" h="659" extrusionOk="0">
                  <a:moveTo>
                    <a:pt x="355" y="1"/>
                  </a:moveTo>
                  <a:cubicBezTo>
                    <a:pt x="280" y="1"/>
                    <a:pt x="206" y="28"/>
                    <a:pt x="145" y="89"/>
                  </a:cubicBezTo>
                  <a:cubicBezTo>
                    <a:pt x="0" y="233"/>
                    <a:pt x="0" y="426"/>
                    <a:pt x="145" y="571"/>
                  </a:cubicBezTo>
                  <a:cubicBezTo>
                    <a:pt x="206" y="631"/>
                    <a:pt x="280" y="659"/>
                    <a:pt x="355" y="659"/>
                  </a:cubicBezTo>
                  <a:cubicBezTo>
                    <a:pt x="517" y="659"/>
                    <a:pt x="676" y="528"/>
                    <a:pt x="676" y="330"/>
                  </a:cubicBezTo>
                  <a:cubicBezTo>
                    <a:pt x="676" y="131"/>
                    <a:pt x="517" y="1"/>
                    <a:pt x="355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3406675" y="2316425"/>
              <a:ext cx="21000" cy="17175"/>
            </a:xfrm>
            <a:custGeom>
              <a:avLst/>
              <a:gdLst/>
              <a:ahLst/>
              <a:cxnLst/>
              <a:rect l="l" t="t" r="r" b="b"/>
              <a:pathLst>
                <a:path w="840" h="687" extrusionOk="0">
                  <a:moveTo>
                    <a:pt x="363" y="1"/>
                  </a:moveTo>
                  <a:cubicBezTo>
                    <a:pt x="278" y="1"/>
                    <a:pt x="194" y="37"/>
                    <a:pt x="146" y="109"/>
                  </a:cubicBezTo>
                  <a:cubicBezTo>
                    <a:pt x="1" y="254"/>
                    <a:pt x="1" y="447"/>
                    <a:pt x="146" y="592"/>
                  </a:cubicBezTo>
                  <a:cubicBezTo>
                    <a:pt x="212" y="658"/>
                    <a:pt x="289" y="686"/>
                    <a:pt x="363" y="686"/>
                  </a:cubicBezTo>
                  <a:cubicBezTo>
                    <a:pt x="613" y="686"/>
                    <a:pt x="840" y="369"/>
                    <a:pt x="580" y="109"/>
                  </a:cubicBezTo>
                  <a:cubicBezTo>
                    <a:pt x="531" y="37"/>
                    <a:pt x="447" y="1"/>
                    <a:pt x="363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3421150" y="2367675"/>
              <a:ext cx="8475" cy="7850"/>
            </a:xfrm>
            <a:custGeom>
              <a:avLst/>
              <a:gdLst/>
              <a:ahLst/>
              <a:cxnLst/>
              <a:rect l="l" t="t" r="r" b="b"/>
              <a:pathLst>
                <a:path w="339" h="314" extrusionOk="0">
                  <a:moveTo>
                    <a:pt x="169" y="0"/>
                  </a:moveTo>
                  <a:cubicBezTo>
                    <a:pt x="121" y="0"/>
                    <a:pt x="73" y="12"/>
                    <a:pt x="49" y="37"/>
                  </a:cubicBezTo>
                  <a:cubicBezTo>
                    <a:pt x="1" y="85"/>
                    <a:pt x="1" y="230"/>
                    <a:pt x="49" y="278"/>
                  </a:cubicBezTo>
                  <a:cubicBezTo>
                    <a:pt x="73" y="302"/>
                    <a:pt x="121" y="314"/>
                    <a:pt x="169" y="314"/>
                  </a:cubicBezTo>
                  <a:cubicBezTo>
                    <a:pt x="218" y="314"/>
                    <a:pt x="266" y="302"/>
                    <a:pt x="290" y="278"/>
                  </a:cubicBezTo>
                  <a:cubicBezTo>
                    <a:pt x="338" y="230"/>
                    <a:pt x="338" y="85"/>
                    <a:pt x="290" y="37"/>
                  </a:cubicBezTo>
                  <a:cubicBezTo>
                    <a:pt x="266" y="12"/>
                    <a:pt x="218" y="0"/>
                    <a:pt x="169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3533275" y="3002444"/>
              <a:ext cx="880700" cy="497175"/>
            </a:xfrm>
            <a:custGeom>
              <a:avLst/>
              <a:gdLst/>
              <a:ahLst/>
              <a:cxnLst/>
              <a:rect l="l" t="t" r="r" b="b"/>
              <a:pathLst>
                <a:path w="35228" h="19887" extrusionOk="0">
                  <a:moveTo>
                    <a:pt x="33827" y="0"/>
                  </a:moveTo>
                  <a:cubicBezTo>
                    <a:pt x="32114" y="0"/>
                    <a:pt x="28702" y="2512"/>
                    <a:pt x="27442" y="3772"/>
                  </a:cubicBezTo>
                  <a:cubicBezTo>
                    <a:pt x="24844" y="6370"/>
                    <a:pt x="20835" y="6925"/>
                    <a:pt x="17887" y="6925"/>
                  </a:cubicBezTo>
                  <a:cubicBezTo>
                    <a:pt x="15691" y="6925"/>
                    <a:pt x="14083" y="6617"/>
                    <a:pt x="14083" y="6617"/>
                  </a:cubicBezTo>
                  <a:lnTo>
                    <a:pt x="14083" y="6617"/>
                  </a:lnTo>
                  <a:cubicBezTo>
                    <a:pt x="14083" y="6617"/>
                    <a:pt x="17507" y="9463"/>
                    <a:pt x="15192" y="13176"/>
                  </a:cubicBezTo>
                  <a:cubicBezTo>
                    <a:pt x="13022" y="16697"/>
                    <a:pt x="1" y="19253"/>
                    <a:pt x="1" y="19253"/>
                  </a:cubicBezTo>
                  <a:cubicBezTo>
                    <a:pt x="33" y="19246"/>
                    <a:pt x="77" y="19244"/>
                    <a:pt x="130" y="19244"/>
                  </a:cubicBezTo>
                  <a:cubicBezTo>
                    <a:pt x="924" y="19244"/>
                    <a:pt x="3971" y="19887"/>
                    <a:pt x="7915" y="19887"/>
                  </a:cubicBezTo>
                  <a:cubicBezTo>
                    <a:pt x="11944" y="19887"/>
                    <a:pt x="16908" y="19216"/>
                    <a:pt x="21366" y="16504"/>
                  </a:cubicBezTo>
                  <a:cubicBezTo>
                    <a:pt x="26430" y="13369"/>
                    <a:pt x="32265" y="8980"/>
                    <a:pt x="34387" y="3145"/>
                  </a:cubicBezTo>
                  <a:cubicBezTo>
                    <a:pt x="35227" y="816"/>
                    <a:pt x="34803" y="0"/>
                    <a:pt x="33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 rot="246019">
              <a:off x="3420424" y="2997062"/>
              <a:ext cx="982635" cy="187792"/>
            </a:xfrm>
            <a:custGeom>
              <a:avLst/>
              <a:gdLst/>
              <a:ahLst/>
              <a:cxnLst/>
              <a:rect l="l" t="t" r="r" b="b"/>
              <a:pathLst>
                <a:path w="39307" h="7512" extrusionOk="0">
                  <a:moveTo>
                    <a:pt x="39017" y="1869"/>
                  </a:moveTo>
                  <a:lnTo>
                    <a:pt x="39017" y="1869"/>
                  </a:lnTo>
                  <a:cubicBezTo>
                    <a:pt x="38969" y="1917"/>
                    <a:pt x="38921" y="2014"/>
                    <a:pt x="38872" y="2062"/>
                  </a:cubicBezTo>
                  <a:cubicBezTo>
                    <a:pt x="38872" y="2071"/>
                    <a:pt x="38875" y="2075"/>
                    <a:pt x="38881" y="2075"/>
                  </a:cubicBezTo>
                  <a:cubicBezTo>
                    <a:pt x="38905" y="2075"/>
                    <a:pt x="38977" y="1988"/>
                    <a:pt x="39017" y="1869"/>
                  </a:cubicBezTo>
                  <a:close/>
                  <a:moveTo>
                    <a:pt x="36871" y="0"/>
                  </a:moveTo>
                  <a:cubicBezTo>
                    <a:pt x="36738" y="0"/>
                    <a:pt x="36606" y="12"/>
                    <a:pt x="36461" y="37"/>
                  </a:cubicBezTo>
                  <a:cubicBezTo>
                    <a:pt x="36172" y="37"/>
                    <a:pt x="35882" y="85"/>
                    <a:pt x="35593" y="181"/>
                  </a:cubicBezTo>
                  <a:cubicBezTo>
                    <a:pt x="35014" y="374"/>
                    <a:pt x="34435" y="664"/>
                    <a:pt x="33905" y="1001"/>
                  </a:cubicBezTo>
                  <a:cubicBezTo>
                    <a:pt x="32796" y="1725"/>
                    <a:pt x="31783" y="2593"/>
                    <a:pt x="30770" y="3461"/>
                  </a:cubicBezTo>
                  <a:cubicBezTo>
                    <a:pt x="30288" y="3895"/>
                    <a:pt x="29757" y="4329"/>
                    <a:pt x="29179" y="4666"/>
                  </a:cubicBezTo>
                  <a:cubicBezTo>
                    <a:pt x="28648" y="5004"/>
                    <a:pt x="28069" y="5293"/>
                    <a:pt x="27491" y="5535"/>
                  </a:cubicBezTo>
                  <a:cubicBezTo>
                    <a:pt x="26430" y="5920"/>
                    <a:pt x="25320" y="6210"/>
                    <a:pt x="24211" y="6451"/>
                  </a:cubicBezTo>
                  <a:lnTo>
                    <a:pt x="23488" y="6596"/>
                  </a:lnTo>
                  <a:lnTo>
                    <a:pt x="22861" y="6692"/>
                  </a:lnTo>
                  <a:cubicBezTo>
                    <a:pt x="22475" y="6740"/>
                    <a:pt x="22137" y="6837"/>
                    <a:pt x="21848" y="6837"/>
                  </a:cubicBezTo>
                  <a:lnTo>
                    <a:pt x="20932" y="6885"/>
                  </a:lnTo>
                  <a:cubicBezTo>
                    <a:pt x="20883" y="6909"/>
                    <a:pt x="20835" y="6921"/>
                    <a:pt x="20793" y="6921"/>
                  </a:cubicBezTo>
                  <a:cubicBezTo>
                    <a:pt x="20751" y="6921"/>
                    <a:pt x="20715" y="6909"/>
                    <a:pt x="20690" y="6885"/>
                  </a:cubicBezTo>
                  <a:lnTo>
                    <a:pt x="20015" y="6885"/>
                  </a:lnTo>
                  <a:cubicBezTo>
                    <a:pt x="19822" y="6909"/>
                    <a:pt x="19641" y="6921"/>
                    <a:pt x="19467" y="6921"/>
                  </a:cubicBezTo>
                  <a:cubicBezTo>
                    <a:pt x="19292" y="6921"/>
                    <a:pt x="19123" y="6909"/>
                    <a:pt x="18954" y="6885"/>
                  </a:cubicBezTo>
                  <a:cubicBezTo>
                    <a:pt x="18520" y="6885"/>
                    <a:pt x="18038" y="6837"/>
                    <a:pt x="17604" y="6788"/>
                  </a:cubicBezTo>
                  <a:lnTo>
                    <a:pt x="16832" y="6692"/>
                  </a:lnTo>
                  <a:cubicBezTo>
                    <a:pt x="16591" y="6644"/>
                    <a:pt x="16302" y="6547"/>
                    <a:pt x="16012" y="6499"/>
                  </a:cubicBezTo>
                  <a:cubicBezTo>
                    <a:pt x="15482" y="6354"/>
                    <a:pt x="14903" y="6161"/>
                    <a:pt x="14276" y="5969"/>
                  </a:cubicBezTo>
                  <a:cubicBezTo>
                    <a:pt x="13070" y="5631"/>
                    <a:pt x="11768" y="5245"/>
                    <a:pt x="10466" y="4908"/>
                  </a:cubicBezTo>
                  <a:cubicBezTo>
                    <a:pt x="8539" y="4417"/>
                    <a:pt x="6560" y="4079"/>
                    <a:pt x="4846" y="4079"/>
                  </a:cubicBezTo>
                  <a:cubicBezTo>
                    <a:pt x="4201" y="4079"/>
                    <a:pt x="3593" y="4127"/>
                    <a:pt x="3039" y="4232"/>
                  </a:cubicBezTo>
                  <a:cubicBezTo>
                    <a:pt x="2219" y="4377"/>
                    <a:pt x="1448" y="4666"/>
                    <a:pt x="724" y="5100"/>
                  </a:cubicBezTo>
                  <a:cubicBezTo>
                    <a:pt x="531" y="5245"/>
                    <a:pt x="338" y="5390"/>
                    <a:pt x="194" y="5535"/>
                  </a:cubicBezTo>
                  <a:cubicBezTo>
                    <a:pt x="97" y="5631"/>
                    <a:pt x="1" y="5727"/>
                    <a:pt x="49" y="5727"/>
                  </a:cubicBezTo>
                  <a:cubicBezTo>
                    <a:pt x="49" y="5727"/>
                    <a:pt x="290" y="5535"/>
                    <a:pt x="821" y="5197"/>
                  </a:cubicBezTo>
                  <a:cubicBezTo>
                    <a:pt x="1496" y="4811"/>
                    <a:pt x="2267" y="4570"/>
                    <a:pt x="3087" y="4474"/>
                  </a:cubicBezTo>
                  <a:cubicBezTo>
                    <a:pt x="3489" y="4415"/>
                    <a:pt x="3920" y="4388"/>
                    <a:pt x="4374" y="4388"/>
                  </a:cubicBezTo>
                  <a:cubicBezTo>
                    <a:pt x="6157" y="4388"/>
                    <a:pt x="8294" y="4803"/>
                    <a:pt x="10370" y="5342"/>
                  </a:cubicBezTo>
                  <a:cubicBezTo>
                    <a:pt x="11624" y="5679"/>
                    <a:pt x="12926" y="6113"/>
                    <a:pt x="14131" y="6499"/>
                  </a:cubicBezTo>
                  <a:cubicBezTo>
                    <a:pt x="14758" y="6644"/>
                    <a:pt x="15337" y="6837"/>
                    <a:pt x="15868" y="6981"/>
                  </a:cubicBezTo>
                  <a:cubicBezTo>
                    <a:pt x="16157" y="7078"/>
                    <a:pt x="16446" y="7174"/>
                    <a:pt x="16736" y="7222"/>
                  </a:cubicBezTo>
                  <a:lnTo>
                    <a:pt x="17507" y="7367"/>
                  </a:lnTo>
                  <a:cubicBezTo>
                    <a:pt x="17990" y="7415"/>
                    <a:pt x="18472" y="7464"/>
                    <a:pt x="18906" y="7464"/>
                  </a:cubicBezTo>
                  <a:cubicBezTo>
                    <a:pt x="19292" y="7512"/>
                    <a:pt x="19629" y="7512"/>
                    <a:pt x="20015" y="7512"/>
                  </a:cubicBezTo>
                  <a:lnTo>
                    <a:pt x="20932" y="7512"/>
                  </a:lnTo>
                  <a:lnTo>
                    <a:pt x="21896" y="7415"/>
                  </a:lnTo>
                  <a:cubicBezTo>
                    <a:pt x="22186" y="7415"/>
                    <a:pt x="22571" y="7319"/>
                    <a:pt x="22957" y="7271"/>
                  </a:cubicBezTo>
                  <a:lnTo>
                    <a:pt x="23632" y="7174"/>
                  </a:lnTo>
                  <a:lnTo>
                    <a:pt x="24356" y="6981"/>
                  </a:lnTo>
                  <a:cubicBezTo>
                    <a:pt x="25465" y="6740"/>
                    <a:pt x="26574" y="6403"/>
                    <a:pt x="27683" y="6017"/>
                  </a:cubicBezTo>
                  <a:cubicBezTo>
                    <a:pt x="28310" y="5776"/>
                    <a:pt x="28937" y="5438"/>
                    <a:pt x="29516" y="5052"/>
                  </a:cubicBezTo>
                  <a:cubicBezTo>
                    <a:pt x="30047" y="4666"/>
                    <a:pt x="30625" y="4281"/>
                    <a:pt x="31108" y="3798"/>
                  </a:cubicBezTo>
                  <a:cubicBezTo>
                    <a:pt x="32072" y="2930"/>
                    <a:pt x="33085" y="2062"/>
                    <a:pt x="34146" y="1290"/>
                  </a:cubicBezTo>
                  <a:cubicBezTo>
                    <a:pt x="34628" y="953"/>
                    <a:pt x="35159" y="664"/>
                    <a:pt x="35738" y="471"/>
                  </a:cubicBezTo>
                  <a:cubicBezTo>
                    <a:pt x="36106" y="323"/>
                    <a:pt x="36503" y="260"/>
                    <a:pt x="36906" y="260"/>
                  </a:cubicBezTo>
                  <a:cubicBezTo>
                    <a:pt x="37030" y="260"/>
                    <a:pt x="37156" y="266"/>
                    <a:pt x="37281" y="278"/>
                  </a:cubicBezTo>
                  <a:cubicBezTo>
                    <a:pt x="37715" y="326"/>
                    <a:pt x="38197" y="422"/>
                    <a:pt x="38583" y="567"/>
                  </a:cubicBezTo>
                  <a:cubicBezTo>
                    <a:pt x="38969" y="712"/>
                    <a:pt x="39210" y="1001"/>
                    <a:pt x="39210" y="1290"/>
                  </a:cubicBezTo>
                  <a:cubicBezTo>
                    <a:pt x="39210" y="1483"/>
                    <a:pt x="39113" y="1676"/>
                    <a:pt x="39017" y="1869"/>
                  </a:cubicBezTo>
                  <a:cubicBezTo>
                    <a:pt x="39210" y="1676"/>
                    <a:pt x="39306" y="1483"/>
                    <a:pt x="39306" y="1242"/>
                  </a:cubicBezTo>
                  <a:cubicBezTo>
                    <a:pt x="39306" y="1049"/>
                    <a:pt x="39258" y="856"/>
                    <a:pt x="39113" y="712"/>
                  </a:cubicBezTo>
                  <a:cubicBezTo>
                    <a:pt x="39017" y="567"/>
                    <a:pt x="38824" y="471"/>
                    <a:pt x="38631" y="374"/>
                  </a:cubicBezTo>
                  <a:cubicBezTo>
                    <a:pt x="38197" y="181"/>
                    <a:pt x="37763" y="37"/>
                    <a:pt x="37281" y="37"/>
                  </a:cubicBezTo>
                  <a:cubicBezTo>
                    <a:pt x="37136" y="12"/>
                    <a:pt x="37003" y="0"/>
                    <a:pt x="36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4269950" y="3048600"/>
              <a:ext cx="121800" cy="65200"/>
            </a:xfrm>
            <a:custGeom>
              <a:avLst/>
              <a:gdLst/>
              <a:ahLst/>
              <a:cxnLst/>
              <a:rect l="l" t="t" r="r" b="b"/>
              <a:pathLst>
                <a:path w="4872" h="2608" extrusionOk="0">
                  <a:moveTo>
                    <a:pt x="3425" y="0"/>
                  </a:moveTo>
                  <a:cubicBezTo>
                    <a:pt x="3039" y="0"/>
                    <a:pt x="2702" y="97"/>
                    <a:pt x="2364" y="193"/>
                  </a:cubicBezTo>
                  <a:cubicBezTo>
                    <a:pt x="2268" y="241"/>
                    <a:pt x="2171" y="289"/>
                    <a:pt x="2026" y="338"/>
                  </a:cubicBezTo>
                  <a:lnTo>
                    <a:pt x="1930" y="386"/>
                  </a:lnTo>
                  <a:lnTo>
                    <a:pt x="1544" y="627"/>
                  </a:lnTo>
                  <a:cubicBezTo>
                    <a:pt x="1255" y="820"/>
                    <a:pt x="965" y="1061"/>
                    <a:pt x="724" y="1302"/>
                  </a:cubicBezTo>
                  <a:cubicBezTo>
                    <a:pt x="387" y="1640"/>
                    <a:pt x="97" y="2074"/>
                    <a:pt x="1" y="2604"/>
                  </a:cubicBezTo>
                  <a:cubicBezTo>
                    <a:pt x="3" y="2606"/>
                    <a:pt x="5" y="2607"/>
                    <a:pt x="8" y="2607"/>
                  </a:cubicBezTo>
                  <a:cubicBezTo>
                    <a:pt x="83" y="2607"/>
                    <a:pt x="504" y="2057"/>
                    <a:pt x="1014" y="1640"/>
                  </a:cubicBezTo>
                  <a:cubicBezTo>
                    <a:pt x="1303" y="1447"/>
                    <a:pt x="1544" y="1254"/>
                    <a:pt x="1834" y="1109"/>
                  </a:cubicBezTo>
                  <a:lnTo>
                    <a:pt x="2219" y="916"/>
                  </a:lnTo>
                  <a:lnTo>
                    <a:pt x="2316" y="868"/>
                  </a:lnTo>
                  <a:cubicBezTo>
                    <a:pt x="2412" y="820"/>
                    <a:pt x="2461" y="772"/>
                    <a:pt x="2557" y="724"/>
                  </a:cubicBezTo>
                  <a:cubicBezTo>
                    <a:pt x="2846" y="579"/>
                    <a:pt x="3136" y="482"/>
                    <a:pt x="3473" y="434"/>
                  </a:cubicBezTo>
                  <a:cubicBezTo>
                    <a:pt x="3618" y="410"/>
                    <a:pt x="3763" y="398"/>
                    <a:pt x="3913" y="398"/>
                  </a:cubicBezTo>
                  <a:cubicBezTo>
                    <a:pt x="4064" y="398"/>
                    <a:pt x="4221" y="410"/>
                    <a:pt x="4390" y="434"/>
                  </a:cubicBezTo>
                  <a:cubicBezTo>
                    <a:pt x="4560" y="468"/>
                    <a:pt x="4707" y="502"/>
                    <a:pt x="4778" y="502"/>
                  </a:cubicBezTo>
                  <a:cubicBezTo>
                    <a:pt x="4807" y="502"/>
                    <a:pt x="4824" y="497"/>
                    <a:pt x="4824" y="482"/>
                  </a:cubicBezTo>
                  <a:cubicBezTo>
                    <a:pt x="4872" y="434"/>
                    <a:pt x="4727" y="338"/>
                    <a:pt x="4438" y="193"/>
                  </a:cubicBezTo>
                  <a:cubicBezTo>
                    <a:pt x="4100" y="48"/>
                    <a:pt x="3763" y="0"/>
                    <a:pt x="3425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4279600" y="3110075"/>
              <a:ext cx="103725" cy="45975"/>
            </a:xfrm>
            <a:custGeom>
              <a:avLst/>
              <a:gdLst/>
              <a:ahLst/>
              <a:cxnLst/>
              <a:rect l="l" t="t" r="r" b="b"/>
              <a:pathLst>
                <a:path w="4149" h="1839" extrusionOk="0">
                  <a:moveTo>
                    <a:pt x="3039" y="1"/>
                  </a:moveTo>
                  <a:cubicBezTo>
                    <a:pt x="2750" y="1"/>
                    <a:pt x="2460" y="49"/>
                    <a:pt x="2171" y="97"/>
                  </a:cubicBezTo>
                  <a:cubicBezTo>
                    <a:pt x="1930" y="194"/>
                    <a:pt x="1785" y="242"/>
                    <a:pt x="1785" y="242"/>
                  </a:cubicBezTo>
                  <a:lnTo>
                    <a:pt x="1689" y="290"/>
                  </a:lnTo>
                  <a:cubicBezTo>
                    <a:pt x="1640" y="290"/>
                    <a:pt x="1544" y="338"/>
                    <a:pt x="1448" y="435"/>
                  </a:cubicBezTo>
                  <a:cubicBezTo>
                    <a:pt x="1206" y="579"/>
                    <a:pt x="1013" y="724"/>
                    <a:pt x="821" y="917"/>
                  </a:cubicBezTo>
                  <a:cubicBezTo>
                    <a:pt x="338" y="1303"/>
                    <a:pt x="1" y="1785"/>
                    <a:pt x="49" y="1833"/>
                  </a:cubicBezTo>
                  <a:cubicBezTo>
                    <a:pt x="52" y="1837"/>
                    <a:pt x="57" y="1838"/>
                    <a:pt x="64" y="1838"/>
                  </a:cubicBezTo>
                  <a:cubicBezTo>
                    <a:pt x="160" y="1838"/>
                    <a:pt x="611" y="1525"/>
                    <a:pt x="1062" y="1255"/>
                  </a:cubicBezTo>
                  <a:cubicBezTo>
                    <a:pt x="1351" y="1062"/>
                    <a:pt x="1689" y="869"/>
                    <a:pt x="2026" y="772"/>
                  </a:cubicBezTo>
                  <a:cubicBezTo>
                    <a:pt x="2364" y="579"/>
                    <a:pt x="2701" y="483"/>
                    <a:pt x="3039" y="435"/>
                  </a:cubicBezTo>
                  <a:cubicBezTo>
                    <a:pt x="3160" y="411"/>
                    <a:pt x="3280" y="399"/>
                    <a:pt x="3401" y="399"/>
                  </a:cubicBezTo>
                  <a:cubicBezTo>
                    <a:pt x="3521" y="399"/>
                    <a:pt x="3642" y="411"/>
                    <a:pt x="3762" y="435"/>
                  </a:cubicBezTo>
                  <a:cubicBezTo>
                    <a:pt x="3923" y="435"/>
                    <a:pt x="4041" y="456"/>
                    <a:pt x="4102" y="456"/>
                  </a:cubicBezTo>
                  <a:cubicBezTo>
                    <a:pt x="4132" y="456"/>
                    <a:pt x="4148" y="451"/>
                    <a:pt x="4148" y="435"/>
                  </a:cubicBezTo>
                  <a:cubicBezTo>
                    <a:pt x="4148" y="435"/>
                    <a:pt x="4052" y="290"/>
                    <a:pt x="3859" y="242"/>
                  </a:cubicBezTo>
                  <a:cubicBezTo>
                    <a:pt x="3618" y="97"/>
                    <a:pt x="3328" y="1"/>
                    <a:pt x="3039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3480225" y="3436825"/>
              <a:ext cx="496775" cy="74100"/>
            </a:xfrm>
            <a:custGeom>
              <a:avLst/>
              <a:gdLst/>
              <a:ahLst/>
              <a:cxnLst/>
              <a:rect l="l" t="t" r="r" b="b"/>
              <a:pathLst>
                <a:path w="19871" h="2964" extrusionOk="0">
                  <a:moveTo>
                    <a:pt x="19871" y="0"/>
                  </a:moveTo>
                  <a:cubicBezTo>
                    <a:pt x="19388" y="97"/>
                    <a:pt x="18858" y="290"/>
                    <a:pt x="18375" y="483"/>
                  </a:cubicBezTo>
                  <a:cubicBezTo>
                    <a:pt x="16205" y="1351"/>
                    <a:pt x="13939" y="1930"/>
                    <a:pt x="11624" y="2171"/>
                  </a:cubicBezTo>
                  <a:cubicBezTo>
                    <a:pt x="10659" y="2267"/>
                    <a:pt x="10032" y="2315"/>
                    <a:pt x="10032" y="2315"/>
                  </a:cubicBezTo>
                  <a:lnTo>
                    <a:pt x="9598" y="2315"/>
                  </a:lnTo>
                  <a:cubicBezTo>
                    <a:pt x="9357" y="2315"/>
                    <a:pt x="8923" y="2364"/>
                    <a:pt x="8489" y="2364"/>
                  </a:cubicBezTo>
                  <a:cubicBezTo>
                    <a:pt x="8166" y="2377"/>
                    <a:pt x="7846" y="2383"/>
                    <a:pt x="7529" y="2383"/>
                  </a:cubicBezTo>
                  <a:cubicBezTo>
                    <a:pt x="6663" y="2383"/>
                    <a:pt x="5816" y="2338"/>
                    <a:pt x="4968" y="2267"/>
                  </a:cubicBezTo>
                  <a:cubicBezTo>
                    <a:pt x="3811" y="2123"/>
                    <a:pt x="2701" y="1930"/>
                    <a:pt x="1544" y="1640"/>
                  </a:cubicBezTo>
                  <a:cubicBezTo>
                    <a:pt x="1062" y="1496"/>
                    <a:pt x="531" y="1351"/>
                    <a:pt x="1" y="1303"/>
                  </a:cubicBezTo>
                  <a:lnTo>
                    <a:pt x="1" y="1303"/>
                  </a:lnTo>
                  <a:cubicBezTo>
                    <a:pt x="483" y="1544"/>
                    <a:pt x="965" y="1737"/>
                    <a:pt x="1496" y="1881"/>
                  </a:cubicBezTo>
                  <a:cubicBezTo>
                    <a:pt x="2605" y="2219"/>
                    <a:pt x="3762" y="2508"/>
                    <a:pt x="4920" y="2701"/>
                  </a:cubicBezTo>
                  <a:cubicBezTo>
                    <a:pt x="6126" y="2846"/>
                    <a:pt x="7283" y="2942"/>
                    <a:pt x="8489" y="2942"/>
                  </a:cubicBezTo>
                  <a:cubicBezTo>
                    <a:pt x="8650" y="2958"/>
                    <a:pt x="8800" y="2964"/>
                    <a:pt x="8939" y="2964"/>
                  </a:cubicBezTo>
                  <a:cubicBezTo>
                    <a:pt x="9218" y="2964"/>
                    <a:pt x="9453" y="2942"/>
                    <a:pt x="9646" y="2942"/>
                  </a:cubicBezTo>
                  <a:lnTo>
                    <a:pt x="10080" y="2942"/>
                  </a:lnTo>
                  <a:cubicBezTo>
                    <a:pt x="10080" y="2942"/>
                    <a:pt x="10756" y="2894"/>
                    <a:pt x="11672" y="2749"/>
                  </a:cubicBezTo>
                  <a:cubicBezTo>
                    <a:pt x="12878" y="2605"/>
                    <a:pt x="14035" y="2315"/>
                    <a:pt x="15144" y="2026"/>
                  </a:cubicBezTo>
                  <a:cubicBezTo>
                    <a:pt x="16302" y="1640"/>
                    <a:pt x="17411" y="1254"/>
                    <a:pt x="18472" y="772"/>
                  </a:cubicBezTo>
                  <a:cubicBezTo>
                    <a:pt x="18954" y="531"/>
                    <a:pt x="19436" y="290"/>
                    <a:pt x="19871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3533275" y="2998775"/>
              <a:ext cx="880250" cy="497325"/>
            </a:xfrm>
            <a:custGeom>
              <a:avLst/>
              <a:gdLst/>
              <a:ahLst/>
              <a:cxnLst/>
              <a:rect l="l" t="t" r="r" b="b"/>
              <a:pathLst>
                <a:path w="35210" h="19893" extrusionOk="0">
                  <a:moveTo>
                    <a:pt x="3" y="19258"/>
                  </a:moveTo>
                  <a:cubicBezTo>
                    <a:pt x="2" y="19258"/>
                    <a:pt x="1" y="19259"/>
                    <a:pt x="1" y="19259"/>
                  </a:cubicBezTo>
                  <a:cubicBezTo>
                    <a:pt x="1" y="19259"/>
                    <a:pt x="1" y="19259"/>
                    <a:pt x="3" y="19258"/>
                  </a:cubicBezTo>
                  <a:close/>
                  <a:moveTo>
                    <a:pt x="33828" y="0"/>
                  </a:moveTo>
                  <a:cubicBezTo>
                    <a:pt x="33149" y="0"/>
                    <a:pt x="32197" y="404"/>
                    <a:pt x="31204" y="980"/>
                  </a:cubicBezTo>
                  <a:cubicBezTo>
                    <a:pt x="31879" y="2282"/>
                    <a:pt x="31156" y="5369"/>
                    <a:pt x="26381" y="10240"/>
                  </a:cubicBezTo>
                  <a:cubicBezTo>
                    <a:pt x="22137" y="14629"/>
                    <a:pt x="12829" y="16751"/>
                    <a:pt x="6077" y="17764"/>
                  </a:cubicBezTo>
                  <a:cubicBezTo>
                    <a:pt x="2896" y="18713"/>
                    <a:pt x="89" y="19242"/>
                    <a:pt x="3" y="19258"/>
                  </a:cubicBezTo>
                  <a:lnTo>
                    <a:pt x="3" y="19258"/>
                  </a:lnTo>
                  <a:cubicBezTo>
                    <a:pt x="35" y="19252"/>
                    <a:pt x="78" y="19250"/>
                    <a:pt x="130" y="19250"/>
                  </a:cubicBezTo>
                  <a:cubicBezTo>
                    <a:pt x="924" y="19250"/>
                    <a:pt x="3971" y="19893"/>
                    <a:pt x="7915" y="19893"/>
                  </a:cubicBezTo>
                  <a:cubicBezTo>
                    <a:pt x="11944" y="19893"/>
                    <a:pt x="16908" y="19222"/>
                    <a:pt x="21366" y="16510"/>
                  </a:cubicBezTo>
                  <a:cubicBezTo>
                    <a:pt x="26430" y="13375"/>
                    <a:pt x="32265" y="8986"/>
                    <a:pt x="34387" y="3151"/>
                  </a:cubicBezTo>
                  <a:cubicBezTo>
                    <a:pt x="35210" y="825"/>
                    <a:pt x="34798" y="0"/>
                    <a:pt x="33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2282975" y="3910300"/>
              <a:ext cx="833150" cy="1043075"/>
            </a:xfrm>
            <a:custGeom>
              <a:avLst/>
              <a:gdLst/>
              <a:ahLst/>
              <a:cxnLst/>
              <a:rect l="l" t="t" r="r" b="b"/>
              <a:pathLst>
                <a:path w="33326" h="41723" extrusionOk="0">
                  <a:moveTo>
                    <a:pt x="19787" y="1"/>
                  </a:moveTo>
                  <a:cubicBezTo>
                    <a:pt x="9262" y="1"/>
                    <a:pt x="2460" y="15978"/>
                    <a:pt x="2460" y="15978"/>
                  </a:cubicBezTo>
                  <a:cubicBezTo>
                    <a:pt x="2460" y="15978"/>
                    <a:pt x="9405" y="18727"/>
                    <a:pt x="8006" y="20560"/>
                  </a:cubicBezTo>
                  <a:cubicBezTo>
                    <a:pt x="6608" y="22345"/>
                    <a:pt x="1" y="22875"/>
                    <a:pt x="1" y="22875"/>
                  </a:cubicBezTo>
                  <a:cubicBezTo>
                    <a:pt x="1" y="22875"/>
                    <a:pt x="917" y="25190"/>
                    <a:pt x="2364" y="28421"/>
                  </a:cubicBezTo>
                  <a:cubicBezTo>
                    <a:pt x="3762" y="31701"/>
                    <a:pt x="3473" y="38694"/>
                    <a:pt x="4486" y="40478"/>
                  </a:cubicBezTo>
                  <a:cubicBezTo>
                    <a:pt x="4916" y="41257"/>
                    <a:pt x="5616" y="41722"/>
                    <a:pt x="6372" y="41722"/>
                  </a:cubicBezTo>
                  <a:cubicBezTo>
                    <a:pt x="7395" y="41722"/>
                    <a:pt x="8519" y="40870"/>
                    <a:pt x="9212" y="38790"/>
                  </a:cubicBezTo>
                  <a:cubicBezTo>
                    <a:pt x="10418" y="35125"/>
                    <a:pt x="7814" y="29241"/>
                    <a:pt x="7813" y="29241"/>
                  </a:cubicBezTo>
                  <a:lnTo>
                    <a:pt x="7813" y="29241"/>
                  </a:lnTo>
                  <a:cubicBezTo>
                    <a:pt x="7814" y="29241"/>
                    <a:pt x="8640" y="29425"/>
                    <a:pt x="10018" y="29425"/>
                  </a:cubicBezTo>
                  <a:cubicBezTo>
                    <a:pt x="13219" y="29425"/>
                    <a:pt x="19397" y="28435"/>
                    <a:pt x="25127" y="21862"/>
                  </a:cubicBezTo>
                  <a:cubicBezTo>
                    <a:pt x="33326" y="12458"/>
                    <a:pt x="25031" y="1317"/>
                    <a:pt x="25031" y="1317"/>
                  </a:cubicBezTo>
                  <a:cubicBezTo>
                    <a:pt x="23198" y="398"/>
                    <a:pt x="21446" y="1"/>
                    <a:pt x="19787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2282975" y="4201050"/>
              <a:ext cx="373800" cy="752575"/>
            </a:xfrm>
            <a:custGeom>
              <a:avLst/>
              <a:gdLst/>
              <a:ahLst/>
              <a:cxnLst/>
              <a:rect l="l" t="t" r="r" b="b"/>
              <a:pathLst>
                <a:path w="14952" h="30103" extrusionOk="0">
                  <a:moveTo>
                    <a:pt x="6296" y="1"/>
                  </a:moveTo>
                  <a:cubicBezTo>
                    <a:pt x="6223" y="1"/>
                    <a:pt x="6150" y="3"/>
                    <a:pt x="6077" y="8"/>
                  </a:cubicBezTo>
                  <a:cubicBezTo>
                    <a:pt x="5499" y="56"/>
                    <a:pt x="4968" y="201"/>
                    <a:pt x="4486" y="442"/>
                  </a:cubicBezTo>
                  <a:cubicBezTo>
                    <a:pt x="3714" y="1696"/>
                    <a:pt x="3039" y="3046"/>
                    <a:pt x="2460" y="4397"/>
                  </a:cubicBezTo>
                  <a:cubicBezTo>
                    <a:pt x="2460" y="4397"/>
                    <a:pt x="9453" y="7097"/>
                    <a:pt x="8006" y="8930"/>
                  </a:cubicBezTo>
                  <a:cubicBezTo>
                    <a:pt x="6608" y="10763"/>
                    <a:pt x="1" y="11245"/>
                    <a:pt x="1" y="11245"/>
                  </a:cubicBezTo>
                  <a:lnTo>
                    <a:pt x="1" y="11293"/>
                  </a:lnTo>
                  <a:cubicBezTo>
                    <a:pt x="386" y="12161"/>
                    <a:pt x="724" y="13078"/>
                    <a:pt x="1110" y="13946"/>
                  </a:cubicBezTo>
                  <a:cubicBezTo>
                    <a:pt x="1110" y="13994"/>
                    <a:pt x="1158" y="14090"/>
                    <a:pt x="1206" y="14187"/>
                  </a:cubicBezTo>
                  <a:cubicBezTo>
                    <a:pt x="1592" y="15055"/>
                    <a:pt x="1930" y="15923"/>
                    <a:pt x="2316" y="16839"/>
                  </a:cubicBezTo>
                  <a:cubicBezTo>
                    <a:pt x="3762" y="20071"/>
                    <a:pt x="3425" y="27064"/>
                    <a:pt x="4438" y="28896"/>
                  </a:cubicBezTo>
                  <a:cubicBezTo>
                    <a:pt x="4486" y="28993"/>
                    <a:pt x="4582" y="29089"/>
                    <a:pt x="4630" y="29186"/>
                  </a:cubicBezTo>
                  <a:lnTo>
                    <a:pt x="4727" y="29282"/>
                  </a:lnTo>
                  <a:cubicBezTo>
                    <a:pt x="4775" y="29330"/>
                    <a:pt x="4823" y="29379"/>
                    <a:pt x="4872" y="29427"/>
                  </a:cubicBezTo>
                  <a:lnTo>
                    <a:pt x="4968" y="29523"/>
                  </a:lnTo>
                  <a:cubicBezTo>
                    <a:pt x="5016" y="29572"/>
                    <a:pt x="5064" y="29620"/>
                    <a:pt x="5113" y="29620"/>
                  </a:cubicBezTo>
                  <a:lnTo>
                    <a:pt x="5209" y="29716"/>
                  </a:lnTo>
                  <a:lnTo>
                    <a:pt x="5354" y="29813"/>
                  </a:lnTo>
                  <a:lnTo>
                    <a:pt x="5499" y="29909"/>
                  </a:lnTo>
                  <a:lnTo>
                    <a:pt x="5595" y="29957"/>
                  </a:lnTo>
                  <a:cubicBezTo>
                    <a:pt x="5691" y="30006"/>
                    <a:pt x="5836" y="30006"/>
                    <a:pt x="5933" y="30054"/>
                  </a:cubicBezTo>
                  <a:cubicBezTo>
                    <a:pt x="6029" y="30054"/>
                    <a:pt x="6126" y="30102"/>
                    <a:pt x="6270" y="30102"/>
                  </a:cubicBezTo>
                  <a:lnTo>
                    <a:pt x="6608" y="30102"/>
                  </a:lnTo>
                  <a:lnTo>
                    <a:pt x="6849" y="30054"/>
                  </a:lnTo>
                  <a:cubicBezTo>
                    <a:pt x="7572" y="29765"/>
                    <a:pt x="8151" y="29282"/>
                    <a:pt x="8489" y="28655"/>
                  </a:cubicBezTo>
                  <a:lnTo>
                    <a:pt x="8489" y="28655"/>
                  </a:lnTo>
                  <a:cubicBezTo>
                    <a:pt x="8210" y="28717"/>
                    <a:pt x="7928" y="28755"/>
                    <a:pt x="7654" y="28755"/>
                  </a:cubicBezTo>
                  <a:cubicBezTo>
                    <a:pt x="6650" y="28755"/>
                    <a:pt x="5743" y="28249"/>
                    <a:pt x="5402" y="26581"/>
                  </a:cubicBezTo>
                  <a:cubicBezTo>
                    <a:pt x="4582" y="22241"/>
                    <a:pt x="4486" y="19733"/>
                    <a:pt x="5884" y="19733"/>
                  </a:cubicBezTo>
                  <a:cubicBezTo>
                    <a:pt x="6849" y="19830"/>
                    <a:pt x="7765" y="19974"/>
                    <a:pt x="8682" y="20264"/>
                  </a:cubicBezTo>
                  <a:cubicBezTo>
                    <a:pt x="8537" y="19685"/>
                    <a:pt x="8344" y="19203"/>
                    <a:pt x="8199" y="18769"/>
                  </a:cubicBezTo>
                  <a:cubicBezTo>
                    <a:pt x="8199" y="18672"/>
                    <a:pt x="8151" y="18576"/>
                    <a:pt x="8103" y="18479"/>
                  </a:cubicBezTo>
                  <a:lnTo>
                    <a:pt x="7958" y="18045"/>
                  </a:lnTo>
                  <a:lnTo>
                    <a:pt x="7958" y="17997"/>
                  </a:lnTo>
                  <a:lnTo>
                    <a:pt x="7910" y="17900"/>
                  </a:lnTo>
                  <a:lnTo>
                    <a:pt x="7910" y="17852"/>
                  </a:lnTo>
                  <a:lnTo>
                    <a:pt x="7910" y="17804"/>
                  </a:lnTo>
                  <a:lnTo>
                    <a:pt x="7910" y="17756"/>
                  </a:lnTo>
                  <a:lnTo>
                    <a:pt x="7910" y="17708"/>
                  </a:lnTo>
                  <a:cubicBezTo>
                    <a:pt x="8392" y="17804"/>
                    <a:pt x="8874" y="17852"/>
                    <a:pt x="9357" y="17900"/>
                  </a:cubicBezTo>
                  <a:lnTo>
                    <a:pt x="9309" y="17804"/>
                  </a:lnTo>
                  <a:cubicBezTo>
                    <a:pt x="7524" y="16984"/>
                    <a:pt x="5547" y="15827"/>
                    <a:pt x="6463" y="14621"/>
                  </a:cubicBezTo>
                  <a:cubicBezTo>
                    <a:pt x="7572" y="13222"/>
                    <a:pt x="9935" y="12981"/>
                    <a:pt x="11479" y="12210"/>
                  </a:cubicBezTo>
                  <a:cubicBezTo>
                    <a:pt x="14614" y="10666"/>
                    <a:pt x="14951" y="7146"/>
                    <a:pt x="12588" y="4831"/>
                  </a:cubicBezTo>
                  <a:lnTo>
                    <a:pt x="12588" y="4831"/>
                  </a:lnTo>
                  <a:cubicBezTo>
                    <a:pt x="12492" y="5265"/>
                    <a:pt x="12443" y="5747"/>
                    <a:pt x="12299" y="6229"/>
                  </a:cubicBezTo>
                  <a:cubicBezTo>
                    <a:pt x="12158" y="3596"/>
                    <a:pt x="9129" y="1"/>
                    <a:pt x="6296" y="1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2282975" y="4138550"/>
              <a:ext cx="735500" cy="814825"/>
            </a:xfrm>
            <a:custGeom>
              <a:avLst/>
              <a:gdLst/>
              <a:ahLst/>
              <a:cxnLst/>
              <a:rect l="l" t="t" r="r" b="b"/>
              <a:pathLst>
                <a:path w="29420" h="32593" extrusionOk="0">
                  <a:moveTo>
                    <a:pt x="28407" y="0"/>
                  </a:moveTo>
                  <a:cubicBezTo>
                    <a:pt x="27828" y="4775"/>
                    <a:pt x="25754" y="13697"/>
                    <a:pt x="18279" y="13793"/>
                  </a:cubicBezTo>
                  <a:cubicBezTo>
                    <a:pt x="18165" y="13795"/>
                    <a:pt x="18054" y="13796"/>
                    <a:pt x="17943" y="13796"/>
                  </a:cubicBezTo>
                  <a:cubicBezTo>
                    <a:pt x="10648" y="13796"/>
                    <a:pt x="10273" y="9137"/>
                    <a:pt x="7090" y="7379"/>
                  </a:cubicBezTo>
                  <a:lnTo>
                    <a:pt x="7090" y="7379"/>
                  </a:lnTo>
                  <a:cubicBezTo>
                    <a:pt x="7428" y="8151"/>
                    <a:pt x="7476" y="9019"/>
                    <a:pt x="7235" y="9839"/>
                  </a:cubicBezTo>
                  <a:cubicBezTo>
                    <a:pt x="7572" y="10176"/>
                    <a:pt x="7572" y="10755"/>
                    <a:pt x="7331" y="11141"/>
                  </a:cubicBezTo>
                  <a:cubicBezTo>
                    <a:pt x="5884" y="12925"/>
                    <a:pt x="1" y="13745"/>
                    <a:pt x="1" y="13745"/>
                  </a:cubicBezTo>
                  <a:cubicBezTo>
                    <a:pt x="1" y="13745"/>
                    <a:pt x="917" y="16060"/>
                    <a:pt x="2364" y="19291"/>
                  </a:cubicBezTo>
                  <a:cubicBezTo>
                    <a:pt x="3762" y="22571"/>
                    <a:pt x="3473" y="29564"/>
                    <a:pt x="4486" y="31348"/>
                  </a:cubicBezTo>
                  <a:cubicBezTo>
                    <a:pt x="4916" y="32127"/>
                    <a:pt x="5616" y="32592"/>
                    <a:pt x="6372" y="32592"/>
                  </a:cubicBezTo>
                  <a:cubicBezTo>
                    <a:pt x="7395" y="32592"/>
                    <a:pt x="8519" y="31740"/>
                    <a:pt x="9212" y="29660"/>
                  </a:cubicBezTo>
                  <a:cubicBezTo>
                    <a:pt x="10466" y="25995"/>
                    <a:pt x="7814" y="20159"/>
                    <a:pt x="7813" y="20159"/>
                  </a:cubicBezTo>
                  <a:lnTo>
                    <a:pt x="7813" y="20159"/>
                  </a:lnTo>
                  <a:cubicBezTo>
                    <a:pt x="7814" y="20159"/>
                    <a:pt x="8634" y="20342"/>
                    <a:pt x="10004" y="20342"/>
                  </a:cubicBezTo>
                  <a:cubicBezTo>
                    <a:pt x="13200" y="20342"/>
                    <a:pt x="19388" y="19349"/>
                    <a:pt x="25127" y="12732"/>
                  </a:cubicBezTo>
                  <a:cubicBezTo>
                    <a:pt x="28214" y="9308"/>
                    <a:pt x="29419" y="4534"/>
                    <a:pt x="28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2735100" y="3821450"/>
              <a:ext cx="267700" cy="347250"/>
            </a:xfrm>
            <a:custGeom>
              <a:avLst/>
              <a:gdLst/>
              <a:ahLst/>
              <a:cxnLst/>
              <a:rect l="l" t="t" r="r" b="b"/>
              <a:pathLst>
                <a:path w="10708" h="13890" extrusionOk="0">
                  <a:moveTo>
                    <a:pt x="1" y="0"/>
                  </a:moveTo>
                  <a:cubicBezTo>
                    <a:pt x="483" y="241"/>
                    <a:pt x="1014" y="434"/>
                    <a:pt x="1544" y="579"/>
                  </a:cubicBezTo>
                  <a:cubicBezTo>
                    <a:pt x="2605" y="1013"/>
                    <a:pt x="3666" y="1592"/>
                    <a:pt x="4631" y="2267"/>
                  </a:cubicBezTo>
                  <a:cubicBezTo>
                    <a:pt x="5161" y="2653"/>
                    <a:pt x="5644" y="3039"/>
                    <a:pt x="6078" y="3473"/>
                  </a:cubicBezTo>
                  <a:cubicBezTo>
                    <a:pt x="6463" y="3858"/>
                    <a:pt x="6801" y="4244"/>
                    <a:pt x="7139" y="4678"/>
                  </a:cubicBezTo>
                  <a:cubicBezTo>
                    <a:pt x="7283" y="4871"/>
                    <a:pt x="7380" y="5064"/>
                    <a:pt x="7476" y="5209"/>
                  </a:cubicBezTo>
                  <a:cubicBezTo>
                    <a:pt x="7525" y="5305"/>
                    <a:pt x="7573" y="5353"/>
                    <a:pt x="7573" y="5402"/>
                  </a:cubicBezTo>
                  <a:lnTo>
                    <a:pt x="7573" y="5450"/>
                  </a:lnTo>
                  <a:lnTo>
                    <a:pt x="6898" y="5450"/>
                  </a:lnTo>
                  <a:lnTo>
                    <a:pt x="5451" y="5498"/>
                  </a:lnTo>
                  <a:lnTo>
                    <a:pt x="6705" y="6173"/>
                  </a:lnTo>
                  <a:cubicBezTo>
                    <a:pt x="6740" y="6194"/>
                    <a:pt x="6775" y="6214"/>
                    <a:pt x="6810" y="6235"/>
                  </a:cubicBezTo>
                  <a:lnTo>
                    <a:pt x="6810" y="6235"/>
                  </a:lnTo>
                  <a:cubicBezTo>
                    <a:pt x="6807" y="6246"/>
                    <a:pt x="6804" y="6258"/>
                    <a:pt x="6801" y="6270"/>
                  </a:cubicBezTo>
                  <a:lnTo>
                    <a:pt x="6868" y="6270"/>
                  </a:lnTo>
                  <a:cubicBezTo>
                    <a:pt x="7474" y="6639"/>
                    <a:pt x="7998" y="7093"/>
                    <a:pt x="8441" y="7668"/>
                  </a:cubicBezTo>
                  <a:cubicBezTo>
                    <a:pt x="9020" y="8440"/>
                    <a:pt x="9502" y="9308"/>
                    <a:pt x="9791" y="10273"/>
                  </a:cubicBezTo>
                  <a:cubicBezTo>
                    <a:pt x="10466" y="12154"/>
                    <a:pt x="10563" y="13890"/>
                    <a:pt x="10659" y="13890"/>
                  </a:cubicBezTo>
                  <a:cubicBezTo>
                    <a:pt x="10708" y="13504"/>
                    <a:pt x="10708" y="13166"/>
                    <a:pt x="10659" y="12781"/>
                  </a:cubicBezTo>
                  <a:cubicBezTo>
                    <a:pt x="10563" y="11912"/>
                    <a:pt x="10418" y="11044"/>
                    <a:pt x="10225" y="10176"/>
                  </a:cubicBezTo>
                  <a:cubicBezTo>
                    <a:pt x="9936" y="9115"/>
                    <a:pt x="9502" y="8151"/>
                    <a:pt x="8875" y="7283"/>
                  </a:cubicBezTo>
                  <a:cubicBezTo>
                    <a:pt x="8607" y="6907"/>
                    <a:pt x="8293" y="6546"/>
                    <a:pt x="7936" y="6225"/>
                  </a:cubicBezTo>
                  <a:lnTo>
                    <a:pt x="7936" y="6225"/>
                  </a:lnTo>
                  <a:lnTo>
                    <a:pt x="7959" y="6222"/>
                  </a:lnTo>
                  <a:cubicBezTo>
                    <a:pt x="8103" y="6173"/>
                    <a:pt x="8248" y="6173"/>
                    <a:pt x="8344" y="6125"/>
                  </a:cubicBezTo>
                  <a:lnTo>
                    <a:pt x="8489" y="6077"/>
                  </a:lnTo>
                  <a:lnTo>
                    <a:pt x="8730" y="6029"/>
                  </a:lnTo>
                  <a:lnTo>
                    <a:pt x="8778" y="6029"/>
                  </a:lnTo>
                  <a:lnTo>
                    <a:pt x="8778" y="5980"/>
                  </a:lnTo>
                  <a:lnTo>
                    <a:pt x="8730" y="5836"/>
                  </a:lnTo>
                  <a:lnTo>
                    <a:pt x="8537" y="5546"/>
                  </a:lnTo>
                  <a:cubicBezTo>
                    <a:pt x="8441" y="5305"/>
                    <a:pt x="8296" y="5064"/>
                    <a:pt x="8151" y="4871"/>
                  </a:cubicBezTo>
                  <a:cubicBezTo>
                    <a:pt x="8007" y="4678"/>
                    <a:pt x="7862" y="4485"/>
                    <a:pt x="7717" y="4292"/>
                  </a:cubicBezTo>
                  <a:cubicBezTo>
                    <a:pt x="7380" y="3810"/>
                    <a:pt x="6946" y="3424"/>
                    <a:pt x="6512" y="3039"/>
                  </a:cubicBezTo>
                  <a:cubicBezTo>
                    <a:pt x="6029" y="2556"/>
                    <a:pt x="5499" y="2170"/>
                    <a:pt x="4968" y="1833"/>
                  </a:cubicBezTo>
                  <a:cubicBezTo>
                    <a:pt x="3907" y="1158"/>
                    <a:pt x="2798" y="675"/>
                    <a:pt x="1641" y="290"/>
                  </a:cubicBezTo>
                  <a:cubicBezTo>
                    <a:pt x="1110" y="97"/>
                    <a:pt x="580" y="0"/>
                    <a:pt x="1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2269725" y="4468900"/>
              <a:ext cx="144700" cy="138725"/>
            </a:xfrm>
            <a:custGeom>
              <a:avLst/>
              <a:gdLst/>
              <a:ahLst/>
              <a:cxnLst/>
              <a:rect l="l" t="t" r="r" b="b"/>
              <a:pathLst>
                <a:path w="5788" h="5549" extrusionOk="0">
                  <a:moveTo>
                    <a:pt x="145" y="1"/>
                  </a:moveTo>
                  <a:cubicBezTo>
                    <a:pt x="0" y="1"/>
                    <a:pt x="48" y="49"/>
                    <a:pt x="48" y="49"/>
                  </a:cubicBezTo>
                  <a:cubicBezTo>
                    <a:pt x="48" y="49"/>
                    <a:pt x="97" y="242"/>
                    <a:pt x="193" y="531"/>
                  </a:cubicBezTo>
                  <a:cubicBezTo>
                    <a:pt x="241" y="676"/>
                    <a:pt x="289" y="820"/>
                    <a:pt x="338" y="1013"/>
                  </a:cubicBezTo>
                  <a:cubicBezTo>
                    <a:pt x="338" y="1110"/>
                    <a:pt x="386" y="1254"/>
                    <a:pt x="434" y="1303"/>
                  </a:cubicBezTo>
                  <a:cubicBezTo>
                    <a:pt x="434" y="1399"/>
                    <a:pt x="482" y="1447"/>
                    <a:pt x="482" y="1496"/>
                  </a:cubicBezTo>
                  <a:cubicBezTo>
                    <a:pt x="723" y="2123"/>
                    <a:pt x="965" y="2701"/>
                    <a:pt x="1302" y="3280"/>
                  </a:cubicBezTo>
                  <a:cubicBezTo>
                    <a:pt x="1963" y="4460"/>
                    <a:pt x="2717" y="5548"/>
                    <a:pt x="2884" y="5548"/>
                  </a:cubicBezTo>
                  <a:cubicBezTo>
                    <a:pt x="2887" y="5548"/>
                    <a:pt x="2891" y="5548"/>
                    <a:pt x="2894" y="5547"/>
                  </a:cubicBezTo>
                  <a:cubicBezTo>
                    <a:pt x="2990" y="5499"/>
                    <a:pt x="2315" y="4245"/>
                    <a:pt x="1833" y="2991"/>
                  </a:cubicBezTo>
                  <a:cubicBezTo>
                    <a:pt x="1592" y="2460"/>
                    <a:pt x="1350" y="1881"/>
                    <a:pt x="1206" y="1254"/>
                  </a:cubicBezTo>
                  <a:cubicBezTo>
                    <a:pt x="1158" y="1206"/>
                    <a:pt x="1158" y="1158"/>
                    <a:pt x="1158" y="1110"/>
                  </a:cubicBezTo>
                  <a:lnTo>
                    <a:pt x="1158" y="1110"/>
                  </a:lnTo>
                  <a:lnTo>
                    <a:pt x="1302" y="1158"/>
                  </a:lnTo>
                  <a:cubicBezTo>
                    <a:pt x="1929" y="1254"/>
                    <a:pt x="2556" y="1399"/>
                    <a:pt x="3135" y="1592"/>
                  </a:cubicBezTo>
                  <a:cubicBezTo>
                    <a:pt x="4323" y="1988"/>
                    <a:pt x="5511" y="2424"/>
                    <a:pt x="5747" y="2424"/>
                  </a:cubicBezTo>
                  <a:cubicBezTo>
                    <a:pt x="5769" y="2424"/>
                    <a:pt x="5783" y="2420"/>
                    <a:pt x="5787" y="2412"/>
                  </a:cubicBezTo>
                  <a:cubicBezTo>
                    <a:pt x="5787" y="2315"/>
                    <a:pt x="4582" y="1640"/>
                    <a:pt x="3280" y="1013"/>
                  </a:cubicBezTo>
                  <a:cubicBezTo>
                    <a:pt x="2701" y="772"/>
                    <a:pt x="2122" y="531"/>
                    <a:pt x="1495" y="338"/>
                  </a:cubicBezTo>
                  <a:lnTo>
                    <a:pt x="1302" y="290"/>
                  </a:lnTo>
                  <a:lnTo>
                    <a:pt x="965" y="242"/>
                  </a:lnTo>
                  <a:lnTo>
                    <a:pt x="482" y="97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2308300" y="4237400"/>
              <a:ext cx="172425" cy="269225"/>
            </a:xfrm>
            <a:custGeom>
              <a:avLst/>
              <a:gdLst/>
              <a:ahLst/>
              <a:cxnLst/>
              <a:rect l="l" t="t" r="r" b="b"/>
              <a:pathLst>
                <a:path w="6897" h="10769" extrusionOk="0">
                  <a:moveTo>
                    <a:pt x="3473" y="1"/>
                  </a:moveTo>
                  <a:lnTo>
                    <a:pt x="3473" y="1"/>
                  </a:lnTo>
                  <a:cubicBezTo>
                    <a:pt x="3666" y="338"/>
                    <a:pt x="3955" y="676"/>
                    <a:pt x="4244" y="1014"/>
                  </a:cubicBezTo>
                  <a:cubicBezTo>
                    <a:pt x="4823" y="1689"/>
                    <a:pt x="5305" y="2509"/>
                    <a:pt x="5691" y="3329"/>
                  </a:cubicBezTo>
                  <a:cubicBezTo>
                    <a:pt x="6029" y="4100"/>
                    <a:pt x="6174" y="5016"/>
                    <a:pt x="6077" y="5885"/>
                  </a:cubicBezTo>
                  <a:cubicBezTo>
                    <a:pt x="6077" y="6126"/>
                    <a:pt x="5981" y="6415"/>
                    <a:pt x="5884" y="6656"/>
                  </a:cubicBezTo>
                  <a:cubicBezTo>
                    <a:pt x="5836" y="6753"/>
                    <a:pt x="5788" y="6849"/>
                    <a:pt x="5739" y="6897"/>
                  </a:cubicBezTo>
                  <a:cubicBezTo>
                    <a:pt x="5691" y="6994"/>
                    <a:pt x="5643" y="7090"/>
                    <a:pt x="5547" y="7187"/>
                  </a:cubicBezTo>
                  <a:cubicBezTo>
                    <a:pt x="5402" y="7428"/>
                    <a:pt x="5257" y="7621"/>
                    <a:pt x="5016" y="7814"/>
                  </a:cubicBezTo>
                  <a:cubicBezTo>
                    <a:pt x="4389" y="8392"/>
                    <a:pt x="3569" y="8826"/>
                    <a:pt x="2701" y="9019"/>
                  </a:cubicBezTo>
                  <a:cubicBezTo>
                    <a:pt x="2267" y="9164"/>
                    <a:pt x="1785" y="9261"/>
                    <a:pt x="1303" y="9309"/>
                  </a:cubicBezTo>
                  <a:lnTo>
                    <a:pt x="965" y="9357"/>
                  </a:lnTo>
                  <a:lnTo>
                    <a:pt x="483" y="9405"/>
                  </a:lnTo>
                  <a:lnTo>
                    <a:pt x="0" y="9405"/>
                  </a:lnTo>
                  <a:lnTo>
                    <a:pt x="0" y="9453"/>
                  </a:lnTo>
                  <a:lnTo>
                    <a:pt x="49" y="9550"/>
                  </a:lnTo>
                  <a:lnTo>
                    <a:pt x="145" y="9743"/>
                  </a:lnTo>
                  <a:cubicBezTo>
                    <a:pt x="290" y="9936"/>
                    <a:pt x="434" y="10129"/>
                    <a:pt x="579" y="10322"/>
                  </a:cubicBezTo>
                  <a:lnTo>
                    <a:pt x="868" y="10563"/>
                  </a:lnTo>
                  <a:cubicBezTo>
                    <a:pt x="1027" y="10682"/>
                    <a:pt x="1121" y="10768"/>
                    <a:pt x="1149" y="10768"/>
                  </a:cubicBezTo>
                  <a:cubicBezTo>
                    <a:pt x="1155" y="10768"/>
                    <a:pt x="1158" y="10764"/>
                    <a:pt x="1158" y="10756"/>
                  </a:cubicBezTo>
                  <a:cubicBezTo>
                    <a:pt x="1206" y="10756"/>
                    <a:pt x="1110" y="10659"/>
                    <a:pt x="965" y="10466"/>
                  </a:cubicBezTo>
                  <a:lnTo>
                    <a:pt x="772" y="10177"/>
                  </a:lnTo>
                  <a:cubicBezTo>
                    <a:pt x="676" y="10080"/>
                    <a:pt x="627" y="9984"/>
                    <a:pt x="579" y="9839"/>
                  </a:cubicBezTo>
                  <a:lnTo>
                    <a:pt x="579" y="9791"/>
                  </a:lnTo>
                  <a:lnTo>
                    <a:pt x="579" y="9743"/>
                  </a:lnTo>
                  <a:lnTo>
                    <a:pt x="1303" y="9743"/>
                  </a:lnTo>
                  <a:cubicBezTo>
                    <a:pt x="1833" y="9743"/>
                    <a:pt x="2364" y="9646"/>
                    <a:pt x="2846" y="9550"/>
                  </a:cubicBezTo>
                  <a:cubicBezTo>
                    <a:pt x="3810" y="9405"/>
                    <a:pt x="4727" y="8971"/>
                    <a:pt x="5498" y="8344"/>
                  </a:cubicBezTo>
                  <a:cubicBezTo>
                    <a:pt x="5788" y="8151"/>
                    <a:pt x="6029" y="7910"/>
                    <a:pt x="6222" y="7621"/>
                  </a:cubicBezTo>
                  <a:cubicBezTo>
                    <a:pt x="6318" y="7524"/>
                    <a:pt x="6366" y="7428"/>
                    <a:pt x="6415" y="7283"/>
                  </a:cubicBezTo>
                  <a:lnTo>
                    <a:pt x="6463" y="7187"/>
                  </a:lnTo>
                  <a:cubicBezTo>
                    <a:pt x="6511" y="7139"/>
                    <a:pt x="6559" y="7042"/>
                    <a:pt x="6608" y="6946"/>
                  </a:cubicBezTo>
                  <a:cubicBezTo>
                    <a:pt x="6704" y="6608"/>
                    <a:pt x="6800" y="6270"/>
                    <a:pt x="6849" y="5933"/>
                  </a:cubicBezTo>
                  <a:cubicBezTo>
                    <a:pt x="6897" y="4968"/>
                    <a:pt x="6656" y="3955"/>
                    <a:pt x="6174" y="3087"/>
                  </a:cubicBezTo>
                  <a:cubicBezTo>
                    <a:pt x="5547" y="1833"/>
                    <a:pt x="4630" y="772"/>
                    <a:pt x="3473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2390275" y="4578625"/>
              <a:ext cx="406350" cy="76275"/>
            </a:xfrm>
            <a:custGeom>
              <a:avLst/>
              <a:gdLst/>
              <a:ahLst/>
              <a:cxnLst/>
              <a:rect l="l" t="t" r="r" b="b"/>
              <a:pathLst>
                <a:path w="16254" h="3051" extrusionOk="0">
                  <a:moveTo>
                    <a:pt x="16254" y="0"/>
                  </a:moveTo>
                  <a:lnTo>
                    <a:pt x="16254" y="0"/>
                  </a:lnTo>
                  <a:cubicBezTo>
                    <a:pt x="15820" y="97"/>
                    <a:pt x="15434" y="290"/>
                    <a:pt x="15000" y="483"/>
                  </a:cubicBezTo>
                  <a:cubicBezTo>
                    <a:pt x="14132" y="868"/>
                    <a:pt x="13215" y="1158"/>
                    <a:pt x="12251" y="1447"/>
                  </a:cubicBezTo>
                  <a:cubicBezTo>
                    <a:pt x="11334" y="1688"/>
                    <a:pt x="10370" y="1881"/>
                    <a:pt x="9405" y="2026"/>
                  </a:cubicBezTo>
                  <a:cubicBezTo>
                    <a:pt x="9019" y="2122"/>
                    <a:pt x="8682" y="2122"/>
                    <a:pt x="8489" y="2171"/>
                  </a:cubicBezTo>
                  <a:lnTo>
                    <a:pt x="8103" y="2171"/>
                  </a:lnTo>
                  <a:cubicBezTo>
                    <a:pt x="8103" y="2171"/>
                    <a:pt x="7573" y="2267"/>
                    <a:pt x="6801" y="2315"/>
                  </a:cubicBezTo>
                  <a:cubicBezTo>
                    <a:pt x="6555" y="2328"/>
                    <a:pt x="6306" y="2334"/>
                    <a:pt x="6055" y="2334"/>
                  </a:cubicBezTo>
                  <a:cubicBezTo>
                    <a:pt x="5368" y="2334"/>
                    <a:pt x="4662" y="2289"/>
                    <a:pt x="3956" y="2219"/>
                  </a:cubicBezTo>
                  <a:cubicBezTo>
                    <a:pt x="3714" y="2171"/>
                    <a:pt x="3425" y="2122"/>
                    <a:pt x="3184" y="2074"/>
                  </a:cubicBezTo>
                  <a:cubicBezTo>
                    <a:pt x="2943" y="2026"/>
                    <a:pt x="2702" y="1929"/>
                    <a:pt x="2460" y="1881"/>
                  </a:cubicBezTo>
                  <a:lnTo>
                    <a:pt x="1785" y="1640"/>
                  </a:lnTo>
                  <a:lnTo>
                    <a:pt x="1207" y="1351"/>
                  </a:lnTo>
                  <a:cubicBezTo>
                    <a:pt x="917" y="1254"/>
                    <a:pt x="628" y="1061"/>
                    <a:pt x="338" y="917"/>
                  </a:cubicBezTo>
                  <a:cubicBezTo>
                    <a:pt x="194" y="808"/>
                    <a:pt x="76" y="754"/>
                    <a:pt x="26" y="754"/>
                  </a:cubicBezTo>
                  <a:cubicBezTo>
                    <a:pt x="10" y="754"/>
                    <a:pt x="1" y="760"/>
                    <a:pt x="1" y="772"/>
                  </a:cubicBezTo>
                  <a:cubicBezTo>
                    <a:pt x="1" y="772"/>
                    <a:pt x="97" y="868"/>
                    <a:pt x="242" y="1061"/>
                  </a:cubicBezTo>
                  <a:cubicBezTo>
                    <a:pt x="483" y="1254"/>
                    <a:pt x="772" y="1495"/>
                    <a:pt x="1014" y="1640"/>
                  </a:cubicBezTo>
                  <a:lnTo>
                    <a:pt x="1592" y="1978"/>
                  </a:lnTo>
                  <a:cubicBezTo>
                    <a:pt x="1834" y="2074"/>
                    <a:pt x="2026" y="2171"/>
                    <a:pt x="2268" y="2267"/>
                  </a:cubicBezTo>
                  <a:cubicBezTo>
                    <a:pt x="2509" y="2412"/>
                    <a:pt x="2750" y="2508"/>
                    <a:pt x="3039" y="2556"/>
                  </a:cubicBezTo>
                  <a:cubicBezTo>
                    <a:pt x="3280" y="2605"/>
                    <a:pt x="3521" y="2749"/>
                    <a:pt x="3811" y="2749"/>
                  </a:cubicBezTo>
                  <a:cubicBezTo>
                    <a:pt x="4655" y="2950"/>
                    <a:pt x="5499" y="3051"/>
                    <a:pt x="6343" y="3051"/>
                  </a:cubicBezTo>
                  <a:cubicBezTo>
                    <a:pt x="6512" y="3051"/>
                    <a:pt x="6680" y="3047"/>
                    <a:pt x="6849" y="3039"/>
                  </a:cubicBezTo>
                  <a:cubicBezTo>
                    <a:pt x="7669" y="3039"/>
                    <a:pt x="8200" y="2990"/>
                    <a:pt x="8200" y="2990"/>
                  </a:cubicBezTo>
                  <a:lnTo>
                    <a:pt x="8585" y="2942"/>
                  </a:lnTo>
                  <a:cubicBezTo>
                    <a:pt x="8778" y="2894"/>
                    <a:pt x="9116" y="2846"/>
                    <a:pt x="9550" y="2749"/>
                  </a:cubicBezTo>
                  <a:cubicBezTo>
                    <a:pt x="10514" y="2556"/>
                    <a:pt x="11479" y="2315"/>
                    <a:pt x="12395" y="1978"/>
                  </a:cubicBezTo>
                  <a:cubicBezTo>
                    <a:pt x="13360" y="1640"/>
                    <a:pt x="14276" y="1206"/>
                    <a:pt x="15144" y="772"/>
                  </a:cubicBezTo>
                  <a:cubicBezTo>
                    <a:pt x="15578" y="579"/>
                    <a:pt x="15964" y="338"/>
                    <a:pt x="16254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2432475" y="4794450"/>
              <a:ext cx="36200" cy="163025"/>
            </a:xfrm>
            <a:custGeom>
              <a:avLst/>
              <a:gdLst/>
              <a:ahLst/>
              <a:cxnLst/>
              <a:rect l="l" t="t" r="r" b="b"/>
              <a:pathLst>
                <a:path w="1448" h="6521" extrusionOk="0">
                  <a:moveTo>
                    <a:pt x="146" y="0"/>
                  </a:moveTo>
                  <a:cubicBezTo>
                    <a:pt x="97" y="48"/>
                    <a:pt x="194" y="241"/>
                    <a:pt x="290" y="531"/>
                  </a:cubicBezTo>
                  <a:cubicBezTo>
                    <a:pt x="435" y="916"/>
                    <a:pt x="483" y="1254"/>
                    <a:pt x="580" y="1640"/>
                  </a:cubicBezTo>
                  <a:cubicBezTo>
                    <a:pt x="628" y="2026"/>
                    <a:pt x="676" y="2411"/>
                    <a:pt x="676" y="2797"/>
                  </a:cubicBezTo>
                  <a:lnTo>
                    <a:pt x="676" y="3280"/>
                  </a:lnTo>
                  <a:lnTo>
                    <a:pt x="676" y="3810"/>
                  </a:lnTo>
                  <a:cubicBezTo>
                    <a:pt x="676" y="4196"/>
                    <a:pt x="628" y="4533"/>
                    <a:pt x="531" y="4919"/>
                  </a:cubicBezTo>
                  <a:cubicBezTo>
                    <a:pt x="435" y="5305"/>
                    <a:pt x="338" y="5643"/>
                    <a:pt x="194" y="5980"/>
                  </a:cubicBezTo>
                  <a:cubicBezTo>
                    <a:pt x="97" y="6270"/>
                    <a:pt x="1" y="6511"/>
                    <a:pt x="1" y="6511"/>
                  </a:cubicBezTo>
                  <a:cubicBezTo>
                    <a:pt x="7" y="6517"/>
                    <a:pt x="16" y="6520"/>
                    <a:pt x="27" y="6520"/>
                  </a:cubicBezTo>
                  <a:cubicBezTo>
                    <a:pt x="100" y="6520"/>
                    <a:pt x="273" y="6383"/>
                    <a:pt x="483" y="6173"/>
                  </a:cubicBezTo>
                  <a:cubicBezTo>
                    <a:pt x="724" y="5836"/>
                    <a:pt x="917" y="5450"/>
                    <a:pt x="1062" y="5064"/>
                  </a:cubicBezTo>
                  <a:cubicBezTo>
                    <a:pt x="1207" y="4678"/>
                    <a:pt x="1303" y="4292"/>
                    <a:pt x="1399" y="3858"/>
                  </a:cubicBezTo>
                  <a:cubicBezTo>
                    <a:pt x="1448" y="3521"/>
                    <a:pt x="1448" y="3328"/>
                    <a:pt x="1448" y="3328"/>
                  </a:cubicBezTo>
                  <a:cubicBezTo>
                    <a:pt x="1448" y="3328"/>
                    <a:pt x="1448" y="3087"/>
                    <a:pt x="1399" y="2749"/>
                  </a:cubicBezTo>
                  <a:cubicBezTo>
                    <a:pt x="1351" y="2315"/>
                    <a:pt x="1255" y="1929"/>
                    <a:pt x="1110" y="1543"/>
                  </a:cubicBezTo>
                  <a:cubicBezTo>
                    <a:pt x="1014" y="1109"/>
                    <a:pt x="821" y="772"/>
                    <a:pt x="580" y="434"/>
                  </a:cubicBezTo>
                  <a:cubicBezTo>
                    <a:pt x="387" y="145"/>
                    <a:pt x="194" y="0"/>
                    <a:pt x="146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2486750" y="4764300"/>
              <a:ext cx="22925" cy="140125"/>
            </a:xfrm>
            <a:custGeom>
              <a:avLst/>
              <a:gdLst/>
              <a:ahLst/>
              <a:cxnLst/>
              <a:rect l="l" t="t" r="r" b="b"/>
              <a:pathLst>
                <a:path w="917" h="5605" extrusionOk="0">
                  <a:moveTo>
                    <a:pt x="97" y="0"/>
                  </a:moveTo>
                  <a:cubicBezTo>
                    <a:pt x="0" y="49"/>
                    <a:pt x="48" y="724"/>
                    <a:pt x="97" y="1447"/>
                  </a:cubicBezTo>
                  <a:cubicBezTo>
                    <a:pt x="145" y="2171"/>
                    <a:pt x="145" y="2846"/>
                    <a:pt x="145" y="2846"/>
                  </a:cubicBezTo>
                  <a:cubicBezTo>
                    <a:pt x="145" y="2846"/>
                    <a:pt x="193" y="3039"/>
                    <a:pt x="193" y="3280"/>
                  </a:cubicBezTo>
                  <a:cubicBezTo>
                    <a:pt x="241" y="3425"/>
                    <a:pt x="241" y="3569"/>
                    <a:pt x="241" y="3714"/>
                  </a:cubicBezTo>
                  <a:lnTo>
                    <a:pt x="289" y="4196"/>
                  </a:lnTo>
                  <a:lnTo>
                    <a:pt x="289" y="4727"/>
                  </a:lnTo>
                  <a:cubicBezTo>
                    <a:pt x="289" y="4871"/>
                    <a:pt x="289" y="5016"/>
                    <a:pt x="289" y="5161"/>
                  </a:cubicBezTo>
                  <a:cubicBezTo>
                    <a:pt x="241" y="5402"/>
                    <a:pt x="241" y="5595"/>
                    <a:pt x="289" y="5595"/>
                  </a:cubicBezTo>
                  <a:cubicBezTo>
                    <a:pt x="296" y="5601"/>
                    <a:pt x="303" y="5604"/>
                    <a:pt x="311" y="5604"/>
                  </a:cubicBezTo>
                  <a:cubicBezTo>
                    <a:pt x="363" y="5604"/>
                    <a:pt x="453" y="5467"/>
                    <a:pt x="579" y="5257"/>
                  </a:cubicBezTo>
                  <a:cubicBezTo>
                    <a:pt x="627" y="5113"/>
                    <a:pt x="675" y="4968"/>
                    <a:pt x="723" y="4775"/>
                  </a:cubicBezTo>
                  <a:cubicBezTo>
                    <a:pt x="772" y="4630"/>
                    <a:pt x="820" y="4437"/>
                    <a:pt x="868" y="4244"/>
                  </a:cubicBezTo>
                  <a:cubicBezTo>
                    <a:pt x="868" y="4051"/>
                    <a:pt x="916" y="3907"/>
                    <a:pt x="916" y="3714"/>
                  </a:cubicBezTo>
                  <a:lnTo>
                    <a:pt x="916" y="3232"/>
                  </a:lnTo>
                  <a:lnTo>
                    <a:pt x="916" y="2798"/>
                  </a:lnTo>
                  <a:cubicBezTo>
                    <a:pt x="916" y="2798"/>
                    <a:pt x="820" y="2074"/>
                    <a:pt x="627" y="1351"/>
                  </a:cubicBezTo>
                  <a:cubicBezTo>
                    <a:pt x="434" y="676"/>
                    <a:pt x="241" y="0"/>
                    <a:pt x="97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2282975" y="4321800"/>
              <a:ext cx="335200" cy="629400"/>
            </a:xfrm>
            <a:custGeom>
              <a:avLst/>
              <a:gdLst/>
              <a:ahLst/>
              <a:cxnLst/>
              <a:rect l="l" t="t" r="r" b="b"/>
              <a:pathLst>
                <a:path w="13408" h="25176" extrusionOk="0">
                  <a:moveTo>
                    <a:pt x="9307" y="12973"/>
                  </a:moveTo>
                  <a:cubicBezTo>
                    <a:pt x="9308" y="12974"/>
                    <a:pt x="9308" y="12974"/>
                    <a:pt x="9309" y="12974"/>
                  </a:cubicBezTo>
                  <a:lnTo>
                    <a:pt x="9405" y="12974"/>
                  </a:lnTo>
                  <a:cubicBezTo>
                    <a:pt x="9372" y="12974"/>
                    <a:pt x="9340" y="12974"/>
                    <a:pt x="9307" y="12973"/>
                  </a:cubicBezTo>
                  <a:close/>
                  <a:moveTo>
                    <a:pt x="7090" y="1"/>
                  </a:moveTo>
                  <a:cubicBezTo>
                    <a:pt x="7138" y="194"/>
                    <a:pt x="7235" y="435"/>
                    <a:pt x="7283" y="628"/>
                  </a:cubicBezTo>
                  <a:cubicBezTo>
                    <a:pt x="7958" y="1448"/>
                    <a:pt x="8392" y="2267"/>
                    <a:pt x="8055" y="3039"/>
                  </a:cubicBezTo>
                  <a:cubicBezTo>
                    <a:pt x="8248" y="3328"/>
                    <a:pt x="8248" y="3763"/>
                    <a:pt x="8006" y="4052"/>
                  </a:cubicBezTo>
                  <a:cubicBezTo>
                    <a:pt x="6608" y="5836"/>
                    <a:pt x="1" y="6367"/>
                    <a:pt x="1" y="6367"/>
                  </a:cubicBezTo>
                  <a:cubicBezTo>
                    <a:pt x="1" y="6367"/>
                    <a:pt x="917" y="8682"/>
                    <a:pt x="2364" y="11913"/>
                  </a:cubicBezTo>
                  <a:cubicBezTo>
                    <a:pt x="3762" y="15193"/>
                    <a:pt x="3473" y="22186"/>
                    <a:pt x="4486" y="23970"/>
                  </a:cubicBezTo>
                  <a:cubicBezTo>
                    <a:pt x="4534" y="24115"/>
                    <a:pt x="4582" y="24211"/>
                    <a:pt x="4679" y="24308"/>
                  </a:cubicBezTo>
                  <a:lnTo>
                    <a:pt x="4727" y="24356"/>
                  </a:lnTo>
                  <a:cubicBezTo>
                    <a:pt x="4775" y="24452"/>
                    <a:pt x="4823" y="24500"/>
                    <a:pt x="4872" y="24549"/>
                  </a:cubicBezTo>
                  <a:lnTo>
                    <a:pt x="4968" y="24645"/>
                  </a:lnTo>
                  <a:cubicBezTo>
                    <a:pt x="5016" y="24693"/>
                    <a:pt x="5064" y="24742"/>
                    <a:pt x="5113" y="24742"/>
                  </a:cubicBezTo>
                  <a:lnTo>
                    <a:pt x="5209" y="24838"/>
                  </a:lnTo>
                  <a:lnTo>
                    <a:pt x="5354" y="24935"/>
                  </a:lnTo>
                  <a:lnTo>
                    <a:pt x="5499" y="24983"/>
                  </a:lnTo>
                  <a:lnTo>
                    <a:pt x="5643" y="25079"/>
                  </a:lnTo>
                  <a:cubicBezTo>
                    <a:pt x="5740" y="25079"/>
                    <a:pt x="5836" y="25127"/>
                    <a:pt x="5933" y="25176"/>
                  </a:cubicBezTo>
                  <a:lnTo>
                    <a:pt x="6608" y="25176"/>
                  </a:lnTo>
                  <a:lnTo>
                    <a:pt x="6897" y="25127"/>
                  </a:lnTo>
                  <a:cubicBezTo>
                    <a:pt x="7572" y="24886"/>
                    <a:pt x="8151" y="24404"/>
                    <a:pt x="8489" y="23729"/>
                  </a:cubicBezTo>
                  <a:lnTo>
                    <a:pt x="8489" y="23729"/>
                  </a:lnTo>
                  <a:cubicBezTo>
                    <a:pt x="8198" y="23807"/>
                    <a:pt x="7901" y="23854"/>
                    <a:pt x="7609" y="23854"/>
                  </a:cubicBezTo>
                  <a:cubicBezTo>
                    <a:pt x="6639" y="23854"/>
                    <a:pt x="5736" y="23334"/>
                    <a:pt x="5402" y="21703"/>
                  </a:cubicBezTo>
                  <a:cubicBezTo>
                    <a:pt x="4582" y="17363"/>
                    <a:pt x="4534" y="14855"/>
                    <a:pt x="5884" y="14855"/>
                  </a:cubicBezTo>
                  <a:cubicBezTo>
                    <a:pt x="6849" y="14951"/>
                    <a:pt x="7765" y="15096"/>
                    <a:pt x="8730" y="15337"/>
                  </a:cubicBezTo>
                  <a:cubicBezTo>
                    <a:pt x="8537" y="14807"/>
                    <a:pt x="8392" y="14276"/>
                    <a:pt x="8248" y="13890"/>
                  </a:cubicBezTo>
                  <a:cubicBezTo>
                    <a:pt x="8199" y="13794"/>
                    <a:pt x="8151" y="13697"/>
                    <a:pt x="8103" y="13601"/>
                  </a:cubicBezTo>
                  <a:lnTo>
                    <a:pt x="7958" y="13167"/>
                  </a:lnTo>
                  <a:lnTo>
                    <a:pt x="7958" y="13119"/>
                  </a:lnTo>
                  <a:lnTo>
                    <a:pt x="7910" y="13022"/>
                  </a:lnTo>
                  <a:lnTo>
                    <a:pt x="7910" y="12974"/>
                  </a:lnTo>
                  <a:lnTo>
                    <a:pt x="7910" y="12926"/>
                  </a:lnTo>
                  <a:lnTo>
                    <a:pt x="7910" y="12878"/>
                  </a:lnTo>
                  <a:lnTo>
                    <a:pt x="7910" y="12829"/>
                  </a:lnTo>
                  <a:cubicBezTo>
                    <a:pt x="8362" y="12920"/>
                    <a:pt x="8815" y="12968"/>
                    <a:pt x="9307" y="12973"/>
                  </a:cubicBezTo>
                  <a:lnTo>
                    <a:pt x="9307" y="12973"/>
                  </a:lnTo>
                  <a:cubicBezTo>
                    <a:pt x="7475" y="12154"/>
                    <a:pt x="5547" y="10996"/>
                    <a:pt x="6463" y="9791"/>
                  </a:cubicBezTo>
                  <a:cubicBezTo>
                    <a:pt x="7524" y="8392"/>
                    <a:pt x="9935" y="8151"/>
                    <a:pt x="11479" y="7380"/>
                  </a:cubicBezTo>
                  <a:cubicBezTo>
                    <a:pt x="12250" y="6994"/>
                    <a:pt x="12926" y="6367"/>
                    <a:pt x="13408" y="5595"/>
                  </a:cubicBezTo>
                  <a:cubicBezTo>
                    <a:pt x="10273" y="4148"/>
                    <a:pt x="9405" y="1303"/>
                    <a:pt x="7090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2950925" y="3482650"/>
              <a:ext cx="595650" cy="540175"/>
            </a:xfrm>
            <a:custGeom>
              <a:avLst/>
              <a:gdLst/>
              <a:ahLst/>
              <a:cxnLst/>
              <a:rect l="l" t="t" r="r" b="b"/>
              <a:pathLst>
                <a:path w="23826" h="21607" extrusionOk="0">
                  <a:moveTo>
                    <a:pt x="23825" y="0"/>
                  </a:moveTo>
                  <a:cubicBezTo>
                    <a:pt x="23681" y="241"/>
                    <a:pt x="23584" y="482"/>
                    <a:pt x="23536" y="724"/>
                  </a:cubicBezTo>
                  <a:cubicBezTo>
                    <a:pt x="23343" y="1302"/>
                    <a:pt x="23054" y="1881"/>
                    <a:pt x="22716" y="2412"/>
                  </a:cubicBezTo>
                  <a:cubicBezTo>
                    <a:pt x="22282" y="3183"/>
                    <a:pt x="21751" y="3907"/>
                    <a:pt x="21221" y="4630"/>
                  </a:cubicBezTo>
                  <a:cubicBezTo>
                    <a:pt x="20690" y="5450"/>
                    <a:pt x="20015" y="6270"/>
                    <a:pt x="19437" y="7138"/>
                  </a:cubicBezTo>
                  <a:cubicBezTo>
                    <a:pt x="18327" y="8729"/>
                    <a:pt x="17170" y="10273"/>
                    <a:pt x="15916" y="11720"/>
                  </a:cubicBezTo>
                  <a:lnTo>
                    <a:pt x="14614" y="13118"/>
                  </a:lnTo>
                  <a:cubicBezTo>
                    <a:pt x="14324" y="13407"/>
                    <a:pt x="14131" y="13600"/>
                    <a:pt x="14131" y="13600"/>
                  </a:cubicBezTo>
                  <a:cubicBezTo>
                    <a:pt x="14131" y="13600"/>
                    <a:pt x="13408" y="14372"/>
                    <a:pt x="12251" y="15433"/>
                  </a:cubicBezTo>
                  <a:cubicBezTo>
                    <a:pt x="10852" y="16783"/>
                    <a:pt x="9405" y="17989"/>
                    <a:pt x="7814" y="19050"/>
                  </a:cubicBezTo>
                  <a:cubicBezTo>
                    <a:pt x="6946" y="19629"/>
                    <a:pt x="6077" y="20111"/>
                    <a:pt x="5161" y="20545"/>
                  </a:cubicBezTo>
                  <a:cubicBezTo>
                    <a:pt x="4341" y="20883"/>
                    <a:pt x="3473" y="21124"/>
                    <a:pt x="2605" y="21269"/>
                  </a:cubicBezTo>
                  <a:cubicBezTo>
                    <a:pt x="1737" y="21365"/>
                    <a:pt x="869" y="21413"/>
                    <a:pt x="1" y="21413"/>
                  </a:cubicBezTo>
                  <a:cubicBezTo>
                    <a:pt x="242" y="21462"/>
                    <a:pt x="483" y="21558"/>
                    <a:pt x="724" y="21558"/>
                  </a:cubicBezTo>
                  <a:cubicBezTo>
                    <a:pt x="869" y="21606"/>
                    <a:pt x="965" y="21606"/>
                    <a:pt x="1110" y="21606"/>
                  </a:cubicBezTo>
                  <a:lnTo>
                    <a:pt x="2075" y="21606"/>
                  </a:lnTo>
                  <a:cubicBezTo>
                    <a:pt x="2267" y="21606"/>
                    <a:pt x="2460" y="21558"/>
                    <a:pt x="2653" y="21558"/>
                  </a:cubicBezTo>
                  <a:cubicBezTo>
                    <a:pt x="3570" y="21462"/>
                    <a:pt x="4486" y="21269"/>
                    <a:pt x="5306" y="20931"/>
                  </a:cubicBezTo>
                  <a:cubicBezTo>
                    <a:pt x="6270" y="20545"/>
                    <a:pt x="7235" y="20063"/>
                    <a:pt x="8103" y="19532"/>
                  </a:cubicBezTo>
                  <a:cubicBezTo>
                    <a:pt x="9743" y="18471"/>
                    <a:pt x="11334" y="17266"/>
                    <a:pt x="12733" y="15964"/>
                  </a:cubicBezTo>
                  <a:cubicBezTo>
                    <a:pt x="13939" y="14903"/>
                    <a:pt x="14662" y="14179"/>
                    <a:pt x="14662" y="14179"/>
                  </a:cubicBezTo>
                  <a:cubicBezTo>
                    <a:pt x="14662" y="14179"/>
                    <a:pt x="14855" y="13986"/>
                    <a:pt x="15192" y="13649"/>
                  </a:cubicBezTo>
                  <a:lnTo>
                    <a:pt x="16495" y="12202"/>
                  </a:lnTo>
                  <a:cubicBezTo>
                    <a:pt x="17700" y="10659"/>
                    <a:pt x="18858" y="9115"/>
                    <a:pt x="19919" y="7427"/>
                  </a:cubicBezTo>
                  <a:cubicBezTo>
                    <a:pt x="20449" y="6559"/>
                    <a:pt x="21076" y="5739"/>
                    <a:pt x="21655" y="4871"/>
                  </a:cubicBezTo>
                  <a:cubicBezTo>
                    <a:pt x="22137" y="4148"/>
                    <a:pt x="22620" y="3376"/>
                    <a:pt x="23054" y="2556"/>
                  </a:cubicBezTo>
                  <a:cubicBezTo>
                    <a:pt x="23343" y="1977"/>
                    <a:pt x="23584" y="1351"/>
                    <a:pt x="23729" y="724"/>
                  </a:cubicBezTo>
                  <a:cubicBezTo>
                    <a:pt x="23777" y="482"/>
                    <a:pt x="23825" y="241"/>
                    <a:pt x="23825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2870150" y="3463350"/>
              <a:ext cx="699325" cy="553450"/>
            </a:xfrm>
            <a:custGeom>
              <a:avLst/>
              <a:gdLst/>
              <a:ahLst/>
              <a:cxnLst/>
              <a:rect l="l" t="t" r="r" b="b"/>
              <a:pathLst>
                <a:path w="27973" h="22138" extrusionOk="0">
                  <a:moveTo>
                    <a:pt x="25224" y="1"/>
                  </a:moveTo>
                  <a:cubicBezTo>
                    <a:pt x="25079" y="338"/>
                    <a:pt x="23584" y="4872"/>
                    <a:pt x="16398" y="13022"/>
                  </a:cubicBezTo>
                  <a:cubicBezTo>
                    <a:pt x="10961" y="19195"/>
                    <a:pt x="7234" y="20037"/>
                    <a:pt x="5605" y="20037"/>
                  </a:cubicBezTo>
                  <a:cubicBezTo>
                    <a:pt x="4994" y="20037"/>
                    <a:pt x="4679" y="19919"/>
                    <a:pt x="4679" y="19919"/>
                  </a:cubicBezTo>
                  <a:cubicBezTo>
                    <a:pt x="4679" y="19919"/>
                    <a:pt x="4486" y="19099"/>
                    <a:pt x="4245" y="18086"/>
                  </a:cubicBezTo>
                  <a:cubicBezTo>
                    <a:pt x="4196" y="17748"/>
                    <a:pt x="3425" y="17314"/>
                    <a:pt x="2412" y="16880"/>
                  </a:cubicBezTo>
                  <a:cubicBezTo>
                    <a:pt x="1592" y="16832"/>
                    <a:pt x="820" y="16784"/>
                    <a:pt x="0" y="16687"/>
                  </a:cubicBezTo>
                  <a:lnTo>
                    <a:pt x="0" y="16687"/>
                  </a:lnTo>
                  <a:cubicBezTo>
                    <a:pt x="1" y="16687"/>
                    <a:pt x="2653" y="18086"/>
                    <a:pt x="2749" y="19099"/>
                  </a:cubicBezTo>
                  <a:cubicBezTo>
                    <a:pt x="2833" y="19729"/>
                    <a:pt x="2515" y="20139"/>
                    <a:pt x="2177" y="20139"/>
                  </a:cubicBezTo>
                  <a:cubicBezTo>
                    <a:pt x="2127" y="20139"/>
                    <a:pt x="2076" y="20130"/>
                    <a:pt x="2026" y="20112"/>
                  </a:cubicBezTo>
                  <a:lnTo>
                    <a:pt x="2026" y="20112"/>
                  </a:lnTo>
                  <a:cubicBezTo>
                    <a:pt x="2412" y="20594"/>
                    <a:pt x="3039" y="21414"/>
                    <a:pt x="3618" y="22137"/>
                  </a:cubicBezTo>
                  <a:cubicBezTo>
                    <a:pt x="13070" y="20980"/>
                    <a:pt x="18086" y="14614"/>
                    <a:pt x="23391" y="7572"/>
                  </a:cubicBezTo>
                  <a:cubicBezTo>
                    <a:pt x="25320" y="4968"/>
                    <a:pt x="25754" y="2412"/>
                    <a:pt x="27973" y="1110"/>
                  </a:cubicBezTo>
                  <a:lnTo>
                    <a:pt x="25320" y="1"/>
                  </a:ln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2589225" y="2703375"/>
              <a:ext cx="2834600" cy="1947900"/>
            </a:xfrm>
            <a:custGeom>
              <a:avLst/>
              <a:gdLst/>
              <a:ahLst/>
              <a:cxnLst/>
              <a:rect l="l" t="t" r="r" b="b"/>
              <a:pathLst>
                <a:path w="113384" h="77916" extrusionOk="0">
                  <a:moveTo>
                    <a:pt x="95883" y="0"/>
                  </a:moveTo>
                  <a:cubicBezTo>
                    <a:pt x="94925" y="0"/>
                    <a:pt x="93926" y="128"/>
                    <a:pt x="92887" y="402"/>
                  </a:cubicBezTo>
                  <a:cubicBezTo>
                    <a:pt x="80830" y="3488"/>
                    <a:pt x="82325" y="24082"/>
                    <a:pt x="80396" y="33245"/>
                  </a:cubicBezTo>
                  <a:cubicBezTo>
                    <a:pt x="78563" y="41733"/>
                    <a:pt x="74030" y="46990"/>
                    <a:pt x="65494" y="49015"/>
                  </a:cubicBezTo>
                  <a:cubicBezTo>
                    <a:pt x="63547" y="49492"/>
                    <a:pt x="61565" y="49728"/>
                    <a:pt x="59586" y="49728"/>
                  </a:cubicBezTo>
                  <a:cubicBezTo>
                    <a:pt x="56955" y="49728"/>
                    <a:pt x="54329" y="49311"/>
                    <a:pt x="51797" y="48485"/>
                  </a:cubicBezTo>
                  <a:cubicBezTo>
                    <a:pt x="44273" y="46074"/>
                    <a:pt x="38293" y="40286"/>
                    <a:pt x="30963" y="37344"/>
                  </a:cubicBezTo>
                  <a:cubicBezTo>
                    <a:pt x="23970" y="34547"/>
                    <a:pt x="17314" y="31171"/>
                    <a:pt x="9839" y="29821"/>
                  </a:cubicBezTo>
                  <a:lnTo>
                    <a:pt x="9839" y="29821"/>
                  </a:lnTo>
                  <a:cubicBezTo>
                    <a:pt x="8633" y="31846"/>
                    <a:pt x="15771" y="34451"/>
                    <a:pt x="16928" y="35126"/>
                  </a:cubicBezTo>
                  <a:cubicBezTo>
                    <a:pt x="14992" y="36031"/>
                    <a:pt x="12891" y="36403"/>
                    <a:pt x="10753" y="36403"/>
                  </a:cubicBezTo>
                  <a:cubicBezTo>
                    <a:pt x="7990" y="36403"/>
                    <a:pt x="5166" y="35782"/>
                    <a:pt x="2556" y="34885"/>
                  </a:cubicBezTo>
                  <a:cubicBezTo>
                    <a:pt x="2263" y="34775"/>
                    <a:pt x="1908" y="34707"/>
                    <a:pt x="1579" y="34707"/>
                  </a:cubicBezTo>
                  <a:cubicBezTo>
                    <a:pt x="1043" y="34707"/>
                    <a:pt x="579" y="34888"/>
                    <a:pt x="579" y="35367"/>
                  </a:cubicBezTo>
                  <a:cubicBezTo>
                    <a:pt x="627" y="35753"/>
                    <a:pt x="820" y="36090"/>
                    <a:pt x="1158" y="36283"/>
                  </a:cubicBezTo>
                  <a:cubicBezTo>
                    <a:pt x="5113" y="39273"/>
                    <a:pt x="10418" y="39466"/>
                    <a:pt x="15337" y="39563"/>
                  </a:cubicBezTo>
                  <a:lnTo>
                    <a:pt x="1110" y="40672"/>
                  </a:lnTo>
                  <a:cubicBezTo>
                    <a:pt x="676" y="40720"/>
                    <a:pt x="97" y="40865"/>
                    <a:pt x="0" y="41299"/>
                  </a:cubicBezTo>
                  <a:cubicBezTo>
                    <a:pt x="0" y="41492"/>
                    <a:pt x="49" y="41733"/>
                    <a:pt x="193" y="41926"/>
                  </a:cubicBezTo>
                  <a:cubicBezTo>
                    <a:pt x="820" y="42842"/>
                    <a:pt x="2074" y="43083"/>
                    <a:pt x="3232" y="43180"/>
                  </a:cubicBezTo>
                  <a:cubicBezTo>
                    <a:pt x="5161" y="43351"/>
                    <a:pt x="7109" y="43437"/>
                    <a:pt x="9059" y="43437"/>
                  </a:cubicBezTo>
                  <a:cubicBezTo>
                    <a:pt x="11497" y="43437"/>
                    <a:pt x="13938" y="43303"/>
                    <a:pt x="16350" y="43035"/>
                  </a:cubicBezTo>
                  <a:lnTo>
                    <a:pt x="16350" y="43035"/>
                  </a:lnTo>
                  <a:cubicBezTo>
                    <a:pt x="12588" y="45302"/>
                    <a:pt x="7765" y="44386"/>
                    <a:pt x="3521" y="45591"/>
                  </a:cubicBezTo>
                  <a:cubicBezTo>
                    <a:pt x="3039" y="45640"/>
                    <a:pt x="2653" y="45929"/>
                    <a:pt x="2412" y="46363"/>
                  </a:cubicBezTo>
                  <a:cubicBezTo>
                    <a:pt x="2122" y="47183"/>
                    <a:pt x="3183" y="47810"/>
                    <a:pt x="4052" y="47954"/>
                  </a:cubicBezTo>
                  <a:cubicBezTo>
                    <a:pt x="4890" y="48116"/>
                    <a:pt x="5764" y="48181"/>
                    <a:pt x="6660" y="48181"/>
                  </a:cubicBezTo>
                  <a:cubicBezTo>
                    <a:pt x="9782" y="48181"/>
                    <a:pt x="13158" y="47386"/>
                    <a:pt x="16157" y="47086"/>
                  </a:cubicBezTo>
                  <a:lnTo>
                    <a:pt x="16157" y="47086"/>
                  </a:lnTo>
                  <a:cubicBezTo>
                    <a:pt x="14662" y="48244"/>
                    <a:pt x="12733" y="48581"/>
                    <a:pt x="10852" y="48726"/>
                  </a:cubicBezTo>
                  <a:cubicBezTo>
                    <a:pt x="9019" y="48871"/>
                    <a:pt x="7090" y="48823"/>
                    <a:pt x="5305" y="49305"/>
                  </a:cubicBezTo>
                  <a:cubicBezTo>
                    <a:pt x="4920" y="49401"/>
                    <a:pt x="4437" y="49642"/>
                    <a:pt x="4437" y="50028"/>
                  </a:cubicBezTo>
                  <a:cubicBezTo>
                    <a:pt x="4389" y="50414"/>
                    <a:pt x="4727" y="50655"/>
                    <a:pt x="5064" y="50848"/>
                  </a:cubicBezTo>
                  <a:cubicBezTo>
                    <a:pt x="6475" y="51581"/>
                    <a:pt x="8054" y="51672"/>
                    <a:pt x="9671" y="51672"/>
                  </a:cubicBezTo>
                  <a:cubicBezTo>
                    <a:pt x="10210" y="51672"/>
                    <a:pt x="10754" y="51662"/>
                    <a:pt x="11297" y="51662"/>
                  </a:cubicBezTo>
                  <a:cubicBezTo>
                    <a:pt x="12021" y="51662"/>
                    <a:pt x="12745" y="51680"/>
                    <a:pt x="13456" y="51764"/>
                  </a:cubicBezTo>
                  <a:cubicBezTo>
                    <a:pt x="17748" y="52295"/>
                    <a:pt x="21751" y="55864"/>
                    <a:pt x="24693" y="58709"/>
                  </a:cubicBezTo>
                  <a:cubicBezTo>
                    <a:pt x="30191" y="64014"/>
                    <a:pt x="36605" y="68307"/>
                    <a:pt x="43598" y="71393"/>
                  </a:cubicBezTo>
                  <a:cubicBezTo>
                    <a:pt x="47794" y="73274"/>
                    <a:pt x="51556" y="75107"/>
                    <a:pt x="56138" y="76168"/>
                  </a:cubicBezTo>
                  <a:cubicBezTo>
                    <a:pt x="60719" y="77229"/>
                    <a:pt x="65397" y="77807"/>
                    <a:pt x="70124" y="77904"/>
                  </a:cubicBezTo>
                  <a:cubicBezTo>
                    <a:pt x="70486" y="77911"/>
                    <a:pt x="70848" y="77915"/>
                    <a:pt x="71211" y="77915"/>
                  </a:cubicBezTo>
                  <a:cubicBezTo>
                    <a:pt x="80327" y="77915"/>
                    <a:pt x="89723" y="75577"/>
                    <a:pt x="97469" y="70429"/>
                  </a:cubicBezTo>
                  <a:cubicBezTo>
                    <a:pt x="100218" y="68548"/>
                    <a:pt x="102677" y="66185"/>
                    <a:pt x="104606" y="63436"/>
                  </a:cubicBezTo>
                  <a:cubicBezTo>
                    <a:pt x="109960" y="56008"/>
                    <a:pt x="111551" y="46025"/>
                    <a:pt x="112468" y="37103"/>
                  </a:cubicBezTo>
                  <a:cubicBezTo>
                    <a:pt x="113384" y="27795"/>
                    <a:pt x="112612" y="17860"/>
                    <a:pt x="108272" y="9469"/>
                  </a:cubicBezTo>
                  <a:cubicBezTo>
                    <a:pt x="105717" y="4400"/>
                    <a:pt x="101507" y="0"/>
                    <a:pt x="95883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382100" y="2953900"/>
              <a:ext cx="1035700" cy="1358275"/>
            </a:xfrm>
            <a:custGeom>
              <a:avLst/>
              <a:gdLst/>
              <a:ahLst/>
              <a:cxnLst/>
              <a:rect l="l" t="t" r="r" b="b"/>
              <a:pathLst>
                <a:path w="41428" h="54331" extrusionOk="0">
                  <a:moveTo>
                    <a:pt x="16720" y="0"/>
                  </a:moveTo>
                  <a:cubicBezTo>
                    <a:pt x="15212" y="0"/>
                    <a:pt x="13702" y="104"/>
                    <a:pt x="12202" y="316"/>
                  </a:cubicBezTo>
                  <a:cubicBezTo>
                    <a:pt x="9742" y="7887"/>
                    <a:pt x="9790" y="17678"/>
                    <a:pt x="8633" y="23224"/>
                  </a:cubicBezTo>
                  <a:cubicBezTo>
                    <a:pt x="7331" y="29349"/>
                    <a:pt x="4630" y="33786"/>
                    <a:pt x="0" y="36535"/>
                  </a:cubicBezTo>
                  <a:cubicBezTo>
                    <a:pt x="8199" y="46229"/>
                    <a:pt x="19629" y="52546"/>
                    <a:pt x="32216" y="54331"/>
                  </a:cubicBezTo>
                  <a:cubicBezTo>
                    <a:pt x="32457" y="54042"/>
                    <a:pt x="32698" y="53704"/>
                    <a:pt x="32891" y="53415"/>
                  </a:cubicBezTo>
                  <a:cubicBezTo>
                    <a:pt x="38245" y="45987"/>
                    <a:pt x="39836" y="36004"/>
                    <a:pt x="40753" y="27082"/>
                  </a:cubicBezTo>
                  <a:cubicBezTo>
                    <a:pt x="41428" y="20957"/>
                    <a:pt x="41138" y="14784"/>
                    <a:pt x="39884" y="8756"/>
                  </a:cubicBezTo>
                  <a:cubicBezTo>
                    <a:pt x="33543" y="3233"/>
                    <a:pt x="25155" y="0"/>
                    <a:pt x="16720" y="0"/>
                  </a:cubicBezTo>
                  <a:close/>
                </a:path>
              </a:pathLst>
            </a:custGeom>
            <a:solidFill>
              <a:srgbClr val="E08F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438750" y="2685000"/>
              <a:ext cx="1064650" cy="1380025"/>
            </a:xfrm>
            <a:custGeom>
              <a:avLst/>
              <a:gdLst/>
              <a:ahLst/>
              <a:cxnLst/>
              <a:rect l="l" t="t" r="r" b="b"/>
              <a:pathLst>
                <a:path w="42586" h="55201" extrusionOk="0">
                  <a:moveTo>
                    <a:pt x="21179" y="1"/>
                  </a:moveTo>
                  <a:cubicBezTo>
                    <a:pt x="17903" y="1"/>
                    <a:pt x="14649" y="1321"/>
                    <a:pt x="11817" y="4513"/>
                  </a:cubicBezTo>
                  <a:cubicBezTo>
                    <a:pt x="6319" y="10734"/>
                    <a:pt x="6319" y="18885"/>
                    <a:pt x="5402" y="26698"/>
                  </a:cubicBezTo>
                  <a:cubicBezTo>
                    <a:pt x="4824" y="32147"/>
                    <a:pt x="3618" y="37742"/>
                    <a:pt x="1" y="41841"/>
                  </a:cubicBezTo>
                  <a:cubicBezTo>
                    <a:pt x="10804" y="49750"/>
                    <a:pt x="23729" y="54429"/>
                    <a:pt x="37136" y="55200"/>
                  </a:cubicBezTo>
                  <a:cubicBezTo>
                    <a:pt x="37139" y="55200"/>
                    <a:pt x="37141" y="55200"/>
                    <a:pt x="37144" y="55200"/>
                  </a:cubicBezTo>
                  <a:cubicBezTo>
                    <a:pt x="38113" y="55200"/>
                    <a:pt x="40368" y="46516"/>
                    <a:pt x="40657" y="45458"/>
                  </a:cubicBezTo>
                  <a:cubicBezTo>
                    <a:pt x="41477" y="42130"/>
                    <a:pt x="42007" y="38658"/>
                    <a:pt x="42152" y="35234"/>
                  </a:cubicBezTo>
                  <a:cubicBezTo>
                    <a:pt x="42586" y="25733"/>
                    <a:pt x="41573" y="14978"/>
                    <a:pt x="35111" y="7503"/>
                  </a:cubicBezTo>
                  <a:cubicBezTo>
                    <a:pt x="31413" y="3189"/>
                    <a:pt x="26270" y="1"/>
                    <a:pt x="21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497825" y="3620100"/>
              <a:ext cx="932025" cy="319525"/>
            </a:xfrm>
            <a:custGeom>
              <a:avLst/>
              <a:gdLst/>
              <a:ahLst/>
              <a:cxnLst/>
              <a:rect l="l" t="t" r="r" b="b"/>
              <a:pathLst>
                <a:path w="37281" h="12781" extrusionOk="0">
                  <a:moveTo>
                    <a:pt x="483" y="0"/>
                  </a:moveTo>
                  <a:cubicBezTo>
                    <a:pt x="339" y="338"/>
                    <a:pt x="194" y="627"/>
                    <a:pt x="1" y="965"/>
                  </a:cubicBezTo>
                  <a:cubicBezTo>
                    <a:pt x="2219" y="2315"/>
                    <a:pt x="4534" y="3569"/>
                    <a:pt x="6897" y="4678"/>
                  </a:cubicBezTo>
                  <a:cubicBezTo>
                    <a:pt x="10756" y="6414"/>
                    <a:pt x="14759" y="7909"/>
                    <a:pt x="18810" y="9163"/>
                  </a:cubicBezTo>
                  <a:cubicBezTo>
                    <a:pt x="24694" y="10996"/>
                    <a:pt x="30770" y="12202"/>
                    <a:pt x="36943" y="12781"/>
                  </a:cubicBezTo>
                  <a:cubicBezTo>
                    <a:pt x="37040" y="12443"/>
                    <a:pt x="37185" y="12057"/>
                    <a:pt x="37281" y="11719"/>
                  </a:cubicBezTo>
                  <a:cubicBezTo>
                    <a:pt x="31156" y="10996"/>
                    <a:pt x="25079" y="9694"/>
                    <a:pt x="19196" y="7909"/>
                  </a:cubicBezTo>
                  <a:cubicBezTo>
                    <a:pt x="15193" y="6656"/>
                    <a:pt x="11238" y="5209"/>
                    <a:pt x="7428" y="3569"/>
                  </a:cubicBezTo>
                  <a:cubicBezTo>
                    <a:pt x="5017" y="2508"/>
                    <a:pt x="2702" y="1351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537625" y="3520025"/>
              <a:ext cx="921175" cy="306275"/>
            </a:xfrm>
            <a:custGeom>
              <a:avLst/>
              <a:gdLst/>
              <a:ahLst/>
              <a:cxnLst/>
              <a:rect l="l" t="t" r="r" b="b"/>
              <a:pathLst>
                <a:path w="36847" h="12251" extrusionOk="0">
                  <a:moveTo>
                    <a:pt x="290" y="0"/>
                  </a:moveTo>
                  <a:cubicBezTo>
                    <a:pt x="193" y="338"/>
                    <a:pt x="97" y="675"/>
                    <a:pt x="0" y="1061"/>
                  </a:cubicBezTo>
                  <a:cubicBezTo>
                    <a:pt x="1833" y="2122"/>
                    <a:pt x="3762" y="3135"/>
                    <a:pt x="5740" y="4051"/>
                  </a:cubicBezTo>
                  <a:cubicBezTo>
                    <a:pt x="9598" y="5836"/>
                    <a:pt x="13552" y="7331"/>
                    <a:pt x="17652" y="8537"/>
                  </a:cubicBezTo>
                  <a:cubicBezTo>
                    <a:pt x="23825" y="10466"/>
                    <a:pt x="30191" y="11720"/>
                    <a:pt x="36654" y="12250"/>
                  </a:cubicBezTo>
                  <a:cubicBezTo>
                    <a:pt x="36654" y="12154"/>
                    <a:pt x="36654" y="12105"/>
                    <a:pt x="36654" y="12057"/>
                  </a:cubicBezTo>
                  <a:cubicBezTo>
                    <a:pt x="36750" y="11768"/>
                    <a:pt x="36798" y="11478"/>
                    <a:pt x="36846" y="11189"/>
                  </a:cubicBezTo>
                  <a:cubicBezTo>
                    <a:pt x="30480" y="10514"/>
                    <a:pt x="24163" y="9164"/>
                    <a:pt x="18038" y="7283"/>
                  </a:cubicBezTo>
                  <a:cubicBezTo>
                    <a:pt x="14035" y="6077"/>
                    <a:pt x="10080" y="4630"/>
                    <a:pt x="6222" y="2942"/>
                  </a:cubicBezTo>
                  <a:cubicBezTo>
                    <a:pt x="4052" y="1978"/>
                    <a:pt x="2074" y="965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2460000" y="2847550"/>
              <a:ext cx="947925" cy="531100"/>
            </a:xfrm>
            <a:custGeom>
              <a:avLst/>
              <a:gdLst/>
              <a:ahLst/>
              <a:cxnLst/>
              <a:rect l="l" t="t" r="r" b="b"/>
              <a:pathLst>
                <a:path w="37917" h="21244" extrusionOk="0">
                  <a:moveTo>
                    <a:pt x="19344" y="0"/>
                  </a:moveTo>
                  <a:cubicBezTo>
                    <a:pt x="10749" y="0"/>
                    <a:pt x="1" y="7451"/>
                    <a:pt x="5845" y="16820"/>
                  </a:cubicBezTo>
                  <a:cubicBezTo>
                    <a:pt x="5941" y="16964"/>
                    <a:pt x="6038" y="17061"/>
                    <a:pt x="6182" y="17061"/>
                  </a:cubicBezTo>
                  <a:cubicBezTo>
                    <a:pt x="6423" y="16193"/>
                    <a:pt x="6761" y="15421"/>
                    <a:pt x="7147" y="14649"/>
                  </a:cubicBezTo>
                  <a:cubicBezTo>
                    <a:pt x="7581" y="14022"/>
                    <a:pt x="8256" y="13637"/>
                    <a:pt x="8979" y="13588"/>
                  </a:cubicBezTo>
                  <a:cubicBezTo>
                    <a:pt x="10061" y="13424"/>
                    <a:pt x="11164" y="13327"/>
                    <a:pt x="12260" y="13327"/>
                  </a:cubicBezTo>
                  <a:cubicBezTo>
                    <a:pt x="12777" y="13327"/>
                    <a:pt x="13292" y="13349"/>
                    <a:pt x="13802" y="13395"/>
                  </a:cubicBezTo>
                  <a:cubicBezTo>
                    <a:pt x="17178" y="13781"/>
                    <a:pt x="20313" y="15662"/>
                    <a:pt x="21760" y="18797"/>
                  </a:cubicBezTo>
                  <a:cubicBezTo>
                    <a:pt x="22290" y="19858"/>
                    <a:pt x="22943" y="21244"/>
                    <a:pt x="24014" y="21244"/>
                  </a:cubicBezTo>
                  <a:cubicBezTo>
                    <a:pt x="24111" y="21244"/>
                    <a:pt x="24212" y="21232"/>
                    <a:pt x="24316" y="21208"/>
                  </a:cubicBezTo>
                  <a:cubicBezTo>
                    <a:pt x="25087" y="20967"/>
                    <a:pt x="25570" y="20147"/>
                    <a:pt x="25425" y="19327"/>
                  </a:cubicBezTo>
                  <a:cubicBezTo>
                    <a:pt x="25232" y="18556"/>
                    <a:pt x="24846" y="17832"/>
                    <a:pt x="24316" y="17205"/>
                  </a:cubicBezTo>
                  <a:cubicBezTo>
                    <a:pt x="22290" y="14649"/>
                    <a:pt x="19975" y="12286"/>
                    <a:pt x="17419" y="10164"/>
                  </a:cubicBezTo>
                  <a:lnTo>
                    <a:pt x="17419" y="10164"/>
                  </a:lnTo>
                  <a:cubicBezTo>
                    <a:pt x="22676" y="11659"/>
                    <a:pt x="25714" y="17350"/>
                    <a:pt x="30778" y="19279"/>
                  </a:cubicBezTo>
                  <a:cubicBezTo>
                    <a:pt x="30995" y="19388"/>
                    <a:pt x="31212" y="19442"/>
                    <a:pt x="31429" y="19442"/>
                  </a:cubicBezTo>
                  <a:cubicBezTo>
                    <a:pt x="31502" y="19442"/>
                    <a:pt x="31574" y="19436"/>
                    <a:pt x="31646" y="19424"/>
                  </a:cubicBezTo>
                  <a:cubicBezTo>
                    <a:pt x="32322" y="19279"/>
                    <a:pt x="32515" y="18459"/>
                    <a:pt x="32418" y="17784"/>
                  </a:cubicBezTo>
                  <a:cubicBezTo>
                    <a:pt x="32225" y="16386"/>
                    <a:pt x="31309" y="15180"/>
                    <a:pt x="30296" y="14167"/>
                  </a:cubicBezTo>
                  <a:cubicBezTo>
                    <a:pt x="27740" y="11466"/>
                    <a:pt x="24605" y="9296"/>
                    <a:pt x="21133" y="7849"/>
                  </a:cubicBezTo>
                  <a:lnTo>
                    <a:pt x="21133" y="7849"/>
                  </a:lnTo>
                  <a:cubicBezTo>
                    <a:pt x="25184" y="8524"/>
                    <a:pt x="29090" y="10164"/>
                    <a:pt x="32418" y="12576"/>
                  </a:cubicBezTo>
                  <a:cubicBezTo>
                    <a:pt x="32966" y="13020"/>
                    <a:pt x="33659" y="13441"/>
                    <a:pt x="34291" y="13441"/>
                  </a:cubicBezTo>
                  <a:cubicBezTo>
                    <a:pt x="34550" y="13441"/>
                    <a:pt x="34798" y="13371"/>
                    <a:pt x="35022" y="13202"/>
                  </a:cubicBezTo>
                  <a:cubicBezTo>
                    <a:pt x="35987" y="12383"/>
                    <a:pt x="35022" y="10888"/>
                    <a:pt x="33961" y="10116"/>
                  </a:cubicBezTo>
                  <a:cubicBezTo>
                    <a:pt x="30730" y="7705"/>
                    <a:pt x="27065" y="5872"/>
                    <a:pt x="23207" y="4666"/>
                  </a:cubicBezTo>
                  <a:lnTo>
                    <a:pt x="23207" y="4666"/>
                  </a:lnTo>
                  <a:cubicBezTo>
                    <a:pt x="28029" y="4956"/>
                    <a:pt x="32707" y="6065"/>
                    <a:pt x="37144" y="7994"/>
                  </a:cubicBezTo>
                  <a:cubicBezTo>
                    <a:pt x="37916" y="7174"/>
                    <a:pt x="36952" y="5968"/>
                    <a:pt x="36083" y="5390"/>
                  </a:cubicBezTo>
                  <a:cubicBezTo>
                    <a:pt x="31357" y="2303"/>
                    <a:pt x="25956" y="470"/>
                    <a:pt x="20361" y="36"/>
                  </a:cubicBezTo>
                  <a:cubicBezTo>
                    <a:pt x="20026" y="12"/>
                    <a:pt x="19687" y="0"/>
                    <a:pt x="19344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86715" y="3800075"/>
              <a:ext cx="8184977" cy="1790601"/>
            </a:xfrm>
            <a:custGeom>
              <a:avLst/>
              <a:gdLst/>
              <a:ahLst/>
              <a:cxnLst/>
              <a:rect l="l" t="t" r="r" b="b"/>
              <a:pathLst>
                <a:path w="251701" h="63293" extrusionOk="0">
                  <a:moveTo>
                    <a:pt x="67843" y="0"/>
                  </a:moveTo>
                  <a:cubicBezTo>
                    <a:pt x="61827" y="0"/>
                    <a:pt x="55809" y="352"/>
                    <a:pt x="49819" y="1055"/>
                  </a:cubicBezTo>
                  <a:cubicBezTo>
                    <a:pt x="30577" y="3129"/>
                    <a:pt x="13408" y="8289"/>
                    <a:pt x="0" y="21889"/>
                  </a:cubicBezTo>
                  <a:cubicBezTo>
                    <a:pt x="7668" y="22034"/>
                    <a:pt x="15337" y="22564"/>
                    <a:pt x="22957" y="23433"/>
                  </a:cubicBezTo>
                  <a:cubicBezTo>
                    <a:pt x="15626" y="30233"/>
                    <a:pt x="9598" y="38335"/>
                    <a:pt x="5161" y="47305"/>
                  </a:cubicBezTo>
                  <a:cubicBezTo>
                    <a:pt x="16253" y="44171"/>
                    <a:pt x="27586" y="42241"/>
                    <a:pt x="39016" y="41422"/>
                  </a:cubicBezTo>
                  <a:cubicBezTo>
                    <a:pt x="40605" y="41332"/>
                    <a:pt x="42209" y="41292"/>
                    <a:pt x="43823" y="41292"/>
                  </a:cubicBezTo>
                  <a:cubicBezTo>
                    <a:pt x="51809" y="41292"/>
                    <a:pt x="60033" y="42275"/>
                    <a:pt x="67857" y="43158"/>
                  </a:cubicBezTo>
                  <a:cubicBezTo>
                    <a:pt x="89511" y="45666"/>
                    <a:pt x="110152" y="52659"/>
                    <a:pt x="131228" y="57626"/>
                  </a:cubicBezTo>
                  <a:cubicBezTo>
                    <a:pt x="138221" y="59314"/>
                    <a:pt x="145262" y="60713"/>
                    <a:pt x="152352" y="61725"/>
                  </a:cubicBezTo>
                  <a:cubicBezTo>
                    <a:pt x="159992" y="62776"/>
                    <a:pt x="167700" y="63292"/>
                    <a:pt x="175406" y="63292"/>
                  </a:cubicBezTo>
                  <a:cubicBezTo>
                    <a:pt x="180784" y="63292"/>
                    <a:pt x="186160" y="63041"/>
                    <a:pt x="191513" y="62545"/>
                  </a:cubicBezTo>
                  <a:cubicBezTo>
                    <a:pt x="209936" y="60761"/>
                    <a:pt x="227539" y="55118"/>
                    <a:pt x="241573" y="43399"/>
                  </a:cubicBezTo>
                  <a:cubicBezTo>
                    <a:pt x="246299" y="39396"/>
                    <a:pt x="250254" y="34380"/>
                    <a:pt x="251701" y="28545"/>
                  </a:cubicBezTo>
                  <a:lnTo>
                    <a:pt x="251701" y="28545"/>
                  </a:lnTo>
                  <a:cubicBezTo>
                    <a:pt x="244235" y="30770"/>
                    <a:pt x="236502" y="31926"/>
                    <a:pt x="228716" y="31926"/>
                  </a:cubicBezTo>
                  <a:cubicBezTo>
                    <a:pt x="228404" y="31926"/>
                    <a:pt x="228092" y="31924"/>
                    <a:pt x="227780" y="31921"/>
                  </a:cubicBezTo>
                  <a:cubicBezTo>
                    <a:pt x="232458" y="25217"/>
                    <a:pt x="235593" y="17597"/>
                    <a:pt x="236895" y="9543"/>
                  </a:cubicBezTo>
                  <a:lnTo>
                    <a:pt x="236895" y="9543"/>
                  </a:lnTo>
                  <a:cubicBezTo>
                    <a:pt x="229854" y="15571"/>
                    <a:pt x="220787" y="19237"/>
                    <a:pt x="211431" y="21118"/>
                  </a:cubicBezTo>
                  <a:cubicBezTo>
                    <a:pt x="203873" y="22684"/>
                    <a:pt x="196125" y="23106"/>
                    <a:pt x="188367" y="23106"/>
                  </a:cubicBezTo>
                  <a:cubicBezTo>
                    <a:pt x="186570" y="23106"/>
                    <a:pt x="184772" y="23083"/>
                    <a:pt x="182976" y="23047"/>
                  </a:cubicBezTo>
                  <a:cubicBezTo>
                    <a:pt x="165228" y="22613"/>
                    <a:pt x="149313" y="18176"/>
                    <a:pt x="132578" y="12871"/>
                  </a:cubicBezTo>
                  <a:cubicBezTo>
                    <a:pt x="116422" y="7758"/>
                    <a:pt x="100121" y="2550"/>
                    <a:pt x="83193" y="765"/>
                  </a:cubicBezTo>
                  <a:cubicBezTo>
                    <a:pt x="78091" y="255"/>
                    <a:pt x="72968" y="0"/>
                    <a:pt x="67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36"/>
          <p:cNvSpPr txBox="1">
            <a:spLocks noGrp="1"/>
          </p:cNvSpPr>
          <p:nvPr>
            <p:ph type="title"/>
          </p:nvPr>
        </p:nvSpPr>
        <p:spPr>
          <a:xfrm>
            <a:off x="516955" y="1381899"/>
            <a:ext cx="3282600" cy="22337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YOU​</a:t>
            </a:r>
            <a:endParaRPr dirty="0"/>
          </a:p>
        </p:txBody>
      </p:sp>
      <p:sp>
        <p:nvSpPr>
          <p:cNvPr id="172" name="Google Shape;2343;p41">
            <a:extLst>
              <a:ext uri="{FF2B5EF4-FFF2-40B4-BE49-F238E27FC236}">
                <a16:creationId xmlns:a16="http://schemas.microsoft.com/office/drawing/2014/main" id="{5FFF68B4-79E6-48B3-AFEC-6CC19EDEFC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302775">
            <a:off x="3934072" y="3574931"/>
            <a:ext cx="4065995" cy="747444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prstTxWarp prst="textWave1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Freestyle Script" panose="030804020302050B0404" pitchFamily="66" charset="0"/>
                <a:ea typeface="Calibri" panose="020F0502020204030204" pitchFamily="34" charset="0"/>
                <a:cs typeface="Cordia New" panose="020B0304020202020204" pitchFamily="34" charset="-34"/>
              </a:rPr>
              <a:t>Life is better with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Freestyle Script" panose="030804020302050B0404" pitchFamily="66" charset="0"/>
                <a:ea typeface="Calibri" panose="020F0502020204030204" pitchFamily="34" charset="0"/>
                <a:cs typeface="Cordia New" panose="020B0304020202020204" pitchFamily="34" charset="-34"/>
              </a:rPr>
              <a:t>PenHwang</a:t>
            </a:r>
            <a:endParaRPr lang="en-US" sz="2400" dirty="0">
              <a:solidFill>
                <a:schemeClr val="bg1"/>
              </a:solidFill>
              <a:effectLst/>
              <a:latin typeface="Freestyle Script" panose="030804020302050B0404" pitchFamily="66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102" name="Google Shape;2102;p36"/>
          <p:cNvSpPr/>
          <p:nvPr/>
        </p:nvSpPr>
        <p:spPr>
          <a:xfrm rot="-503883">
            <a:off x="5922074" y="2764019"/>
            <a:ext cx="326602" cy="133433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935;p36">
            <a:extLst>
              <a:ext uri="{FF2B5EF4-FFF2-40B4-BE49-F238E27FC236}">
                <a16:creationId xmlns:a16="http://schemas.microsoft.com/office/drawing/2014/main" id="{66765128-D6C6-4CAF-AFA2-BD27E982A324}"/>
              </a:ext>
            </a:extLst>
          </p:cNvPr>
          <p:cNvSpPr txBox="1">
            <a:spLocks/>
          </p:cNvSpPr>
          <p:nvPr/>
        </p:nvSpPr>
        <p:spPr>
          <a:xfrm>
            <a:off x="6699735" y="3542384"/>
            <a:ext cx="411744" cy="640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Boogaloo"/>
              <a:buNone/>
              <a:defRPr sz="77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093CD-3270-4666-B14A-B9F48F405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22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5860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4"/>
          <p:cNvSpPr txBox="1">
            <a:spLocks noGrp="1"/>
          </p:cNvSpPr>
          <p:nvPr>
            <p:ph type="title"/>
          </p:nvPr>
        </p:nvSpPr>
        <p:spPr>
          <a:xfrm>
            <a:off x="623400" y="509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795" name="Google Shape;1795;p34"/>
          <p:cNvSpPr txBox="1"/>
          <p:nvPr/>
        </p:nvSpPr>
        <p:spPr>
          <a:xfrm>
            <a:off x="616872" y="1183950"/>
            <a:ext cx="76986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Here’s what you’ll find in this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template: 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</a:pP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 slide structure based on a lesson, which you can easily adapt to your needs. For more info on how to edit the template, please visit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or read our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 sz="11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11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</a:pP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An assortment of illustrations that are suitable for use in the presentation can be found in the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/>
              </a:rPr>
              <a:t>alternative resources slide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/>
              </a:rPr>
              <a:t>.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</a:pP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</a:t>
            </a:r>
            <a:r>
              <a:rPr lang="en" sz="11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/>
              </a:rPr>
              <a:t>thanks slide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/>
              </a:rPr>
              <a:t>,</a:t>
            </a: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which you must keep so that proper credits for our design are given.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</a:pP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/>
              </a:rPr>
              <a:t>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/>
              </a:rPr>
              <a:t>resources slide</a:t>
            </a: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where you’ll find links to all the elements used in the template.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</a:pP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/>
              </a:rPr>
              <a:t>Instructions for use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/>
              </a:rPr>
              <a:t>.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</a:pP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Final slides with: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13716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</a:pP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The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used in the template.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13716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</a:pP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 selection of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illustrations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You can also customize and animate them as you wish with the online editor. Visit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 by Freepik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to find more. 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13716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</a:pP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More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whose size and color can be edited. 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13716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</a:pP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Sets of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of the following themes: general, business, avatar, creative process, education, help &amp; support, medical, nature, performing arts, SEO &amp; marketing, and teamwork.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You can delete this slide when you’re done editing the presentation.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E6F8EB-28E8-4923-BFF4-6410C9D1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6E2BAD-6668-4217-BA3F-46A916645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23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55150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D65E8-4AD5-48DF-8610-F73DF05E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01" y="220309"/>
            <a:ext cx="4765178" cy="47707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Google Shape;1794;p34">
            <a:extLst>
              <a:ext uri="{FF2B5EF4-FFF2-40B4-BE49-F238E27FC236}">
                <a16:creationId xmlns:a16="http://schemas.microsoft.com/office/drawing/2014/main" id="{541FBD9B-1E15-415F-9E7E-27C65D49A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55959"/>
            <a:ext cx="35412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</a:t>
            </a:r>
            <a:endParaRPr dirty="0"/>
          </a:p>
        </p:txBody>
      </p:sp>
      <p:sp>
        <p:nvSpPr>
          <p:cNvPr id="8" name="Google Shape;1794;p34">
            <a:extLst>
              <a:ext uri="{FF2B5EF4-FFF2-40B4-BE49-F238E27FC236}">
                <a16:creationId xmlns:a16="http://schemas.microsoft.com/office/drawing/2014/main" id="{4A1F4668-524D-4280-8429-A7DA6F4796D1}"/>
              </a:ext>
            </a:extLst>
          </p:cNvPr>
          <p:cNvSpPr txBox="1">
            <a:spLocks/>
          </p:cNvSpPr>
          <p:nvPr/>
        </p:nvSpPr>
        <p:spPr>
          <a:xfrm>
            <a:off x="311700" y="1185408"/>
            <a:ext cx="354120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Firebase(NoSQL)</a:t>
            </a:r>
          </a:p>
        </p:txBody>
      </p:sp>
      <p:grpSp>
        <p:nvGrpSpPr>
          <p:cNvPr id="10" name="Google Shape;2110;p37">
            <a:extLst>
              <a:ext uri="{FF2B5EF4-FFF2-40B4-BE49-F238E27FC236}">
                <a16:creationId xmlns:a16="http://schemas.microsoft.com/office/drawing/2014/main" id="{F2241224-FA4A-47DF-B72F-0308F7ACC754}"/>
              </a:ext>
            </a:extLst>
          </p:cNvPr>
          <p:cNvGrpSpPr/>
          <p:nvPr/>
        </p:nvGrpSpPr>
        <p:grpSpPr>
          <a:xfrm>
            <a:off x="7149476" y="4069215"/>
            <a:ext cx="1696035" cy="921885"/>
            <a:chOff x="1212850" y="1507500"/>
            <a:chExt cx="3208150" cy="1743800"/>
          </a:xfrm>
        </p:grpSpPr>
        <p:sp>
          <p:nvSpPr>
            <p:cNvPr id="11" name="Google Shape;2111;p37">
              <a:extLst>
                <a:ext uri="{FF2B5EF4-FFF2-40B4-BE49-F238E27FC236}">
                  <a16:creationId xmlns:a16="http://schemas.microsoft.com/office/drawing/2014/main" id="{25728174-1982-4A61-8FB8-83969F2CE244}"/>
                </a:ext>
              </a:extLst>
            </p:cNvPr>
            <p:cNvSpPr/>
            <p:nvPr/>
          </p:nvSpPr>
          <p:spPr>
            <a:xfrm>
              <a:off x="1212850" y="2259225"/>
              <a:ext cx="3208150" cy="992075"/>
            </a:xfrm>
            <a:custGeom>
              <a:avLst/>
              <a:gdLst/>
              <a:ahLst/>
              <a:cxnLst/>
              <a:rect l="l" t="t" r="r" b="b"/>
              <a:pathLst>
                <a:path w="128326" h="39683" extrusionOk="0">
                  <a:moveTo>
                    <a:pt x="18901" y="0"/>
                  </a:moveTo>
                  <a:cubicBezTo>
                    <a:pt x="17266" y="0"/>
                    <a:pt x="14994" y="613"/>
                    <a:pt x="11527" y="2218"/>
                  </a:cubicBezTo>
                  <a:cubicBezTo>
                    <a:pt x="1" y="7587"/>
                    <a:pt x="6444" y="18326"/>
                    <a:pt x="9844" y="22335"/>
                  </a:cubicBezTo>
                  <a:cubicBezTo>
                    <a:pt x="13209" y="26379"/>
                    <a:pt x="6158" y="31462"/>
                    <a:pt x="10668" y="36294"/>
                  </a:cubicBezTo>
                  <a:cubicBezTo>
                    <a:pt x="12962" y="38752"/>
                    <a:pt x="35863" y="39682"/>
                    <a:pt x="59293" y="39682"/>
                  </a:cubicBezTo>
                  <a:cubicBezTo>
                    <a:pt x="81924" y="39682"/>
                    <a:pt x="105049" y="38815"/>
                    <a:pt x="110571" y="37619"/>
                  </a:cubicBezTo>
                  <a:cubicBezTo>
                    <a:pt x="121846" y="35221"/>
                    <a:pt x="117623" y="30138"/>
                    <a:pt x="119878" y="26093"/>
                  </a:cubicBezTo>
                  <a:cubicBezTo>
                    <a:pt x="122133" y="22084"/>
                    <a:pt x="128325" y="8912"/>
                    <a:pt x="121560" y="4079"/>
                  </a:cubicBezTo>
                  <a:cubicBezTo>
                    <a:pt x="118969" y="2232"/>
                    <a:pt x="116256" y="1664"/>
                    <a:pt x="113898" y="1664"/>
                  </a:cubicBezTo>
                  <a:cubicBezTo>
                    <a:pt x="110134" y="1664"/>
                    <a:pt x="107278" y="3113"/>
                    <a:pt x="107278" y="3113"/>
                  </a:cubicBezTo>
                  <a:cubicBezTo>
                    <a:pt x="107278" y="3113"/>
                    <a:pt x="61748" y="5995"/>
                    <a:pt x="39116" y="5995"/>
                  </a:cubicBezTo>
                  <a:cubicBezTo>
                    <a:pt x="32773" y="5995"/>
                    <a:pt x="28228" y="5769"/>
                    <a:pt x="26990" y="5189"/>
                  </a:cubicBezTo>
                  <a:cubicBezTo>
                    <a:pt x="23061" y="3312"/>
                    <a:pt x="22701" y="0"/>
                    <a:pt x="18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12;p37">
              <a:extLst>
                <a:ext uri="{FF2B5EF4-FFF2-40B4-BE49-F238E27FC236}">
                  <a16:creationId xmlns:a16="http://schemas.microsoft.com/office/drawing/2014/main" id="{015DAFB8-7DA0-4FBF-84E0-E3F3166A82BF}"/>
                </a:ext>
              </a:extLst>
            </p:cNvPr>
            <p:cNvSpPr/>
            <p:nvPr/>
          </p:nvSpPr>
          <p:spPr>
            <a:xfrm>
              <a:off x="1637475" y="2367150"/>
              <a:ext cx="2596025" cy="679925"/>
            </a:xfrm>
            <a:custGeom>
              <a:avLst/>
              <a:gdLst/>
              <a:ahLst/>
              <a:cxnLst/>
              <a:rect l="l" t="t" r="r" b="b"/>
              <a:pathLst>
                <a:path w="103841" h="27197" extrusionOk="0">
                  <a:moveTo>
                    <a:pt x="97982" y="0"/>
                  </a:moveTo>
                  <a:cubicBezTo>
                    <a:pt x="95139" y="0"/>
                    <a:pt x="92321" y="827"/>
                    <a:pt x="89469" y="827"/>
                  </a:cubicBezTo>
                  <a:cubicBezTo>
                    <a:pt x="89213" y="827"/>
                    <a:pt x="88956" y="821"/>
                    <a:pt x="88700" y="806"/>
                  </a:cubicBezTo>
                  <a:cubicBezTo>
                    <a:pt x="87597" y="744"/>
                    <a:pt x="86495" y="705"/>
                    <a:pt x="85385" y="705"/>
                  </a:cubicBezTo>
                  <a:cubicBezTo>
                    <a:pt x="84585" y="705"/>
                    <a:pt x="83782" y="725"/>
                    <a:pt x="82973" y="770"/>
                  </a:cubicBezTo>
                  <a:cubicBezTo>
                    <a:pt x="78570" y="1021"/>
                    <a:pt x="74131" y="1236"/>
                    <a:pt x="69728" y="1486"/>
                  </a:cubicBezTo>
                  <a:cubicBezTo>
                    <a:pt x="59097" y="2023"/>
                    <a:pt x="48466" y="2524"/>
                    <a:pt x="37835" y="2811"/>
                  </a:cubicBezTo>
                  <a:cubicBezTo>
                    <a:pt x="33557" y="2947"/>
                    <a:pt x="29299" y="3062"/>
                    <a:pt x="25047" y="3062"/>
                  </a:cubicBezTo>
                  <a:cubicBezTo>
                    <a:pt x="23713" y="3062"/>
                    <a:pt x="22380" y="3051"/>
                    <a:pt x="21047" y="3025"/>
                  </a:cubicBezTo>
                  <a:cubicBezTo>
                    <a:pt x="18900" y="2967"/>
                    <a:pt x="16681" y="2739"/>
                    <a:pt x="14528" y="2739"/>
                  </a:cubicBezTo>
                  <a:cubicBezTo>
                    <a:pt x="14060" y="2739"/>
                    <a:pt x="13596" y="2749"/>
                    <a:pt x="13137" y="2775"/>
                  </a:cubicBezTo>
                  <a:cubicBezTo>
                    <a:pt x="12963" y="2782"/>
                    <a:pt x="12797" y="2786"/>
                    <a:pt x="12637" y="2786"/>
                  </a:cubicBezTo>
                  <a:cubicBezTo>
                    <a:pt x="10534" y="2786"/>
                    <a:pt x="9606" y="2149"/>
                    <a:pt x="7410" y="1450"/>
                  </a:cubicBezTo>
                  <a:cubicBezTo>
                    <a:pt x="6464" y="1151"/>
                    <a:pt x="5206" y="895"/>
                    <a:pt x="4067" y="895"/>
                  </a:cubicBezTo>
                  <a:cubicBezTo>
                    <a:pt x="3439" y="895"/>
                    <a:pt x="2846" y="973"/>
                    <a:pt x="2363" y="1164"/>
                  </a:cubicBezTo>
                  <a:cubicBezTo>
                    <a:pt x="0" y="2131"/>
                    <a:pt x="36" y="4171"/>
                    <a:pt x="358" y="6354"/>
                  </a:cubicBezTo>
                  <a:cubicBezTo>
                    <a:pt x="644" y="8538"/>
                    <a:pt x="465" y="10685"/>
                    <a:pt x="1038" y="12797"/>
                  </a:cubicBezTo>
                  <a:cubicBezTo>
                    <a:pt x="2112" y="16985"/>
                    <a:pt x="4081" y="22784"/>
                    <a:pt x="7445" y="25755"/>
                  </a:cubicBezTo>
                  <a:cubicBezTo>
                    <a:pt x="8756" y="26907"/>
                    <a:pt x="11451" y="27196"/>
                    <a:pt x="14454" y="27196"/>
                  </a:cubicBezTo>
                  <a:cubicBezTo>
                    <a:pt x="17480" y="27196"/>
                    <a:pt x="20817" y="26903"/>
                    <a:pt x="23365" y="26903"/>
                  </a:cubicBezTo>
                  <a:cubicBezTo>
                    <a:pt x="24024" y="26903"/>
                    <a:pt x="24630" y="26923"/>
                    <a:pt x="25164" y="26972"/>
                  </a:cubicBezTo>
                  <a:cubicBezTo>
                    <a:pt x="26108" y="27052"/>
                    <a:pt x="27443" y="27082"/>
                    <a:pt x="29044" y="27082"/>
                  </a:cubicBezTo>
                  <a:cubicBezTo>
                    <a:pt x="33730" y="27082"/>
                    <a:pt x="40692" y="26827"/>
                    <a:pt x="46793" y="26827"/>
                  </a:cubicBezTo>
                  <a:cubicBezTo>
                    <a:pt x="48877" y="26827"/>
                    <a:pt x="50860" y="26856"/>
                    <a:pt x="52618" y="26936"/>
                  </a:cubicBezTo>
                  <a:cubicBezTo>
                    <a:pt x="53734" y="26987"/>
                    <a:pt x="55192" y="27011"/>
                    <a:pt x="56894" y="27011"/>
                  </a:cubicBezTo>
                  <a:cubicBezTo>
                    <a:pt x="68408" y="27011"/>
                    <a:pt x="91085" y="25886"/>
                    <a:pt x="94391" y="24108"/>
                  </a:cubicBezTo>
                  <a:cubicBezTo>
                    <a:pt x="98221" y="22104"/>
                    <a:pt x="95035" y="10650"/>
                    <a:pt x="96109" y="7822"/>
                  </a:cubicBezTo>
                  <a:cubicBezTo>
                    <a:pt x="97111" y="5137"/>
                    <a:pt x="100333" y="4672"/>
                    <a:pt x="102087" y="2918"/>
                  </a:cubicBezTo>
                  <a:cubicBezTo>
                    <a:pt x="103841" y="1164"/>
                    <a:pt x="102123" y="484"/>
                    <a:pt x="100011" y="162"/>
                  </a:cubicBezTo>
                  <a:cubicBezTo>
                    <a:pt x="99333" y="47"/>
                    <a:pt x="98657" y="0"/>
                    <a:pt x="97982" y="0"/>
                  </a:cubicBezTo>
                  <a:close/>
                </a:path>
              </a:pathLst>
            </a:custGeom>
            <a:solidFill>
              <a:srgbClr val="CF1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13;p37">
              <a:extLst>
                <a:ext uri="{FF2B5EF4-FFF2-40B4-BE49-F238E27FC236}">
                  <a16:creationId xmlns:a16="http://schemas.microsoft.com/office/drawing/2014/main" id="{0A01BF2F-CB6A-4840-8FF2-A33AE6EA9FB9}"/>
                </a:ext>
              </a:extLst>
            </p:cNvPr>
            <p:cNvSpPr/>
            <p:nvPr/>
          </p:nvSpPr>
          <p:spPr>
            <a:xfrm>
              <a:off x="1276400" y="2406825"/>
              <a:ext cx="3112375" cy="844475"/>
            </a:xfrm>
            <a:custGeom>
              <a:avLst/>
              <a:gdLst/>
              <a:ahLst/>
              <a:cxnLst/>
              <a:rect l="l" t="t" r="r" b="b"/>
              <a:pathLst>
                <a:path w="124495" h="33779" extrusionOk="0">
                  <a:moveTo>
                    <a:pt x="120772" y="1"/>
                  </a:moveTo>
                  <a:cubicBezTo>
                    <a:pt x="120951" y="2864"/>
                    <a:pt x="120951" y="7518"/>
                    <a:pt x="119519" y="10524"/>
                  </a:cubicBezTo>
                  <a:cubicBezTo>
                    <a:pt x="117300" y="15178"/>
                    <a:pt x="114687" y="17576"/>
                    <a:pt x="114687" y="20189"/>
                  </a:cubicBezTo>
                  <a:cubicBezTo>
                    <a:pt x="114687" y="22802"/>
                    <a:pt x="114293" y="26811"/>
                    <a:pt x="109640" y="28028"/>
                  </a:cubicBezTo>
                  <a:cubicBezTo>
                    <a:pt x="105859" y="29024"/>
                    <a:pt x="68370" y="30956"/>
                    <a:pt x="43528" y="30956"/>
                  </a:cubicBezTo>
                  <a:cubicBezTo>
                    <a:pt x="38027" y="30956"/>
                    <a:pt x="33145" y="30862"/>
                    <a:pt x="29388" y="30641"/>
                  </a:cubicBezTo>
                  <a:cubicBezTo>
                    <a:pt x="8663" y="29424"/>
                    <a:pt x="9271" y="25236"/>
                    <a:pt x="9665" y="20976"/>
                  </a:cubicBezTo>
                  <a:cubicBezTo>
                    <a:pt x="10094" y="16753"/>
                    <a:pt x="9271" y="16753"/>
                    <a:pt x="5656" y="10131"/>
                  </a:cubicBezTo>
                  <a:cubicBezTo>
                    <a:pt x="3508" y="6193"/>
                    <a:pt x="3186" y="2972"/>
                    <a:pt x="3938" y="251"/>
                  </a:cubicBezTo>
                  <a:lnTo>
                    <a:pt x="3938" y="251"/>
                  </a:lnTo>
                  <a:cubicBezTo>
                    <a:pt x="0" y="5871"/>
                    <a:pt x="4618" y="13245"/>
                    <a:pt x="7302" y="16431"/>
                  </a:cubicBezTo>
                  <a:cubicBezTo>
                    <a:pt x="10667" y="20475"/>
                    <a:pt x="3651" y="25558"/>
                    <a:pt x="8126" y="30390"/>
                  </a:cubicBezTo>
                  <a:cubicBezTo>
                    <a:pt x="10420" y="32848"/>
                    <a:pt x="33321" y="33778"/>
                    <a:pt x="56756" y="33778"/>
                  </a:cubicBezTo>
                  <a:cubicBezTo>
                    <a:pt x="79392" y="33778"/>
                    <a:pt x="102525" y="32911"/>
                    <a:pt x="108065" y="31715"/>
                  </a:cubicBezTo>
                  <a:cubicBezTo>
                    <a:pt x="119304" y="29317"/>
                    <a:pt x="115116" y="24234"/>
                    <a:pt x="117336" y="20189"/>
                  </a:cubicBezTo>
                  <a:cubicBezTo>
                    <a:pt x="119340" y="16609"/>
                    <a:pt x="124495" y="5728"/>
                    <a:pt x="1207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14;p37">
              <a:extLst>
                <a:ext uri="{FF2B5EF4-FFF2-40B4-BE49-F238E27FC236}">
                  <a16:creationId xmlns:a16="http://schemas.microsoft.com/office/drawing/2014/main" id="{89E47C78-FA6B-4FD2-9529-5120A23349B5}"/>
                </a:ext>
              </a:extLst>
            </p:cNvPr>
            <p:cNvSpPr/>
            <p:nvPr/>
          </p:nvSpPr>
          <p:spPr>
            <a:xfrm>
              <a:off x="1704150" y="2783800"/>
              <a:ext cx="2269400" cy="229125"/>
            </a:xfrm>
            <a:custGeom>
              <a:avLst/>
              <a:gdLst/>
              <a:ahLst/>
              <a:cxnLst/>
              <a:rect l="l" t="t" r="r" b="b"/>
              <a:pathLst>
                <a:path w="90776" h="9165" extrusionOk="0">
                  <a:moveTo>
                    <a:pt x="37752" y="1"/>
                  </a:moveTo>
                  <a:cubicBezTo>
                    <a:pt x="17416" y="1"/>
                    <a:pt x="4433" y="1134"/>
                    <a:pt x="0" y="5110"/>
                  </a:cubicBezTo>
                  <a:cubicBezTo>
                    <a:pt x="644" y="6076"/>
                    <a:pt x="1396" y="6935"/>
                    <a:pt x="2219" y="7723"/>
                  </a:cubicBezTo>
                  <a:cubicBezTo>
                    <a:pt x="3530" y="8875"/>
                    <a:pt x="6239" y="9164"/>
                    <a:pt x="9255" y="9164"/>
                  </a:cubicBezTo>
                  <a:cubicBezTo>
                    <a:pt x="12293" y="9164"/>
                    <a:pt x="15641" y="8871"/>
                    <a:pt x="18183" y="8871"/>
                  </a:cubicBezTo>
                  <a:cubicBezTo>
                    <a:pt x="18840" y="8871"/>
                    <a:pt x="19444" y="8891"/>
                    <a:pt x="19974" y="8940"/>
                  </a:cubicBezTo>
                  <a:cubicBezTo>
                    <a:pt x="20916" y="9020"/>
                    <a:pt x="22255" y="9050"/>
                    <a:pt x="23864" y="9050"/>
                  </a:cubicBezTo>
                  <a:cubicBezTo>
                    <a:pt x="28420" y="9050"/>
                    <a:pt x="35136" y="8812"/>
                    <a:pt x="41101" y="8812"/>
                  </a:cubicBezTo>
                  <a:cubicBezTo>
                    <a:pt x="43358" y="8812"/>
                    <a:pt x="45508" y="8846"/>
                    <a:pt x="47392" y="8940"/>
                  </a:cubicBezTo>
                  <a:cubicBezTo>
                    <a:pt x="48487" y="8990"/>
                    <a:pt x="49911" y="9014"/>
                    <a:pt x="51572" y="9014"/>
                  </a:cubicBezTo>
                  <a:cubicBezTo>
                    <a:pt x="63061" y="9014"/>
                    <a:pt x="85886" y="7864"/>
                    <a:pt x="89201" y="6112"/>
                  </a:cubicBezTo>
                  <a:cubicBezTo>
                    <a:pt x="90024" y="5683"/>
                    <a:pt x="90525" y="4824"/>
                    <a:pt x="90776" y="3678"/>
                  </a:cubicBezTo>
                  <a:cubicBezTo>
                    <a:pt x="85550" y="2067"/>
                    <a:pt x="76422" y="671"/>
                    <a:pt x="60422" y="313"/>
                  </a:cubicBezTo>
                  <a:cubicBezTo>
                    <a:pt x="52082" y="126"/>
                    <a:pt x="44511" y="1"/>
                    <a:pt x="37752" y="1"/>
                  </a:cubicBezTo>
                  <a:close/>
                </a:path>
              </a:pathLst>
            </a:custGeom>
            <a:solidFill>
              <a:srgbClr val="CF1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15;p37">
              <a:extLst>
                <a:ext uri="{FF2B5EF4-FFF2-40B4-BE49-F238E27FC236}">
                  <a16:creationId xmlns:a16="http://schemas.microsoft.com/office/drawing/2014/main" id="{A6B4B528-25AA-40B0-B379-ABBAD9B5EBC5}"/>
                </a:ext>
              </a:extLst>
            </p:cNvPr>
            <p:cNvSpPr/>
            <p:nvPr/>
          </p:nvSpPr>
          <p:spPr>
            <a:xfrm>
              <a:off x="1501900" y="2096450"/>
              <a:ext cx="344875" cy="339675"/>
            </a:xfrm>
            <a:custGeom>
              <a:avLst/>
              <a:gdLst/>
              <a:ahLst/>
              <a:cxnLst/>
              <a:rect l="l" t="t" r="r" b="b"/>
              <a:pathLst>
                <a:path w="13795" h="13587" extrusionOk="0">
                  <a:moveTo>
                    <a:pt x="8979" y="136"/>
                  </a:moveTo>
                  <a:cubicBezTo>
                    <a:pt x="8981" y="137"/>
                    <a:pt x="8983" y="137"/>
                    <a:pt x="8985" y="138"/>
                  </a:cubicBezTo>
                  <a:cubicBezTo>
                    <a:pt x="8983" y="137"/>
                    <a:pt x="8981" y="137"/>
                    <a:pt x="8979" y="136"/>
                  </a:cubicBezTo>
                  <a:close/>
                  <a:moveTo>
                    <a:pt x="8264" y="1"/>
                  </a:moveTo>
                  <a:cubicBezTo>
                    <a:pt x="6552" y="1"/>
                    <a:pt x="4690" y="2098"/>
                    <a:pt x="4690" y="3539"/>
                  </a:cubicBezTo>
                  <a:lnTo>
                    <a:pt x="4690" y="5937"/>
                  </a:lnTo>
                  <a:cubicBezTo>
                    <a:pt x="4690" y="5937"/>
                    <a:pt x="1" y="10769"/>
                    <a:pt x="6157" y="13167"/>
                  </a:cubicBezTo>
                  <a:cubicBezTo>
                    <a:pt x="6732" y="13397"/>
                    <a:pt x="7912" y="13586"/>
                    <a:pt x="9149" y="13586"/>
                  </a:cubicBezTo>
                  <a:cubicBezTo>
                    <a:pt x="11380" y="13586"/>
                    <a:pt x="13795" y="12972"/>
                    <a:pt x="13173" y="10877"/>
                  </a:cubicBezTo>
                  <a:cubicBezTo>
                    <a:pt x="13030" y="10340"/>
                    <a:pt x="11849" y="10018"/>
                    <a:pt x="10990" y="9624"/>
                  </a:cubicBezTo>
                  <a:cubicBezTo>
                    <a:pt x="10811" y="9516"/>
                    <a:pt x="10596" y="9409"/>
                    <a:pt x="10453" y="9266"/>
                  </a:cubicBezTo>
                  <a:cubicBezTo>
                    <a:pt x="9737" y="8514"/>
                    <a:pt x="9164" y="7619"/>
                    <a:pt x="8806" y="6653"/>
                  </a:cubicBezTo>
                  <a:cubicBezTo>
                    <a:pt x="8490" y="5916"/>
                    <a:pt x="8415" y="131"/>
                    <a:pt x="8951" y="131"/>
                  </a:cubicBezTo>
                  <a:cubicBezTo>
                    <a:pt x="8960" y="131"/>
                    <a:pt x="8970" y="132"/>
                    <a:pt x="8979" y="136"/>
                  </a:cubicBezTo>
                  <a:lnTo>
                    <a:pt x="8979" y="136"/>
                  </a:lnTo>
                  <a:cubicBezTo>
                    <a:pt x="8748" y="43"/>
                    <a:pt x="8508" y="1"/>
                    <a:pt x="8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16;p37">
              <a:extLst>
                <a:ext uri="{FF2B5EF4-FFF2-40B4-BE49-F238E27FC236}">
                  <a16:creationId xmlns:a16="http://schemas.microsoft.com/office/drawing/2014/main" id="{B08E47F7-70D8-42DC-B5BC-E53BA0DDF89A}"/>
                </a:ext>
              </a:extLst>
            </p:cNvPr>
            <p:cNvSpPr/>
            <p:nvPr/>
          </p:nvSpPr>
          <p:spPr>
            <a:xfrm>
              <a:off x="1613750" y="2089150"/>
              <a:ext cx="138750" cy="216575"/>
            </a:xfrm>
            <a:custGeom>
              <a:avLst/>
              <a:gdLst/>
              <a:ahLst/>
              <a:cxnLst/>
              <a:rect l="l" t="t" r="r" b="b"/>
              <a:pathLst>
                <a:path w="5550" h="8663" extrusionOk="0">
                  <a:moveTo>
                    <a:pt x="4762" y="1"/>
                  </a:moveTo>
                  <a:lnTo>
                    <a:pt x="4010" y="72"/>
                  </a:lnTo>
                  <a:lnTo>
                    <a:pt x="3759" y="72"/>
                  </a:lnTo>
                  <a:cubicBezTo>
                    <a:pt x="3688" y="72"/>
                    <a:pt x="3616" y="72"/>
                    <a:pt x="3580" y="108"/>
                  </a:cubicBezTo>
                  <a:cubicBezTo>
                    <a:pt x="3294" y="144"/>
                    <a:pt x="3008" y="215"/>
                    <a:pt x="2757" y="323"/>
                  </a:cubicBezTo>
                  <a:cubicBezTo>
                    <a:pt x="2614" y="359"/>
                    <a:pt x="2471" y="394"/>
                    <a:pt x="2363" y="466"/>
                  </a:cubicBezTo>
                  <a:lnTo>
                    <a:pt x="1970" y="681"/>
                  </a:lnTo>
                  <a:cubicBezTo>
                    <a:pt x="1468" y="1003"/>
                    <a:pt x="1039" y="1397"/>
                    <a:pt x="717" y="1898"/>
                  </a:cubicBezTo>
                  <a:cubicBezTo>
                    <a:pt x="395" y="2435"/>
                    <a:pt x="144" y="3007"/>
                    <a:pt x="72" y="3616"/>
                  </a:cubicBezTo>
                  <a:cubicBezTo>
                    <a:pt x="1" y="4224"/>
                    <a:pt x="37" y="4869"/>
                    <a:pt x="180" y="5477"/>
                  </a:cubicBezTo>
                  <a:cubicBezTo>
                    <a:pt x="359" y="6086"/>
                    <a:pt x="609" y="6658"/>
                    <a:pt x="967" y="7160"/>
                  </a:cubicBezTo>
                  <a:lnTo>
                    <a:pt x="788" y="6694"/>
                  </a:lnTo>
                  <a:cubicBezTo>
                    <a:pt x="609" y="6301"/>
                    <a:pt x="466" y="5871"/>
                    <a:pt x="395" y="5441"/>
                  </a:cubicBezTo>
                  <a:cubicBezTo>
                    <a:pt x="287" y="4797"/>
                    <a:pt x="323" y="4117"/>
                    <a:pt x="502" y="3509"/>
                  </a:cubicBezTo>
                  <a:cubicBezTo>
                    <a:pt x="717" y="2721"/>
                    <a:pt x="1146" y="2041"/>
                    <a:pt x="1755" y="1504"/>
                  </a:cubicBezTo>
                  <a:cubicBezTo>
                    <a:pt x="2113" y="1253"/>
                    <a:pt x="2507" y="1039"/>
                    <a:pt x="2900" y="896"/>
                  </a:cubicBezTo>
                  <a:cubicBezTo>
                    <a:pt x="3008" y="860"/>
                    <a:pt x="3115" y="824"/>
                    <a:pt x="3222" y="788"/>
                  </a:cubicBezTo>
                  <a:lnTo>
                    <a:pt x="3545" y="717"/>
                  </a:lnTo>
                  <a:cubicBezTo>
                    <a:pt x="3652" y="717"/>
                    <a:pt x="3795" y="681"/>
                    <a:pt x="3903" y="681"/>
                  </a:cubicBezTo>
                  <a:lnTo>
                    <a:pt x="3974" y="681"/>
                  </a:lnTo>
                  <a:lnTo>
                    <a:pt x="3938" y="860"/>
                  </a:lnTo>
                  <a:cubicBezTo>
                    <a:pt x="3903" y="1110"/>
                    <a:pt x="3867" y="1361"/>
                    <a:pt x="3831" y="1611"/>
                  </a:cubicBezTo>
                  <a:cubicBezTo>
                    <a:pt x="3759" y="2148"/>
                    <a:pt x="3724" y="2649"/>
                    <a:pt x="3688" y="3186"/>
                  </a:cubicBezTo>
                  <a:cubicBezTo>
                    <a:pt x="3688" y="4189"/>
                    <a:pt x="3831" y="5227"/>
                    <a:pt x="4153" y="6193"/>
                  </a:cubicBezTo>
                  <a:cubicBezTo>
                    <a:pt x="4439" y="7124"/>
                    <a:pt x="4905" y="7947"/>
                    <a:pt x="5549" y="8663"/>
                  </a:cubicBezTo>
                  <a:lnTo>
                    <a:pt x="5370" y="8341"/>
                  </a:lnTo>
                  <a:cubicBezTo>
                    <a:pt x="5191" y="8054"/>
                    <a:pt x="5048" y="7732"/>
                    <a:pt x="4905" y="7410"/>
                  </a:cubicBezTo>
                  <a:cubicBezTo>
                    <a:pt x="4439" y="6265"/>
                    <a:pt x="4225" y="5012"/>
                    <a:pt x="4260" y="3723"/>
                  </a:cubicBezTo>
                  <a:cubicBezTo>
                    <a:pt x="4296" y="2864"/>
                    <a:pt x="4368" y="2005"/>
                    <a:pt x="4547" y="1146"/>
                  </a:cubicBezTo>
                  <a:lnTo>
                    <a:pt x="4583" y="967"/>
                  </a:lnTo>
                  <a:lnTo>
                    <a:pt x="4618" y="717"/>
                  </a:lnTo>
                  <a:cubicBezTo>
                    <a:pt x="4690" y="466"/>
                    <a:pt x="4726" y="215"/>
                    <a:pt x="47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17;p37">
              <a:extLst>
                <a:ext uri="{FF2B5EF4-FFF2-40B4-BE49-F238E27FC236}">
                  <a16:creationId xmlns:a16="http://schemas.microsoft.com/office/drawing/2014/main" id="{FEC7B613-AA54-46D2-882E-990324C2AB8C}"/>
                </a:ext>
              </a:extLst>
            </p:cNvPr>
            <p:cNvSpPr/>
            <p:nvPr/>
          </p:nvSpPr>
          <p:spPr>
            <a:xfrm>
              <a:off x="1568125" y="2235925"/>
              <a:ext cx="51925" cy="170925"/>
            </a:xfrm>
            <a:custGeom>
              <a:avLst/>
              <a:gdLst/>
              <a:ahLst/>
              <a:cxnLst/>
              <a:rect l="l" t="t" r="r" b="b"/>
              <a:pathLst>
                <a:path w="2077" h="6837" extrusionOk="0">
                  <a:moveTo>
                    <a:pt x="2076" y="0"/>
                  </a:moveTo>
                  <a:cubicBezTo>
                    <a:pt x="2076" y="0"/>
                    <a:pt x="1897" y="107"/>
                    <a:pt x="1575" y="358"/>
                  </a:cubicBezTo>
                  <a:cubicBezTo>
                    <a:pt x="1110" y="716"/>
                    <a:pt x="752" y="1181"/>
                    <a:pt x="466" y="1682"/>
                  </a:cubicBezTo>
                  <a:cubicBezTo>
                    <a:pt x="72" y="2506"/>
                    <a:pt x="0" y="3436"/>
                    <a:pt x="251" y="4295"/>
                  </a:cubicBezTo>
                  <a:cubicBezTo>
                    <a:pt x="537" y="5333"/>
                    <a:pt x="1182" y="6228"/>
                    <a:pt x="2041" y="6837"/>
                  </a:cubicBezTo>
                  <a:lnTo>
                    <a:pt x="1897" y="6658"/>
                  </a:lnTo>
                  <a:cubicBezTo>
                    <a:pt x="1826" y="6550"/>
                    <a:pt x="1719" y="6407"/>
                    <a:pt x="1611" y="6192"/>
                  </a:cubicBezTo>
                  <a:cubicBezTo>
                    <a:pt x="1253" y="5620"/>
                    <a:pt x="1003" y="5047"/>
                    <a:pt x="859" y="4439"/>
                  </a:cubicBezTo>
                  <a:cubicBezTo>
                    <a:pt x="824" y="4260"/>
                    <a:pt x="788" y="4081"/>
                    <a:pt x="752" y="3866"/>
                  </a:cubicBezTo>
                  <a:cubicBezTo>
                    <a:pt x="716" y="3687"/>
                    <a:pt x="716" y="3508"/>
                    <a:pt x="716" y="3293"/>
                  </a:cubicBezTo>
                  <a:cubicBezTo>
                    <a:pt x="716" y="2899"/>
                    <a:pt x="788" y="2506"/>
                    <a:pt x="931" y="2112"/>
                  </a:cubicBezTo>
                  <a:cubicBezTo>
                    <a:pt x="1217" y="1360"/>
                    <a:pt x="1575" y="644"/>
                    <a:pt x="2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18;p37">
              <a:extLst>
                <a:ext uri="{FF2B5EF4-FFF2-40B4-BE49-F238E27FC236}">
                  <a16:creationId xmlns:a16="http://schemas.microsoft.com/office/drawing/2014/main" id="{ED5B191A-DF5C-4F89-B00E-DE7254CB8B21}"/>
                </a:ext>
              </a:extLst>
            </p:cNvPr>
            <p:cNvSpPr/>
            <p:nvPr/>
          </p:nvSpPr>
          <p:spPr>
            <a:xfrm>
              <a:off x="1501900" y="2134800"/>
              <a:ext cx="304275" cy="301275"/>
            </a:xfrm>
            <a:custGeom>
              <a:avLst/>
              <a:gdLst/>
              <a:ahLst/>
              <a:cxnLst/>
              <a:rect l="l" t="t" r="r" b="b"/>
              <a:pathLst>
                <a:path w="12171" h="12051" extrusionOk="0">
                  <a:moveTo>
                    <a:pt x="5549" y="0"/>
                  </a:moveTo>
                  <a:cubicBezTo>
                    <a:pt x="5048" y="573"/>
                    <a:pt x="4725" y="1253"/>
                    <a:pt x="4690" y="2005"/>
                  </a:cubicBezTo>
                  <a:lnTo>
                    <a:pt x="4690" y="4403"/>
                  </a:lnTo>
                  <a:cubicBezTo>
                    <a:pt x="4690" y="4403"/>
                    <a:pt x="1" y="9235"/>
                    <a:pt x="6157" y="11633"/>
                  </a:cubicBezTo>
                  <a:cubicBezTo>
                    <a:pt x="7104" y="11916"/>
                    <a:pt x="8096" y="12050"/>
                    <a:pt x="9089" y="12050"/>
                  </a:cubicBezTo>
                  <a:cubicBezTo>
                    <a:pt x="9861" y="12050"/>
                    <a:pt x="10632" y="11969"/>
                    <a:pt x="11383" y="11812"/>
                  </a:cubicBezTo>
                  <a:cubicBezTo>
                    <a:pt x="11813" y="10774"/>
                    <a:pt x="12063" y="9701"/>
                    <a:pt x="12171" y="8591"/>
                  </a:cubicBezTo>
                  <a:cubicBezTo>
                    <a:pt x="11777" y="8412"/>
                    <a:pt x="11347" y="8269"/>
                    <a:pt x="10990" y="8090"/>
                  </a:cubicBezTo>
                  <a:cubicBezTo>
                    <a:pt x="10811" y="7982"/>
                    <a:pt x="10596" y="7875"/>
                    <a:pt x="10453" y="7732"/>
                  </a:cubicBezTo>
                  <a:cubicBezTo>
                    <a:pt x="9951" y="7267"/>
                    <a:pt x="9558" y="6730"/>
                    <a:pt x="9271" y="6121"/>
                  </a:cubicBezTo>
                  <a:cubicBezTo>
                    <a:pt x="8980" y="6761"/>
                    <a:pt x="8595" y="7283"/>
                    <a:pt x="8076" y="7283"/>
                  </a:cubicBezTo>
                  <a:cubicBezTo>
                    <a:pt x="7957" y="7283"/>
                    <a:pt x="7830" y="7255"/>
                    <a:pt x="7696" y="7195"/>
                  </a:cubicBezTo>
                  <a:cubicBezTo>
                    <a:pt x="6300" y="6586"/>
                    <a:pt x="4869" y="3007"/>
                    <a:pt x="5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19;p37">
              <a:extLst>
                <a:ext uri="{FF2B5EF4-FFF2-40B4-BE49-F238E27FC236}">
                  <a16:creationId xmlns:a16="http://schemas.microsoft.com/office/drawing/2014/main" id="{3C991964-1BC3-4368-858A-6CB0541F11E8}"/>
                </a:ext>
              </a:extLst>
            </p:cNvPr>
            <p:cNvSpPr/>
            <p:nvPr/>
          </p:nvSpPr>
          <p:spPr>
            <a:xfrm>
              <a:off x="1672825" y="1800000"/>
              <a:ext cx="2363375" cy="1194225"/>
            </a:xfrm>
            <a:custGeom>
              <a:avLst/>
              <a:gdLst/>
              <a:ahLst/>
              <a:cxnLst/>
              <a:rect l="l" t="t" r="r" b="b"/>
              <a:pathLst>
                <a:path w="94535" h="47769" extrusionOk="0">
                  <a:moveTo>
                    <a:pt x="25821" y="0"/>
                  </a:moveTo>
                  <a:cubicBezTo>
                    <a:pt x="21794" y="0"/>
                    <a:pt x="18957" y="526"/>
                    <a:pt x="18578" y="614"/>
                  </a:cubicBezTo>
                  <a:cubicBezTo>
                    <a:pt x="17611" y="792"/>
                    <a:pt x="19258" y="2725"/>
                    <a:pt x="19258" y="2725"/>
                  </a:cubicBezTo>
                  <a:cubicBezTo>
                    <a:pt x="19258" y="2725"/>
                    <a:pt x="18115" y="2448"/>
                    <a:pt x="17226" y="2448"/>
                  </a:cubicBezTo>
                  <a:cubicBezTo>
                    <a:pt x="16837" y="2448"/>
                    <a:pt x="16497" y="2501"/>
                    <a:pt x="16323" y="2654"/>
                  </a:cubicBezTo>
                  <a:cubicBezTo>
                    <a:pt x="15786" y="3119"/>
                    <a:pt x="17576" y="3584"/>
                    <a:pt x="17576" y="3584"/>
                  </a:cubicBezTo>
                  <a:cubicBezTo>
                    <a:pt x="5513" y="7593"/>
                    <a:pt x="2649" y="25312"/>
                    <a:pt x="2649" y="25312"/>
                  </a:cubicBezTo>
                  <a:cubicBezTo>
                    <a:pt x="2649" y="25312"/>
                    <a:pt x="0" y="29392"/>
                    <a:pt x="466" y="30180"/>
                  </a:cubicBezTo>
                  <a:cubicBezTo>
                    <a:pt x="570" y="30336"/>
                    <a:pt x="717" y="30398"/>
                    <a:pt x="886" y="30398"/>
                  </a:cubicBezTo>
                  <a:cubicBezTo>
                    <a:pt x="1527" y="30398"/>
                    <a:pt x="2470" y="29500"/>
                    <a:pt x="2470" y="29500"/>
                  </a:cubicBezTo>
                  <a:lnTo>
                    <a:pt x="2470" y="29500"/>
                  </a:lnTo>
                  <a:cubicBezTo>
                    <a:pt x="2470" y="29500"/>
                    <a:pt x="1253" y="32650"/>
                    <a:pt x="2005" y="33974"/>
                  </a:cubicBezTo>
                  <a:cubicBezTo>
                    <a:pt x="2164" y="34254"/>
                    <a:pt x="2320" y="34365"/>
                    <a:pt x="2466" y="34365"/>
                  </a:cubicBezTo>
                  <a:cubicBezTo>
                    <a:pt x="3014" y="34365"/>
                    <a:pt x="3437" y="32829"/>
                    <a:pt x="3437" y="32829"/>
                  </a:cubicBezTo>
                  <a:lnTo>
                    <a:pt x="3437" y="32829"/>
                  </a:lnTo>
                  <a:cubicBezTo>
                    <a:pt x="3437" y="32830"/>
                    <a:pt x="3329" y="42816"/>
                    <a:pt x="5405" y="44891"/>
                  </a:cubicBezTo>
                  <a:cubicBezTo>
                    <a:pt x="6894" y="46380"/>
                    <a:pt x="12189" y="46893"/>
                    <a:pt x="15781" y="46893"/>
                  </a:cubicBezTo>
                  <a:cubicBezTo>
                    <a:pt x="17200" y="46893"/>
                    <a:pt x="18353" y="46813"/>
                    <a:pt x="18900" y="46681"/>
                  </a:cubicBezTo>
                  <a:cubicBezTo>
                    <a:pt x="19430" y="46541"/>
                    <a:pt x="19915" y="46480"/>
                    <a:pt x="20429" y="46480"/>
                  </a:cubicBezTo>
                  <a:cubicBezTo>
                    <a:pt x="21757" y="46480"/>
                    <a:pt x="23281" y="46891"/>
                    <a:pt x="26274" y="47433"/>
                  </a:cubicBezTo>
                  <a:cubicBezTo>
                    <a:pt x="27514" y="47656"/>
                    <a:pt x="28862" y="47768"/>
                    <a:pt x="30163" y="47768"/>
                  </a:cubicBezTo>
                  <a:cubicBezTo>
                    <a:pt x="33256" y="47768"/>
                    <a:pt x="36089" y="47132"/>
                    <a:pt x="36618" y="45822"/>
                  </a:cubicBezTo>
                  <a:cubicBezTo>
                    <a:pt x="37406" y="43925"/>
                    <a:pt x="29710" y="42994"/>
                    <a:pt x="29710" y="42994"/>
                  </a:cubicBezTo>
                  <a:lnTo>
                    <a:pt x="32251" y="42314"/>
                  </a:lnTo>
                  <a:cubicBezTo>
                    <a:pt x="34220" y="42815"/>
                    <a:pt x="36117" y="43424"/>
                    <a:pt x="37979" y="44211"/>
                  </a:cubicBezTo>
                  <a:cubicBezTo>
                    <a:pt x="39938" y="45113"/>
                    <a:pt x="43708" y="45799"/>
                    <a:pt x="47527" y="45799"/>
                  </a:cubicBezTo>
                  <a:cubicBezTo>
                    <a:pt x="48104" y="45799"/>
                    <a:pt x="48681" y="45783"/>
                    <a:pt x="49254" y="45751"/>
                  </a:cubicBezTo>
                  <a:cubicBezTo>
                    <a:pt x="53620" y="45464"/>
                    <a:pt x="54372" y="43460"/>
                    <a:pt x="54373" y="43460"/>
                  </a:cubicBezTo>
                  <a:lnTo>
                    <a:pt x="54373" y="43460"/>
                  </a:lnTo>
                  <a:cubicBezTo>
                    <a:pt x="54098" y="45747"/>
                    <a:pt x="60943" y="46753"/>
                    <a:pt x="68711" y="46753"/>
                  </a:cubicBezTo>
                  <a:cubicBezTo>
                    <a:pt x="77113" y="46753"/>
                    <a:pt x="86593" y="45576"/>
                    <a:pt x="89308" y="43567"/>
                  </a:cubicBezTo>
                  <a:cubicBezTo>
                    <a:pt x="94534" y="39665"/>
                    <a:pt x="89308" y="33366"/>
                    <a:pt x="89308" y="33366"/>
                  </a:cubicBezTo>
                  <a:cubicBezTo>
                    <a:pt x="89308" y="33366"/>
                    <a:pt x="58847" y="15182"/>
                    <a:pt x="47071" y="6341"/>
                  </a:cubicBezTo>
                  <a:cubicBezTo>
                    <a:pt x="40086" y="1118"/>
                    <a:pt x="31690" y="0"/>
                    <a:pt x="25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20;p37">
              <a:extLst>
                <a:ext uri="{FF2B5EF4-FFF2-40B4-BE49-F238E27FC236}">
                  <a16:creationId xmlns:a16="http://schemas.microsoft.com/office/drawing/2014/main" id="{E51F579A-D04C-4742-81E4-0D4122D43D98}"/>
                </a:ext>
              </a:extLst>
            </p:cNvPr>
            <p:cNvSpPr/>
            <p:nvPr/>
          </p:nvSpPr>
          <p:spPr>
            <a:xfrm>
              <a:off x="1725625" y="2569700"/>
              <a:ext cx="2211250" cy="424525"/>
            </a:xfrm>
            <a:custGeom>
              <a:avLst/>
              <a:gdLst/>
              <a:ahLst/>
              <a:cxnLst/>
              <a:rect l="l" t="t" r="r" b="b"/>
              <a:pathLst>
                <a:path w="88450" h="16981" extrusionOk="0">
                  <a:moveTo>
                    <a:pt x="1683" y="0"/>
                  </a:moveTo>
                  <a:cubicBezTo>
                    <a:pt x="1074" y="1074"/>
                    <a:pt x="501" y="2184"/>
                    <a:pt x="0" y="3365"/>
                  </a:cubicBezTo>
                  <a:cubicBezTo>
                    <a:pt x="123" y="3524"/>
                    <a:pt x="242" y="3590"/>
                    <a:pt x="356" y="3590"/>
                  </a:cubicBezTo>
                  <a:cubicBezTo>
                    <a:pt x="906" y="3590"/>
                    <a:pt x="1325" y="2041"/>
                    <a:pt x="1325" y="2041"/>
                  </a:cubicBezTo>
                  <a:lnTo>
                    <a:pt x="1325" y="2041"/>
                  </a:lnTo>
                  <a:cubicBezTo>
                    <a:pt x="1325" y="2042"/>
                    <a:pt x="1217" y="12028"/>
                    <a:pt x="3293" y="14103"/>
                  </a:cubicBezTo>
                  <a:cubicBezTo>
                    <a:pt x="4782" y="15592"/>
                    <a:pt x="10077" y="16105"/>
                    <a:pt x="13669" y="16105"/>
                  </a:cubicBezTo>
                  <a:cubicBezTo>
                    <a:pt x="15088" y="16105"/>
                    <a:pt x="16241" y="16025"/>
                    <a:pt x="16788" y="15893"/>
                  </a:cubicBezTo>
                  <a:cubicBezTo>
                    <a:pt x="17318" y="15753"/>
                    <a:pt x="17803" y="15692"/>
                    <a:pt x="18317" y="15692"/>
                  </a:cubicBezTo>
                  <a:cubicBezTo>
                    <a:pt x="19645" y="15692"/>
                    <a:pt x="21169" y="16103"/>
                    <a:pt x="24162" y="16645"/>
                  </a:cubicBezTo>
                  <a:cubicBezTo>
                    <a:pt x="25402" y="16868"/>
                    <a:pt x="26750" y="16980"/>
                    <a:pt x="28051" y="16980"/>
                  </a:cubicBezTo>
                  <a:cubicBezTo>
                    <a:pt x="31144" y="16980"/>
                    <a:pt x="33977" y="16344"/>
                    <a:pt x="34506" y="15034"/>
                  </a:cubicBezTo>
                  <a:cubicBezTo>
                    <a:pt x="35294" y="13137"/>
                    <a:pt x="27634" y="12206"/>
                    <a:pt x="27634" y="12206"/>
                  </a:cubicBezTo>
                  <a:lnTo>
                    <a:pt x="30175" y="11526"/>
                  </a:lnTo>
                  <a:cubicBezTo>
                    <a:pt x="32144" y="12027"/>
                    <a:pt x="34041" y="12636"/>
                    <a:pt x="35867" y="13423"/>
                  </a:cubicBezTo>
                  <a:cubicBezTo>
                    <a:pt x="37857" y="14325"/>
                    <a:pt x="41631" y="15011"/>
                    <a:pt x="45451" y="15011"/>
                  </a:cubicBezTo>
                  <a:cubicBezTo>
                    <a:pt x="46027" y="15011"/>
                    <a:pt x="46605" y="14995"/>
                    <a:pt x="47178" y="14963"/>
                  </a:cubicBezTo>
                  <a:cubicBezTo>
                    <a:pt x="51544" y="14676"/>
                    <a:pt x="52296" y="12672"/>
                    <a:pt x="52296" y="12672"/>
                  </a:cubicBezTo>
                  <a:lnTo>
                    <a:pt x="52296" y="12672"/>
                  </a:lnTo>
                  <a:cubicBezTo>
                    <a:pt x="52021" y="14959"/>
                    <a:pt x="58867" y="15965"/>
                    <a:pt x="66635" y="15965"/>
                  </a:cubicBezTo>
                  <a:cubicBezTo>
                    <a:pt x="75036" y="15965"/>
                    <a:pt x="84517" y="14788"/>
                    <a:pt x="87232" y="12779"/>
                  </a:cubicBezTo>
                  <a:cubicBezTo>
                    <a:pt x="87698" y="12421"/>
                    <a:pt x="88091" y="12027"/>
                    <a:pt x="88449" y="11598"/>
                  </a:cubicBezTo>
                  <a:lnTo>
                    <a:pt x="88449" y="11598"/>
                  </a:lnTo>
                  <a:cubicBezTo>
                    <a:pt x="86381" y="11987"/>
                    <a:pt x="82133" y="12493"/>
                    <a:pt x="78649" y="12493"/>
                  </a:cubicBezTo>
                  <a:cubicBezTo>
                    <a:pt x="76043" y="12493"/>
                    <a:pt x="73865" y="12210"/>
                    <a:pt x="73344" y="11383"/>
                  </a:cubicBezTo>
                  <a:cubicBezTo>
                    <a:pt x="71840" y="9128"/>
                    <a:pt x="75348" y="4940"/>
                    <a:pt x="75348" y="4940"/>
                  </a:cubicBezTo>
                  <a:lnTo>
                    <a:pt x="75348" y="4940"/>
                  </a:lnTo>
                  <a:lnTo>
                    <a:pt x="45173" y="5370"/>
                  </a:lnTo>
                  <a:cubicBezTo>
                    <a:pt x="45173" y="5370"/>
                    <a:pt x="42978" y="8370"/>
                    <a:pt x="39413" y="8370"/>
                  </a:cubicBezTo>
                  <a:cubicBezTo>
                    <a:pt x="38659" y="8370"/>
                    <a:pt x="37844" y="8236"/>
                    <a:pt x="36976" y="7911"/>
                  </a:cubicBezTo>
                  <a:cubicBezTo>
                    <a:pt x="32001" y="6014"/>
                    <a:pt x="31607" y="3079"/>
                    <a:pt x="31607" y="3079"/>
                  </a:cubicBezTo>
                  <a:cubicBezTo>
                    <a:pt x="31607" y="3079"/>
                    <a:pt x="26803" y="10184"/>
                    <a:pt x="17523" y="10184"/>
                  </a:cubicBezTo>
                  <a:cubicBezTo>
                    <a:pt x="17258" y="10184"/>
                    <a:pt x="16989" y="10178"/>
                    <a:pt x="16716" y="10166"/>
                  </a:cubicBezTo>
                  <a:cubicBezTo>
                    <a:pt x="6944" y="9772"/>
                    <a:pt x="1969" y="645"/>
                    <a:pt x="1969" y="645"/>
                  </a:cubicBezTo>
                  <a:lnTo>
                    <a:pt x="1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21;p37">
              <a:extLst>
                <a:ext uri="{FF2B5EF4-FFF2-40B4-BE49-F238E27FC236}">
                  <a16:creationId xmlns:a16="http://schemas.microsoft.com/office/drawing/2014/main" id="{B36BB643-8AFD-416A-AD5A-F0B8A525093A}"/>
                </a:ext>
              </a:extLst>
            </p:cNvPr>
            <p:cNvSpPr/>
            <p:nvPr/>
          </p:nvSpPr>
          <p:spPr>
            <a:xfrm>
              <a:off x="2785150" y="2690500"/>
              <a:ext cx="5400" cy="14350"/>
            </a:xfrm>
            <a:custGeom>
              <a:avLst/>
              <a:gdLst/>
              <a:ahLst/>
              <a:cxnLst/>
              <a:rect l="l" t="t" r="r" b="b"/>
              <a:pathLst>
                <a:path w="216" h="574" extrusionOk="0">
                  <a:moveTo>
                    <a:pt x="0" y="1"/>
                  </a:moveTo>
                  <a:cubicBezTo>
                    <a:pt x="72" y="180"/>
                    <a:pt x="143" y="394"/>
                    <a:pt x="215" y="573"/>
                  </a:cubicBezTo>
                  <a:cubicBezTo>
                    <a:pt x="179" y="359"/>
                    <a:pt x="143" y="180"/>
                    <a:pt x="143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22;p37">
              <a:extLst>
                <a:ext uri="{FF2B5EF4-FFF2-40B4-BE49-F238E27FC236}">
                  <a16:creationId xmlns:a16="http://schemas.microsoft.com/office/drawing/2014/main" id="{6D6A7FFD-1D22-475E-BAB5-1638FC078C98}"/>
                </a:ext>
              </a:extLst>
            </p:cNvPr>
            <p:cNvSpPr/>
            <p:nvPr/>
          </p:nvSpPr>
          <p:spPr>
            <a:xfrm>
              <a:off x="2616025" y="1934350"/>
              <a:ext cx="1300250" cy="902225"/>
            </a:xfrm>
            <a:custGeom>
              <a:avLst/>
              <a:gdLst/>
              <a:ahLst/>
              <a:cxnLst/>
              <a:rect l="l" t="t" r="r" b="b"/>
              <a:pathLst>
                <a:path w="52010" h="36089" extrusionOk="0">
                  <a:moveTo>
                    <a:pt x="2076" y="16824"/>
                  </a:moveTo>
                  <a:lnTo>
                    <a:pt x="2112" y="16859"/>
                  </a:lnTo>
                  <a:lnTo>
                    <a:pt x="2184" y="16859"/>
                  </a:lnTo>
                  <a:lnTo>
                    <a:pt x="2148" y="16895"/>
                  </a:lnTo>
                  <a:cubicBezTo>
                    <a:pt x="2076" y="16967"/>
                    <a:pt x="2005" y="17074"/>
                    <a:pt x="1969" y="17182"/>
                  </a:cubicBezTo>
                  <a:cubicBezTo>
                    <a:pt x="1933" y="17217"/>
                    <a:pt x="1933" y="17253"/>
                    <a:pt x="1897" y="17289"/>
                  </a:cubicBezTo>
                  <a:cubicBezTo>
                    <a:pt x="1826" y="17396"/>
                    <a:pt x="1718" y="17504"/>
                    <a:pt x="1647" y="17575"/>
                  </a:cubicBezTo>
                  <a:cubicBezTo>
                    <a:pt x="1826" y="17253"/>
                    <a:pt x="1969" y="17003"/>
                    <a:pt x="2076" y="16824"/>
                  </a:cubicBezTo>
                  <a:close/>
                  <a:moveTo>
                    <a:pt x="859" y="19437"/>
                  </a:moveTo>
                  <a:lnTo>
                    <a:pt x="859" y="19437"/>
                  </a:lnTo>
                  <a:cubicBezTo>
                    <a:pt x="967" y="20117"/>
                    <a:pt x="1181" y="20761"/>
                    <a:pt x="1575" y="21334"/>
                  </a:cubicBezTo>
                  <a:cubicBezTo>
                    <a:pt x="1324" y="20976"/>
                    <a:pt x="1110" y="20618"/>
                    <a:pt x="967" y="20224"/>
                  </a:cubicBezTo>
                  <a:cubicBezTo>
                    <a:pt x="895" y="19974"/>
                    <a:pt x="859" y="19687"/>
                    <a:pt x="859" y="19437"/>
                  </a:cubicBezTo>
                  <a:close/>
                  <a:moveTo>
                    <a:pt x="51008" y="29495"/>
                  </a:moveTo>
                  <a:cubicBezTo>
                    <a:pt x="50900" y="29567"/>
                    <a:pt x="50793" y="29602"/>
                    <a:pt x="50650" y="29638"/>
                  </a:cubicBezTo>
                  <a:cubicBezTo>
                    <a:pt x="50471" y="29674"/>
                    <a:pt x="50328" y="29674"/>
                    <a:pt x="50328" y="29674"/>
                  </a:cubicBezTo>
                  <a:lnTo>
                    <a:pt x="50256" y="29674"/>
                  </a:lnTo>
                  <a:cubicBezTo>
                    <a:pt x="50184" y="29674"/>
                    <a:pt x="50113" y="29710"/>
                    <a:pt x="50005" y="29710"/>
                  </a:cubicBezTo>
                  <a:cubicBezTo>
                    <a:pt x="49791" y="29746"/>
                    <a:pt x="49576" y="29746"/>
                    <a:pt x="49361" y="29746"/>
                  </a:cubicBezTo>
                  <a:cubicBezTo>
                    <a:pt x="49898" y="29710"/>
                    <a:pt x="50471" y="29638"/>
                    <a:pt x="51008" y="29495"/>
                  </a:cubicBezTo>
                  <a:close/>
                  <a:moveTo>
                    <a:pt x="47643" y="29710"/>
                  </a:moveTo>
                  <a:cubicBezTo>
                    <a:pt x="47750" y="30175"/>
                    <a:pt x="47858" y="30640"/>
                    <a:pt x="47929" y="31142"/>
                  </a:cubicBezTo>
                  <a:cubicBezTo>
                    <a:pt x="47929" y="31321"/>
                    <a:pt x="47965" y="31499"/>
                    <a:pt x="48001" y="31678"/>
                  </a:cubicBezTo>
                  <a:cubicBezTo>
                    <a:pt x="47822" y="30963"/>
                    <a:pt x="47607" y="30282"/>
                    <a:pt x="47392" y="29710"/>
                  </a:cubicBezTo>
                  <a:close/>
                  <a:moveTo>
                    <a:pt x="8018" y="0"/>
                  </a:moveTo>
                  <a:cubicBezTo>
                    <a:pt x="7410" y="645"/>
                    <a:pt x="6873" y="1289"/>
                    <a:pt x="6372" y="1969"/>
                  </a:cubicBezTo>
                  <a:cubicBezTo>
                    <a:pt x="6014" y="2470"/>
                    <a:pt x="2005" y="8913"/>
                    <a:pt x="1897" y="10130"/>
                  </a:cubicBezTo>
                  <a:cubicBezTo>
                    <a:pt x="1826" y="10273"/>
                    <a:pt x="1647" y="10524"/>
                    <a:pt x="1503" y="10846"/>
                  </a:cubicBezTo>
                  <a:cubicBezTo>
                    <a:pt x="1146" y="11490"/>
                    <a:pt x="859" y="12170"/>
                    <a:pt x="609" y="12850"/>
                  </a:cubicBezTo>
                  <a:cubicBezTo>
                    <a:pt x="465" y="13208"/>
                    <a:pt x="358" y="13602"/>
                    <a:pt x="215" y="13960"/>
                  </a:cubicBezTo>
                  <a:cubicBezTo>
                    <a:pt x="143" y="14318"/>
                    <a:pt x="107" y="14640"/>
                    <a:pt x="36" y="14998"/>
                  </a:cubicBezTo>
                  <a:cubicBezTo>
                    <a:pt x="36" y="15320"/>
                    <a:pt x="0" y="15535"/>
                    <a:pt x="0" y="15714"/>
                  </a:cubicBezTo>
                  <a:cubicBezTo>
                    <a:pt x="0" y="15821"/>
                    <a:pt x="0" y="15893"/>
                    <a:pt x="36" y="16000"/>
                  </a:cubicBezTo>
                  <a:lnTo>
                    <a:pt x="36" y="16072"/>
                  </a:lnTo>
                  <a:cubicBezTo>
                    <a:pt x="36" y="16072"/>
                    <a:pt x="36" y="16108"/>
                    <a:pt x="36" y="16144"/>
                  </a:cubicBezTo>
                  <a:cubicBezTo>
                    <a:pt x="36" y="16215"/>
                    <a:pt x="72" y="16323"/>
                    <a:pt x="72" y="16394"/>
                  </a:cubicBezTo>
                  <a:cubicBezTo>
                    <a:pt x="143" y="16573"/>
                    <a:pt x="215" y="16716"/>
                    <a:pt x="358" y="16859"/>
                  </a:cubicBezTo>
                  <a:cubicBezTo>
                    <a:pt x="537" y="16967"/>
                    <a:pt x="752" y="17003"/>
                    <a:pt x="967" y="17003"/>
                  </a:cubicBezTo>
                  <a:cubicBezTo>
                    <a:pt x="1253" y="16967"/>
                    <a:pt x="1575" y="16931"/>
                    <a:pt x="1861" y="16895"/>
                  </a:cubicBezTo>
                  <a:lnTo>
                    <a:pt x="1861" y="16895"/>
                  </a:lnTo>
                  <a:cubicBezTo>
                    <a:pt x="1718" y="17038"/>
                    <a:pt x="1539" y="17253"/>
                    <a:pt x="1324" y="17504"/>
                  </a:cubicBezTo>
                  <a:cubicBezTo>
                    <a:pt x="1038" y="17862"/>
                    <a:pt x="788" y="18291"/>
                    <a:pt x="573" y="18685"/>
                  </a:cubicBezTo>
                  <a:cubicBezTo>
                    <a:pt x="358" y="19222"/>
                    <a:pt x="286" y="19795"/>
                    <a:pt x="430" y="20367"/>
                  </a:cubicBezTo>
                  <a:cubicBezTo>
                    <a:pt x="573" y="20904"/>
                    <a:pt x="859" y="21405"/>
                    <a:pt x="1181" y="21835"/>
                  </a:cubicBezTo>
                  <a:cubicBezTo>
                    <a:pt x="1503" y="22193"/>
                    <a:pt x="1790" y="22551"/>
                    <a:pt x="2148" y="22873"/>
                  </a:cubicBezTo>
                  <a:cubicBezTo>
                    <a:pt x="2434" y="23124"/>
                    <a:pt x="2720" y="23338"/>
                    <a:pt x="2864" y="23517"/>
                  </a:cubicBezTo>
                  <a:cubicBezTo>
                    <a:pt x="3043" y="23660"/>
                    <a:pt x="3150" y="23732"/>
                    <a:pt x="3150" y="23732"/>
                  </a:cubicBezTo>
                  <a:lnTo>
                    <a:pt x="3436" y="23983"/>
                  </a:lnTo>
                  <a:lnTo>
                    <a:pt x="3794" y="24233"/>
                  </a:lnTo>
                  <a:lnTo>
                    <a:pt x="4260" y="24520"/>
                  </a:lnTo>
                  <a:cubicBezTo>
                    <a:pt x="5119" y="25056"/>
                    <a:pt x="6014" y="25450"/>
                    <a:pt x="6980" y="25737"/>
                  </a:cubicBezTo>
                  <a:lnTo>
                    <a:pt x="7768" y="25951"/>
                  </a:lnTo>
                  <a:cubicBezTo>
                    <a:pt x="8018" y="26023"/>
                    <a:pt x="8269" y="26059"/>
                    <a:pt x="8519" y="26095"/>
                  </a:cubicBezTo>
                  <a:cubicBezTo>
                    <a:pt x="8877" y="26166"/>
                    <a:pt x="9235" y="26238"/>
                    <a:pt x="9629" y="26238"/>
                  </a:cubicBezTo>
                  <a:cubicBezTo>
                    <a:pt x="8949" y="26989"/>
                    <a:pt x="8340" y="27813"/>
                    <a:pt x="7839" y="28672"/>
                  </a:cubicBezTo>
                  <a:lnTo>
                    <a:pt x="7768" y="28779"/>
                  </a:lnTo>
                  <a:cubicBezTo>
                    <a:pt x="7732" y="28851"/>
                    <a:pt x="7696" y="28922"/>
                    <a:pt x="7660" y="28958"/>
                  </a:cubicBezTo>
                  <a:cubicBezTo>
                    <a:pt x="7302" y="29567"/>
                    <a:pt x="7087" y="30247"/>
                    <a:pt x="7052" y="30963"/>
                  </a:cubicBezTo>
                  <a:lnTo>
                    <a:pt x="6980" y="30819"/>
                  </a:lnTo>
                  <a:lnTo>
                    <a:pt x="6980" y="30819"/>
                  </a:lnTo>
                  <a:cubicBezTo>
                    <a:pt x="6980" y="30891"/>
                    <a:pt x="7016" y="30998"/>
                    <a:pt x="7052" y="31070"/>
                  </a:cubicBezTo>
                  <a:cubicBezTo>
                    <a:pt x="7087" y="31213"/>
                    <a:pt x="7123" y="31356"/>
                    <a:pt x="7159" y="31499"/>
                  </a:cubicBezTo>
                  <a:cubicBezTo>
                    <a:pt x="7374" y="32072"/>
                    <a:pt x="7875" y="32430"/>
                    <a:pt x="8448" y="32502"/>
                  </a:cubicBezTo>
                  <a:cubicBezTo>
                    <a:pt x="8547" y="32552"/>
                    <a:pt x="8655" y="32578"/>
                    <a:pt x="8763" y="32578"/>
                  </a:cubicBezTo>
                  <a:cubicBezTo>
                    <a:pt x="8887" y="32578"/>
                    <a:pt x="9013" y="32543"/>
                    <a:pt x="9128" y="32466"/>
                  </a:cubicBezTo>
                  <a:cubicBezTo>
                    <a:pt x="9271" y="32430"/>
                    <a:pt x="9414" y="32359"/>
                    <a:pt x="9557" y="32323"/>
                  </a:cubicBezTo>
                  <a:cubicBezTo>
                    <a:pt x="9629" y="32466"/>
                    <a:pt x="9772" y="32573"/>
                    <a:pt x="9808" y="32717"/>
                  </a:cubicBezTo>
                  <a:cubicBezTo>
                    <a:pt x="9967" y="32590"/>
                    <a:pt x="10176" y="32535"/>
                    <a:pt x="10418" y="32535"/>
                  </a:cubicBezTo>
                  <a:cubicBezTo>
                    <a:pt x="11752" y="32535"/>
                    <a:pt x="14109" y="34195"/>
                    <a:pt x="14927" y="34649"/>
                  </a:cubicBezTo>
                  <a:cubicBezTo>
                    <a:pt x="16030" y="35283"/>
                    <a:pt x="16963" y="35671"/>
                    <a:pt x="18000" y="35671"/>
                  </a:cubicBezTo>
                  <a:cubicBezTo>
                    <a:pt x="18545" y="35671"/>
                    <a:pt x="19118" y="35564"/>
                    <a:pt x="19759" y="35330"/>
                  </a:cubicBezTo>
                  <a:cubicBezTo>
                    <a:pt x="21728" y="34614"/>
                    <a:pt x="23839" y="32895"/>
                    <a:pt x="25916" y="32752"/>
                  </a:cubicBezTo>
                  <a:cubicBezTo>
                    <a:pt x="28922" y="32502"/>
                    <a:pt x="32036" y="32287"/>
                    <a:pt x="35043" y="32251"/>
                  </a:cubicBezTo>
                  <a:cubicBezTo>
                    <a:pt x="36018" y="32237"/>
                    <a:pt x="36847" y="32169"/>
                    <a:pt x="37630" y="32169"/>
                  </a:cubicBezTo>
                  <a:cubicBezTo>
                    <a:pt x="38861" y="32169"/>
                    <a:pt x="39979" y="32337"/>
                    <a:pt x="41379" y="33146"/>
                  </a:cubicBezTo>
                  <a:lnTo>
                    <a:pt x="41629" y="33289"/>
                  </a:lnTo>
                  <a:cubicBezTo>
                    <a:pt x="42453" y="33790"/>
                    <a:pt x="43383" y="34399"/>
                    <a:pt x="44242" y="34900"/>
                  </a:cubicBezTo>
                  <a:lnTo>
                    <a:pt x="44278" y="34900"/>
                  </a:lnTo>
                  <a:cubicBezTo>
                    <a:pt x="44636" y="35079"/>
                    <a:pt x="44994" y="35258"/>
                    <a:pt x="45388" y="35437"/>
                  </a:cubicBezTo>
                  <a:lnTo>
                    <a:pt x="45567" y="35508"/>
                  </a:lnTo>
                  <a:cubicBezTo>
                    <a:pt x="45173" y="35437"/>
                    <a:pt x="44815" y="35330"/>
                    <a:pt x="44421" y="35186"/>
                  </a:cubicBezTo>
                  <a:cubicBezTo>
                    <a:pt x="44171" y="35043"/>
                    <a:pt x="43885" y="34900"/>
                    <a:pt x="43598" y="34793"/>
                  </a:cubicBezTo>
                  <a:lnTo>
                    <a:pt x="43598" y="34793"/>
                  </a:lnTo>
                  <a:cubicBezTo>
                    <a:pt x="43562" y="34828"/>
                    <a:pt x="43813" y="35151"/>
                    <a:pt x="44314" y="35437"/>
                  </a:cubicBezTo>
                  <a:cubicBezTo>
                    <a:pt x="44923" y="35795"/>
                    <a:pt x="45603" y="36010"/>
                    <a:pt x="46319" y="36081"/>
                  </a:cubicBezTo>
                  <a:cubicBezTo>
                    <a:pt x="46374" y="36086"/>
                    <a:pt x="46429" y="36088"/>
                    <a:pt x="46483" y="36088"/>
                  </a:cubicBezTo>
                  <a:cubicBezTo>
                    <a:pt x="46850" y="36088"/>
                    <a:pt x="47193" y="35987"/>
                    <a:pt x="47536" y="35831"/>
                  </a:cubicBezTo>
                  <a:cubicBezTo>
                    <a:pt x="47858" y="35652"/>
                    <a:pt x="48108" y="35365"/>
                    <a:pt x="48287" y="35043"/>
                  </a:cubicBezTo>
                  <a:cubicBezTo>
                    <a:pt x="48430" y="34828"/>
                    <a:pt x="48502" y="34578"/>
                    <a:pt x="48574" y="34327"/>
                  </a:cubicBezTo>
                  <a:cubicBezTo>
                    <a:pt x="48609" y="34256"/>
                    <a:pt x="48609" y="34184"/>
                    <a:pt x="48645" y="34148"/>
                  </a:cubicBezTo>
                  <a:lnTo>
                    <a:pt x="48645" y="34077"/>
                  </a:lnTo>
                  <a:cubicBezTo>
                    <a:pt x="48645" y="34077"/>
                    <a:pt x="48645" y="33969"/>
                    <a:pt x="48645" y="33790"/>
                  </a:cubicBezTo>
                  <a:cubicBezTo>
                    <a:pt x="48681" y="33576"/>
                    <a:pt x="48681" y="33325"/>
                    <a:pt x="48681" y="33074"/>
                  </a:cubicBezTo>
                  <a:cubicBezTo>
                    <a:pt x="48645" y="32394"/>
                    <a:pt x="48538" y="31678"/>
                    <a:pt x="48395" y="30998"/>
                  </a:cubicBezTo>
                  <a:cubicBezTo>
                    <a:pt x="48287" y="30569"/>
                    <a:pt x="48144" y="30104"/>
                    <a:pt x="48001" y="29710"/>
                  </a:cubicBezTo>
                  <a:lnTo>
                    <a:pt x="48108" y="29710"/>
                  </a:lnTo>
                  <a:cubicBezTo>
                    <a:pt x="48430" y="29925"/>
                    <a:pt x="48788" y="30104"/>
                    <a:pt x="49182" y="30211"/>
                  </a:cubicBezTo>
                  <a:cubicBezTo>
                    <a:pt x="49469" y="30282"/>
                    <a:pt x="49755" y="30354"/>
                    <a:pt x="50041" y="30354"/>
                  </a:cubicBezTo>
                  <a:lnTo>
                    <a:pt x="50435" y="30354"/>
                  </a:lnTo>
                  <a:cubicBezTo>
                    <a:pt x="50578" y="30318"/>
                    <a:pt x="50721" y="30282"/>
                    <a:pt x="50865" y="30247"/>
                  </a:cubicBezTo>
                  <a:cubicBezTo>
                    <a:pt x="51187" y="30104"/>
                    <a:pt x="51437" y="29925"/>
                    <a:pt x="51616" y="29638"/>
                  </a:cubicBezTo>
                  <a:cubicBezTo>
                    <a:pt x="51759" y="29495"/>
                    <a:pt x="51831" y="29280"/>
                    <a:pt x="51867" y="29065"/>
                  </a:cubicBezTo>
                  <a:cubicBezTo>
                    <a:pt x="52010" y="28922"/>
                    <a:pt x="52010" y="28672"/>
                    <a:pt x="51867" y="28350"/>
                  </a:cubicBezTo>
                  <a:cubicBezTo>
                    <a:pt x="51688" y="28099"/>
                    <a:pt x="51580" y="27956"/>
                    <a:pt x="51580" y="27956"/>
                  </a:cubicBezTo>
                  <a:cubicBezTo>
                    <a:pt x="51580" y="27956"/>
                    <a:pt x="21119" y="9772"/>
                    <a:pt x="9343" y="931"/>
                  </a:cubicBezTo>
                  <a:cubicBezTo>
                    <a:pt x="8913" y="609"/>
                    <a:pt x="8448" y="322"/>
                    <a:pt x="8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23;p37">
              <a:extLst>
                <a:ext uri="{FF2B5EF4-FFF2-40B4-BE49-F238E27FC236}">
                  <a16:creationId xmlns:a16="http://schemas.microsoft.com/office/drawing/2014/main" id="{ECC9C1E6-6D09-4F3F-9270-86C2E8DD967F}"/>
                </a:ext>
              </a:extLst>
            </p:cNvPr>
            <p:cNvSpPr/>
            <p:nvPr/>
          </p:nvSpPr>
          <p:spPr>
            <a:xfrm>
              <a:off x="2689400" y="2785350"/>
              <a:ext cx="349025" cy="102950"/>
            </a:xfrm>
            <a:custGeom>
              <a:avLst/>
              <a:gdLst/>
              <a:ahLst/>
              <a:cxnLst/>
              <a:rect l="l" t="t" r="r" b="b"/>
              <a:pathLst>
                <a:path w="13961" h="4118" extrusionOk="0">
                  <a:moveTo>
                    <a:pt x="6515" y="1"/>
                  </a:moveTo>
                  <a:cubicBezTo>
                    <a:pt x="5620" y="73"/>
                    <a:pt x="4725" y="144"/>
                    <a:pt x="3830" y="287"/>
                  </a:cubicBezTo>
                  <a:cubicBezTo>
                    <a:pt x="1897" y="609"/>
                    <a:pt x="0" y="1075"/>
                    <a:pt x="36" y="1146"/>
                  </a:cubicBezTo>
                  <a:cubicBezTo>
                    <a:pt x="36" y="1164"/>
                    <a:pt x="91" y="1172"/>
                    <a:pt x="191" y="1172"/>
                  </a:cubicBezTo>
                  <a:cubicBezTo>
                    <a:pt x="687" y="1172"/>
                    <a:pt x="2295" y="979"/>
                    <a:pt x="3902" y="860"/>
                  </a:cubicBezTo>
                  <a:cubicBezTo>
                    <a:pt x="4600" y="779"/>
                    <a:pt x="5318" y="739"/>
                    <a:pt x="5935" y="739"/>
                  </a:cubicBezTo>
                  <a:cubicBezTo>
                    <a:pt x="6141" y="739"/>
                    <a:pt x="6336" y="744"/>
                    <a:pt x="6515" y="753"/>
                  </a:cubicBezTo>
                  <a:cubicBezTo>
                    <a:pt x="7231" y="753"/>
                    <a:pt x="7696" y="788"/>
                    <a:pt x="7696" y="788"/>
                  </a:cubicBezTo>
                  <a:cubicBezTo>
                    <a:pt x="8090" y="788"/>
                    <a:pt x="8484" y="824"/>
                    <a:pt x="8877" y="860"/>
                  </a:cubicBezTo>
                  <a:cubicBezTo>
                    <a:pt x="9736" y="967"/>
                    <a:pt x="10560" y="1182"/>
                    <a:pt x="11347" y="1540"/>
                  </a:cubicBezTo>
                  <a:cubicBezTo>
                    <a:pt x="11741" y="1719"/>
                    <a:pt x="12135" y="1934"/>
                    <a:pt x="12493" y="2256"/>
                  </a:cubicBezTo>
                  <a:cubicBezTo>
                    <a:pt x="12815" y="2507"/>
                    <a:pt x="13065" y="2793"/>
                    <a:pt x="13316" y="3115"/>
                  </a:cubicBezTo>
                  <a:cubicBezTo>
                    <a:pt x="13710" y="3688"/>
                    <a:pt x="13924" y="4117"/>
                    <a:pt x="13960" y="4117"/>
                  </a:cubicBezTo>
                  <a:cubicBezTo>
                    <a:pt x="13924" y="3688"/>
                    <a:pt x="13781" y="3294"/>
                    <a:pt x="13566" y="2936"/>
                  </a:cubicBezTo>
                  <a:cubicBezTo>
                    <a:pt x="13352" y="2578"/>
                    <a:pt x="13065" y="2220"/>
                    <a:pt x="12779" y="1934"/>
                  </a:cubicBezTo>
                  <a:cubicBezTo>
                    <a:pt x="12421" y="1576"/>
                    <a:pt x="12027" y="1254"/>
                    <a:pt x="11598" y="1039"/>
                  </a:cubicBezTo>
                  <a:cubicBezTo>
                    <a:pt x="10774" y="609"/>
                    <a:pt x="9880" y="323"/>
                    <a:pt x="8985" y="180"/>
                  </a:cubicBezTo>
                  <a:cubicBezTo>
                    <a:pt x="8233" y="37"/>
                    <a:pt x="7732" y="1"/>
                    <a:pt x="7732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24;p37">
              <a:extLst>
                <a:ext uri="{FF2B5EF4-FFF2-40B4-BE49-F238E27FC236}">
                  <a16:creationId xmlns:a16="http://schemas.microsoft.com/office/drawing/2014/main" id="{D4305BA7-747C-495E-93BC-150711881148}"/>
                </a:ext>
              </a:extLst>
            </p:cNvPr>
            <p:cNvSpPr/>
            <p:nvPr/>
          </p:nvSpPr>
          <p:spPr>
            <a:xfrm>
              <a:off x="2923850" y="2843200"/>
              <a:ext cx="80575" cy="81775"/>
            </a:xfrm>
            <a:custGeom>
              <a:avLst/>
              <a:gdLst/>
              <a:ahLst/>
              <a:cxnLst/>
              <a:rect l="l" t="t" r="r" b="b"/>
              <a:pathLst>
                <a:path w="3223" h="3271" extrusionOk="0">
                  <a:moveTo>
                    <a:pt x="204" y="0"/>
                  </a:moveTo>
                  <a:cubicBezTo>
                    <a:pt x="96" y="0"/>
                    <a:pt x="23" y="16"/>
                    <a:pt x="0" y="49"/>
                  </a:cubicBezTo>
                  <a:cubicBezTo>
                    <a:pt x="0" y="157"/>
                    <a:pt x="537" y="407"/>
                    <a:pt x="1039" y="694"/>
                  </a:cubicBezTo>
                  <a:cubicBezTo>
                    <a:pt x="1325" y="908"/>
                    <a:pt x="1611" y="1159"/>
                    <a:pt x="1898" y="1410"/>
                  </a:cubicBezTo>
                  <a:cubicBezTo>
                    <a:pt x="2184" y="1624"/>
                    <a:pt x="2399" y="1911"/>
                    <a:pt x="2614" y="2197"/>
                  </a:cubicBezTo>
                  <a:cubicBezTo>
                    <a:pt x="2721" y="2448"/>
                    <a:pt x="2828" y="2662"/>
                    <a:pt x="2936" y="2913"/>
                  </a:cubicBezTo>
                  <a:cubicBezTo>
                    <a:pt x="3007" y="3128"/>
                    <a:pt x="3043" y="3271"/>
                    <a:pt x="3115" y="3271"/>
                  </a:cubicBezTo>
                  <a:cubicBezTo>
                    <a:pt x="3150" y="3271"/>
                    <a:pt x="3186" y="3128"/>
                    <a:pt x="3222" y="2877"/>
                  </a:cubicBezTo>
                  <a:cubicBezTo>
                    <a:pt x="3222" y="2591"/>
                    <a:pt x="3186" y="2269"/>
                    <a:pt x="3079" y="1982"/>
                  </a:cubicBezTo>
                  <a:cubicBezTo>
                    <a:pt x="2971" y="1696"/>
                    <a:pt x="2828" y="1410"/>
                    <a:pt x="2649" y="1159"/>
                  </a:cubicBezTo>
                  <a:cubicBezTo>
                    <a:pt x="2506" y="980"/>
                    <a:pt x="2363" y="873"/>
                    <a:pt x="2363" y="873"/>
                  </a:cubicBezTo>
                  <a:lnTo>
                    <a:pt x="2291" y="765"/>
                  </a:lnTo>
                  <a:cubicBezTo>
                    <a:pt x="2220" y="729"/>
                    <a:pt x="2112" y="658"/>
                    <a:pt x="2041" y="622"/>
                  </a:cubicBezTo>
                  <a:cubicBezTo>
                    <a:pt x="1790" y="443"/>
                    <a:pt x="1540" y="336"/>
                    <a:pt x="1253" y="228"/>
                  </a:cubicBezTo>
                  <a:cubicBezTo>
                    <a:pt x="858" y="80"/>
                    <a:pt x="445" y="0"/>
                    <a:pt x="204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25;p37">
              <a:extLst>
                <a:ext uri="{FF2B5EF4-FFF2-40B4-BE49-F238E27FC236}">
                  <a16:creationId xmlns:a16="http://schemas.microsoft.com/office/drawing/2014/main" id="{33127AE4-3BB5-4546-AA92-1E2C63E2ABBB}"/>
                </a:ext>
              </a:extLst>
            </p:cNvPr>
            <p:cNvSpPr/>
            <p:nvPr/>
          </p:nvSpPr>
          <p:spPr>
            <a:xfrm>
              <a:off x="2880000" y="2867150"/>
              <a:ext cx="56300" cy="73975"/>
            </a:xfrm>
            <a:custGeom>
              <a:avLst/>
              <a:gdLst/>
              <a:ahLst/>
              <a:cxnLst/>
              <a:rect l="l" t="t" r="r" b="b"/>
              <a:pathLst>
                <a:path w="2252" h="2959" extrusionOk="0">
                  <a:moveTo>
                    <a:pt x="109" y="1"/>
                  </a:moveTo>
                  <a:cubicBezTo>
                    <a:pt x="69" y="1"/>
                    <a:pt x="44" y="8"/>
                    <a:pt x="36" y="22"/>
                  </a:cubicBezTo>
                  <a:cubicBezTo>
                    <a:pt x="1" y="129"/>
                    <a:pt x="358" y="416"/>
                    <a:pt x="645" y="738"/>
                  </a:cubicBezTo>
                  <a:cubicBezTo>
                    <a:pt x="788" y="953"/>
                    <a:pt x="931" y="1096"/>
                    <a:pt x="1003" y="1239"/>
                  </a:cubicBezTo>
                  <a:lnTo>
                    <a:pt x="1146" y="1454"/>
                  </a:lnTo>
                  <a:lnTo>
                    <a:pt x="1289" y="1669"/>
                  </a:lnTo>
                  <a:cubicBezTo>
                    <a:pt x="1432" y="1812"/>
                    <a:pt x="1540" y="1991"/>
                    <a:pt x="1647" y="2170"/>
                  </a:cubicBezTo>
                  <a:cubicBezTo>
                    <a:pt x="1826" y="2528"/>
                    <a:pt x="1933" y="2957"/>
                    <a:pt x="2041" y="2957"/>
                  </a:cubicBezTo>
                  <a:cubicBezTo>
                    <a:pt x="2046" y="2958"/>
                    <a:pt x="2050" y="2959"/>
                    <a:pt x="2055" y="2959"/>
                  </a:cubicBezTo>
                  <a:cubicBezTo>
                    <a:pt x="2189" y="2959"/>
                    <a:pt x="2252" y="2474"/>
                    <a:pt x="2148" y="1955"/>
                  </a:cubicBezTo>
                  <a:cubicBezTo>
                    <a:pt x="2077" y="1740"/>
                    <a:pt x="2005" y="1525"/>
                    <a:pt x="1898" y="1311"/>
                  </a:cubicBezTo>
                  <a:cubicBezTo>
                    <a:pt x="1826" y="1132"/>
                    <a:pt x="1754" y="1024"/>
                    <a:pt x="1754" y="1024"/>
                  </a:cubicBezTo>
                  <a:lnTo>
                    <a:pt x="1540" y="774"/>
                  </a:lnTo>
                  <a:cubicBezTo>
                    <a:pt x="1361" y="631"/>
                    <a:pt x="1182" y="487"/>
                    <a:pt x="1003" y="344"/>
                  </a:cubicBezTo>
                  <a:cubicBezTo>
                    <a:pt x="659" y="115"/>
                    <a:pt x="270" y="1"/>
                    <a:pt x="109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26;p37">
              <a:extLst>
                <a:ext uri="{FF2B5EF4-FFF2-40B4-BE49-F238E27FC236}">
                  <a16:creationId xmlns:a16="http://schemas.microsoft.com/office/drawing/2014/main" id="{59AE7367-B5EC-4A60-9185-73CBCF86AB87}"/>
                </a:ext>
              </a:extLst>
            </p:cNvPr>
            <p:cNvSpPr/>
            <p:nvPr/>
          </p:nvSpPr>
          <p:spPr>
            <a:xfrm>
              <a:off x="2789625" y="2727150"/>
              <a:ext cx="80550" cy="65175"/>
            </a:xfrm>
            <a:custGeom>
              <a:avLst/>
              <a:gdLst/>
              <a:ahLst/>
              <a:cxnLst/>
              <a:rect l="l" t="t" r="r" b="b"/>
              <a:pathLst>
                <a:path w="3222" h="2607" extrusionOk="0">
                  <a:moveTo>
                    <a:pt x="3105" y="0"/>
                  </a:moveTo>
                  <a:cubicBezTo>
                    <a:pt x="3020" y="0"/>
                    <a:pt x="2742" y="410"/>
                    <a:pt x="2399" y="754"/>
                  </a:cubicBezTo>
                  <a:cubicBezTo>
                    <a:pt x="2255" y="897"/>
                    <a:pt x="2076" y="1040"/>
                    <a:pt x="1897" y="1183"/>
                  </a:cubicBezTo>
                  <a:lnTo>
                    <a:pt x="1647" y="1362"/>
                  </a:lnTo>
                  <a:cubicBezTo>
                    <a:pt x="1432" y="1577"/>
                    <a:pt x="1182" y="1792"/>
                    <a:pt x="895" y="1971"/>
                  </a:cubicBezTo>
                  <a:cubicBezTo>
                    <a:pt x="501" y="2257"/>
                    <a:pt x="0" y="2472"/>
                    <a:pt x="36" y="2544"/>
                  </a:cubicBezTo>
                  <a:cubicBezTo>
                    <a:pt x="36" y="2586"/>
                    <a:pt x="125" y="2606"/>
                    <a:pt x="266" y="2606"/>
                  </a:cubicBezTo>
                  <a:cubicBezTo>
                    <a:pt x="482" y="2606"/>
                    <a:pt x="821" y="2559"/>
                    <a:pt x="1146" y="2472"/>
                  </a:cubicBezTo>
                  <a:cubicBezTo>
                    <a:pt x="1504" y="2329"/>
                    <a:pt x="1826" y="2150"/>
                    <a:pt x="2148" y="1935"/>
                  </a:cubicBezTo>
                  <a:lnTo>
                    <a:pt x="2363" y="1685"/>
                  </a:lnTo>
                  <a:cubicBezTo>
                    <a:pt x="2542" y="1506"/>
                    <a:pt x="2685" y="1291"/>
                    <a:pt x="2828" y="1076"/>
                  </a:cubicBezTo>
                  <a:cubicBezTo>
                    <a:pt x="3114" y="575"/>
                    <a:pt x="3222" y="38"/>
                    <a:pt x="3114" y="2"/>
                  </a:cubicBezTo>
                  <a:cubicBezTo>
                    <a:pt x="3112" y="1"/>
                    <a:pt x="3108" y="0"/>
                    <a:pt x="3105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27;p37">
              <a:extLst>
                <a:ext uri="{FF2B5EF4-FFF2-40B4-BE49-F238E27FC236}">
                  <a16:creationId xmlns:a16="http://schemas.microsoft.com/office/drawing/2014/main" id="{EE98DC08-7597-4D34-A8BE-7EADFEAF161C}"/>
                </a:ext>
              </a:extLst>
            </p:cNvPr>
            <p:cNvSpPr/>
            <p:nvPr/>
          </p:nvSpPr>
          <p:spPr>
            <a:xfrm>
              <a:off x="2473725" y="2652900"/>
              <a:ext cx="71625" cy="221975"/>
            </a:xfrm>
            <a:custGeom>
              <a:avLst/>
              <a:gdLst/>
              <a:ahLst/>
              <a:cxnLst/>
              <a:rect l="l" t="t" r="r" b="b"/>
              <a:pathLst>
                <a:path w="2865" h="8879" extrusionOk="0">
                  <a:moveTo>
                    <a:pt x="2753" y="0"/>
                  </a:moveTo>
                  <a:cubicBezTo>
                    <a:pt x="2660" y="0"/>
                    <a:pt x="1887" y="1058"/>
                    <a:pt x="1254" y="2185"/>
                  </a:cubicBezTo>
                  <a:cubicBezTo>
                    <a:pt x="967" y="2722"/>
                    <a:pt x="681" y="3294"/>
                    <a:pt x="466" y="3867"/>
                  </a:cubicBezTo>
                  <a:cubicBezTo>
                    <a:pt x="359" y="4118"/>
                    <a:pt x="287" y="4368"/>
                    <a:pt x="215" y="4655"/>
                  </a:cubicBezTo>
                  <a:lnTo>
                    <a:pt x="144" y="4869"/>
                  </a:lnTo>
                  <a:cubicBezTo>
                    <a:pt x="108" y="5084"/>
                    <a:pt x="108" y="5299"/>
                    <a:pt x="72" y="5514"/>
                  </a:cubicBezTo>
                  <a:cubicBezTo>
                    <a:pt x="1" y="6158"/>
                    <a:pt x="108" y="6802"/>
                    <a:pt x="394" y="7411"/>
                  </a:cubicBezTo>
                  <a:cubicBezTo>
                    <a:pt x="681" y="7984"/>
                    <a:pt x="1182" y="8449"/>
                    <a:pt x="1790" y="8699"/>
                  </a:cubicBezTo>
                  <a:cubicBezTo>
                    <a:pt x="2041" y="8807"/>
                    <a:pt x="2327" y="8878"/>
                    <a:pt x="2614" y="8878"/>
                  </a:cubicBezTo>
                  <a:cubicBezTo>
                    <a:pt x="2614" y="8807"/>
                    <a:pt x="2327" y="8664"/>
                    <a:pt x="1934" y="8413"/>
                  </a:cubicBezTo>
                  <a:cubicBezTo>
                    <a:pt x="1468" y="8127"/>
                    <a:pt x="1075" y="7697"/>
                    <a:pt x="896" y="7196"/>
                  </a:cubicBezTo>
                  <a:cubicBezTo>
                    <a:pt x="717" y="6659"/>
                    <a:pt x="681" y="6122"/>
                    <a:pt x="752" y="5549"/>
                  </a:cubicBezTo>
                  <a:cubicBezTo>
                    <a:pt x="788" y="5335"/>
                    <a:pt x="860" y="5156"/>
                    <a:pt x="896" y="5013"/>
                  </a:cubicBezTo>
                  <a:lnTo>
                    <a:pt x="931" y="4834"/>
                  </a:lnTo>
                  <a:cubicBezTo>
                    <a:pt x="931" y="4834"/>
                    <a:pt x="1003" y="4511"/>
                    <a:pt x="1146" y="4046"/>
                  </a:cubicBezTo>
                  <a:cubicBezTo>
                    <a:pt x="1289" y="3509"/>
                    <a:pt x="1504" y="2936"/>
                    <a:pt x="1755" y="2400"/>
                  </a:cubicBezTo>
                  <a:cubicBezTo>
                    <a:pt x="2256" y="1254"/>
                    <a:pt x="2864" y="73"/>
                    <a:pt x="2757" y="1"/>
                  </a:cubicBezTo>
                  <a:cubicBezTo>
                    <a:pt x="2756" y="1"/>
                    <a:pt x="2754" y="0"/>
                    <a:pt x="2753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28;p37">
              <a:extLst>
                <a:ext uri="{FF2B5EF4-FFF2-40B4-BE49-F238E27FC236}">
                  <a16:creationId xmlns:a16="http://schemas.microsoft.com/office/drawing/2014/main" id="{6864FBFE-369A-4CB3-89C4-9BCD72378DAC}"/>
                </a:ext>
              </a:extLst>
            </p:cNvPr>
            <p:cNvSpPr/>
            <p:nvPr/>
          </p:nvSpPr>
          <p:spPr>
            <a:xfrm>
              <a:off x="2264325" y="2439050"/>
              <a:ext cx="252375" cy="455500"/>
            </a:xfrm>
            <a:custGeom>
              <a:avLst/>
              <a:gdLst/>
              <a:ahLst/>
              <a:cxnLst/>
              <a:rect l="l" t="t" r="r" b="b"/>
              <a:pathLst>
                <a:path w="10095" h="18220" extrusionOk="0">
                  <a:moveTo>
                    <a:pt x="9952" y="0"/>
                  </a:moveTo>
                  <a:cubicBezTo>
                    <a:pt x="9844" y="0"/>
                    <a:pt x="9808" y="2828"/>
                    <a:pt x="9379" y="5584"/>
                  </a:cubicBezTo>
                  <a:cubicBezTo>
                    <a:pt x="9164" y="6837"/>
                    <a:pt x="8878" y="8054"/>
                    <a:pt x="8484" y="9271"/>
                  </a:cubicBezTo>
                  <a:cubicBezTo>
                    <a:pt x="8341" y="9772"/>
                    <a:pt x="8126" y="10166"/>
                    <a:pt x="8019" y="10452"/>
                  </a:cubicBezTo>
                  <a:cubicBezTo>
                    <a:pt x="7911" y="10703"/>
                    <a:pt x="7840" y="10882"/>
                    <a:pt x="7840" y="10882"/>
                  </a:cubicBezTo>
                  <a:lnTo>
                    <a:pt x="7661" y="11347"/>
                  </a:lnTo>
                  <a:cubicBezTo>
                    <a:pt x="7482" y="11705"/>
                    <a:pt x="7303" y="12099"/>
                    <a:pt x="7088" y="12457"/>
                  </a:cubicBezTo>
                  <a:lnTo>
                    <a:pt x="6659" y="13173"/>
                  </a:lnTo>
                  <a:cubicBezTo>
                    <a:pt x="6480" y="13388"/>
                    <a:pt x="6301" y="13638"/>
                    <a:pt x="6122" y="13925"/>
                  </a:cubicBezTo>
                  <a:cubicBezTo>
                    <a:pt x="5943" y="14175"/>
                    <a:pt x="5728" y="14426"/>
                    <a:pt x="5477" y="14676"/>
                  </a:cubicBezTo>
                  <a:cubicBezTo>
                    <a:pt x="5263" y="14927"/>
                    <a:pt x="5012" y="15177"/>
                    <a:pt x="4761" y="15392"/>
                  </a:cubicBezTo>
                  <a:lnTo>
                    <a:pt x="3974" y="16072"/>
                  </a:lnTo>
                  <a:lnTo>
                    <a:pt x="3115" y="16573"/>
                  </a:lnTo>
                  <a:cubicBezTo>
                    <a:pt x="3007" y="16681"/>
                    <a:pt x="2864" y="16788"/>
                    <a:pt x="2721" y="16860"/>
                  </a:cubicBezTo>
                  <a:lnTo>
                    <a:pt x="2327" y="17074"/>
                  </a:lnTo>
                  <a:lnTo>
                    <a:pt x="1576" y="17468"/>
                  </a:lnTo>
                  <a:cubicBezTo>
                    <a:pt x="1039" y="17683"/>
                    <a:pt x="502" y="17934"/>
                    <a:pt x="1" y="18220"/>
                  </a:cubicBezTo>
                  <a:cubicBezTo>
                    <a:pt x="573" y="18112"/>
                    <a:pt x="1146" y="17969"/>
                    <a:pt x="1719" y="17755"/>
                  </a:cubicBezTo>
                  <a:lnTo>
                    <a:pt x="2506" y="17397"/>
                  </a:lnTo>
                  <a:lnTo>
                    <a:pt x="2936" y="17182"/>
                  </a:lnTo>
                  <a:cubicBezTo>
                    <a:pt x="3079" y="17110"/>
                    <a:pt x="3222" y="17039"/>
                    <a:pt x="3401" y="16931"/>
                  </a:cubicBezTo>
                  <a:lnTo>
                    <a:pt x="4296" y="16394"/>
                  </a:lnTo>
                  <a:lnTo>
                    <a:pt x="5119" y="15750"/>
                  </a:lnTo>
                  <a:cubicBezTo>
                    <a:pt x="5406" y="15535"/>
                    <a:pt x="5656" y="15285"/>
                    <a:pt x="5907" y="15034"/>
                  </a:cubicBezTo>
                  <a:cubicBezTo>
                    <a:pt x="6157" y="14784"/>
                    <a:pt x="6408" y="14533"/>
                    <a:pt x="6623" y="14247"/>
                  </a:cubicBezTo>
                  <a:lnTo>
                    <a:pt x="7231" y="13495"/>
                  </a:lnTo>
                  <a:lnTo>
                    <a:pt x="7697" y="12743"/>
                  </a:lnTo>
                  <a:cubicBezTo>
                    <a:pt x="7947" y="12385"/>
                    <a:pt x="8162" y="11992"/>
                    <a:pt x="8341" y="11598"/>
                  </a:cubicBezTo>
                  <a:cubicBezTo>
                    <a:pt x="8484" y="11347"/>
                    <a:pt x="8556" y="11168"/>
                    <a:pt x="8556" y="11168"/>
                  </a:cubicBezTo>
                  <a:lnTo>
                    <a:pt x="8735" y="10703"/>
                  </a:lnTo>
                  <a:cubicBezTo>
                    <a:pt x="8842" y="10417"/>
                    <a:pt x="9021" y="10023"/>
                    <a:pt x="9128" y="9486"/>
                  </a:cubicBezTo>
                  <a:cubicBezTo>
                    <a:pt x="9522" y="8233"/>
                    <a:pt x="9773" y="6945"/>
                    <a:pt x="9880" y="5656"/>
                  </a:cubicBezTo>
                  <a:cubicBezTo>
                    <a:pt x="10023" y="4367"/>
                    <a:pt x="10095" y="3043"/>
                    <a:pt x="10059" y="1754"/>
                  </a:cubicBezTo>
                  <a:cubicBezTo>
                    <a:pt x="10095" y="1182"/>
                    <a:pt x="10059" y="573"/>
                    <a:pt x="9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29;p37">
              <a:extLst>
                <a:ext uri="{FF2B5EF4-FFF2-40B4-BE49-F238E27FC236}">
                  <a16:creationId xmlns:a16="http://schemas.microsoft.com/office/drawing/2014/main" id="{C55CFC5C-29E4-4E6D-8C76-2ADAF8A02173}"/>
                </a:ext>
              </a:extLst>
            </p:cNvPr>
            <p:cNvSpPr/>
            <p:nvPr/>
          </p:nvSpPr>
          <p:spPr>
            <a:xfrm>
              <a:off x="2344875" y="2856575"/>
              <a:ext cx="251475" cy="95250"/>
            </a:xfrm>
            <a:custGeom>
              <a:avLst/>
              <a:gdLst/>
              <a:ahLst/>
              <a:cxnLst/>
              <a:rect l="l" t="t" r="r" b="b"/>
              <a:pathLst>
                <a:path w="10059" h="3810" extrusionOk="0">
                  <a:moveTo>
                    <a:pt x="393" y="1"/>
                  </a:moveTo>
                  <a:cubicBezTo>
                    <a:pt x="147" y="1"/>
                    <a:pt x="0" y="17"/>
                    <a:pt x="0" y="51"/>
                  </a:cubicBezTo>
                  <a:cubicBezTo>
                    <a:pt x="0" y="159"/>
                    <a:pt x="1360" y="409"/>
                    <a:pt x="2756" y="767"/>
                  </a:cubicBezTo>
                  <a:cubicBezTo>
                    <a:pt x="4117" y="1089"/>
                    <a:pt x="5477" y="1447"/>
                    <a:pt x="5477" y="1447"/>
                  </a:cubicBezTo>
                  <a:cubicBezTo>
                    <a:pt x="5477" y="1447"/>
                    <a:pt x="5799" y="1519"/>
                    <a:pt x="6300" y="1662"/>
                  </a:cubicBezTo>
                  <a:cubicBezTo>
                    <a:pt x="6837" y="1769"/>
                    <a:pt x="7481" y="1948"/>
                    <a:pt x="8161" y="2163"/>
                  </a:cubicBezTo>
                  <a:cubicBezTo>
                    <a:pt x="8806" y="2414"/>
                    <a:pt x="9450" y="2700"/>
                    <a:pt x="9701" y="3058"/>
                  </a:cubicBezTo>
                  <a:cubicBezTo>
                    <a:pt x="9808" y="3237"/>
                    <a:pt x="9808" y="3416"/>
                    <a:pt x="9736" y="3559"/>
                  </a:cubicBezTo>
                  <a:cubicBezTo>
                    <a:pt x="9665" y="3702"/>
                    <a:pt x="9629" y="3774"/>
                    <a:pt x="9665" y="3810"/>
                  </a:cubicBezTo>
                  <a:cubicBezTo>
                    <a:pt x="9665" y="3810"/>
                    <a:pt x="9736" y="3774"/>
                    <a:pt x="9880" y="3667"/>
                  </a:cubicBezTo>
                  <a:lnTo>
                    <a:pt x="9951" y="3523"/>
                  </a:lnTo>
                  <a:cubicBezTo>
                    <a:pt x="9987" y="3488"/>
                    <a:pt x="9987" y="3416"/>
                    <a:pt x="9987" y="3380"/>
                  </a:cubicBezTo>
                  <a:cubicBezTo>
                    <a:pt x="10059" y="3237"/>
                    <a:pt x="10023" y="3058"/>
                    <a:pt x="9951" y="2915"/>
                  </a:cubicBezTo>
                  <a:cubicBezTo>
                    <a:pt x="9701" y="2342"/>
                    <a:pt x="8985" y="1984"/>
                    <a:pt x="8340" y="1662"/>
                  </a:cubicBezTo>
                  <a:cubicBezTo>
                    <a:pt x="7768" y="1376"/>
                    <a:pt x="7123" y="1161"/>
                    <a:pt x="6515" y="946"/>
                  </a:cubicBezTo>
                  <a:cubicBezTo>
                    <a:pt x="5978" y="803"/>
                    <a:pt x="5656" y="696"/>
                    <a:pt x="5656" y="696"/>
                  </a:cubicBezTo>
                  <a:cubicBezTo>
                    <a:pt x="5656" y="696"/>
                    <a:pt x="4260" y="409"/>
                    <a:pt x="2828" y="194"/>
                  </a:cubicBezTo>
                  <a:cubicBezTo>
                    <a:pt x="1880" y="73"/>
                    <a:pt x="914" y="1"/>
                    <a:pt x="393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30;p37">
              <a:extLst>
                <a:ext uri="{FF2B5EF4-FFF2-40B4-BE49-F238E27FC236}">
                  <a16:creationId xmlns:a16="http://schemas.microsoft.com/office/drawing/2014/main" id="{4E7F30EF-CBD2-4AEA-ACA8-083E4521B87E}"/>
                </a:ext>
              </a:extLst>
            </p:cNvPr>
            <p:cNvSpPr/>
            <p:nvPr/>
          </p:nvSpPr>
          <p:spPr>
            <a:xfrm>
              <a:off x="2425400" y="2900400"/>
              <a:ext cx="131575" cy="78275"/>
            </a:xfrm>
            <a:custGeom>
              <a:avLst/>
              <a:gdLst/>
              <a:ahLst/>
              <a:cxnLst/>
              <a:rect l="l" t="t" r="r" b="b"/>
              <a:pathLst>
                <a:path w="5263" h="3131" extrusionOk="0">
                  <a:moveTo>
                    <a:pt x="242" y="1"/>
                  </a:moveTo>
                  <a:cubicBezTo>
                    <a:pt x="92" y="1"/>
                    <a:pt x="1" y="16"/>
                    <a:pt x="1" y="52"/>
                  </a:cubicBezTo>
                  <a:cubicBezTo>
                    <a:pt x="1" y="160"/>
                    <a:pt x="717" y="374"/>
                    <a:pt x="1468" y="661"/>
                  </a:cubicBezTo>
                  <a:cubicBezTo>
                    <a:pt x="1934" y="840"/>
                    <a:pt x="2399" y="1054"/>
                    <a:pt x="2829" y="1305"/>
                  </a:cubicBezTo>
                  <a:cubicBezTo>
                    <a:pt x="2829" y="1305"/>
                    <a:pt x="3008" y="1377"/>
                    <a:pt x="3258" y="1520"/>
                  </a:cubicBezTo>
                  <a:cubicBezTo>
                    <a:pt x="3544" y="1663"/>
                    <a:pt x="3831" y="1842"/>
                    <a:pt x="4117" y="2057"/>
                  </a:cubicBezTo>
                  <a:cubicBezTo>
                    <a:pt x="4368" y="2271"/>
                    <a:pt x="4618" y="2522"/>
                    <a:pt x="4869" y="2773"/>
                  </a:cubicBezTo>
                  <a:cubicBezTo>
                    <a:pt x="5048" y="2987"/>
                    <a:pt x="5155" y="3131"/>
                    <a:pt x="5227" y="3131"/>
                  </a:cubicBezTo>
                  <a:cubicBezTo>
                    <a:pt x="5263" y="3095"/>
                    <a:pt x="5227" y="2916"/>
                    <a:pt x="5119" y="2629"/>
                  </a:cubicBezTo>
                  <a:cubicBezTo>
                    <a:pt x="4940" y="2271"/>
                    <a:pt x="4726" y="1949"/>
                    <a:pt x="4475" y="1663"/>
                  </a:cubicBezTo>
                  <a:cubicBezTo>
                    <a:pt x="4225" y="1377"/>
                    <a:pt x="3938" y="1126"/>
                    <a:pt x="3616" y="911"/>
                  </a:cubicBezTo>
                  <a:cubicBezTo>
                    <a:pt x="3330" y="732"/>
                    <a:pt x="3151" y="625"/>
                    <a:pt x="3151" y="625"/>
                  </a:cubicBezTo>
                  <a:cubicBezTo>
                    <a:pt x="3151" y="625"/>
                    <a:pt x="2972" y="553"/>
                    <a:pt x="2685" y="446"/>
                  </a:cubicBezTo>
                  <a:cubicBezTo>
                    <a:pt x="2327" y="339"/>
                    <a:pt x="1969" y="231"/>
                    <a:pt x="1576" y="160"/>
                  </a:cubicBezTo>
                  <a:cubicBezTo>
                    <a:pt x="1075" y="64"/>
                    <a:pt x="542" y="1"/>
                    <a:pt x="242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31;p37">
              <a:extLst>
                <a:ext uri="{FF2B5EF4-FFF2-40B4-BE49-F238E27FC236}">
                  <a16:creationId xmlns:a16="http://schemas.microsoft.com/office/drawing/2014/main" id="{D60EE305-E1C7-41C9-9A7D-4001CF83A159}"/>
                </a:ext>
              </a:extLst>
            </p:cNvPr>
            <p:cNvSpPr/>
            <p:nvPr/>
          </p:nvSpPr>
          <p:spPr>
            <a:xfrm>
              <a:off x="2341300" y="2942125"/>
              <a:ext cx="112775" cy="50200"/>
            </a:xfrm>
            <a:custGeom>
              <a:avLst/>
              <a:gdLst/>
              <a:ahLst/>
              <a:cxnLst/>
              <a:rect l="l" t="t" r="r" b="b"/>
              <a:pathLst>
                <a:path w="4511" h="2008" extrusionOk="0">
                  <a:moveTo>
                    <a:pt x="763" y="1"/>
                  </a:moveTo>
                  <a:cubicBezTo>
                    <a:pt x="335" y="1"/>
                    <a:pt x="0" y="60"/>
                    <a:pt x="0" y="137"/>
                  </a:cubicBezTo>
                  <a:cubicBezTo>
                    <a:pt x="0" y="245"/>
                    <a:pt x="609" y="388"/>
                    <a:pt x="1181" y="567"/>
                  </a:cubicBezTo>
                  <a:cubicBezTo>
                    <a:pt x="1754" y="710"/>
                    <a:pt x="2291" y="960"/>
                    <a:pt x="2291" y="960"/>
                  </a:cubicBezTo>
                  <a:lnTo>
                    <a:pt x="2649" y="1104"/>
                  </a:lnTo>
                  <a:cubicBezTo>
                    <a:pt x="2899" y="1175"/>
                    <a:pt x="3114" y="1283"/>
                    <a:pt x="3365" y="1390"/>
                  </a:cubicBezTo>
                  <a:cubicBezTo>
                    <a:pt x="3825" y="1653"/>
                    <a:pt x="4256" y="2007"/>
                    <a:pt x="4406" y="2007"/>
                  </a:cubicBezTo>
                  <a:cubicBezTo>
                    <a:pt x="4419" y="2007"/>
                    <a:pt x="4430" y="2004"/>
                    <a:pt x="4439" y="1998"/>
                  </a:cubicBezTo>
                  <a:cubicBezTo>
                    <a:pt x="4510" y="1927"/>
                    <a:pt x="4188" y="1390"/>
                    <a:pt x="3651" y="960"/>
                  </a:cubicBezTo>
                  <a:cubicBezTo>
                    <a:pt x="3436" y="746"/>
                    <a:pt x="3186" y="602"/>
                    <a:pt x="2899" y="459"/>
                  </a:cubicBezTo>
                  <a:lnTo>
                    <a:pt x="2542" y="245"/>
                  </a:lnTo>
                  <a:cubicBezTo>
                    <a:pt x="2148" y="137"/>
                    <a:pt x="1718" y="66"/>
                    <a:pt x="1289" y="30"/>
                  </a:cubicBezTo>
                  <a:cubicBezTo>
                    <a:pt x="1109" y="10"/>
                    <a:pt x="929" y="1"/>
                    <a:pt x="763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32;p37">
              <a:extLst>
                <a:ext uri="{FF2B5EF4-FFF2-40B4-BE49-F238E27FC236}">
                  <a16:creationId xmlns:a16="http://schemas.microsoft.com/office/drawing/2014/main" id="{378E456A-72A9-4A89-B409-DFCBE6E153F4}"/>
                </a:ext>
              </a:extLst>
            </p:cNvPr>
            <p:cNvSpPr/>
            <p:nvPr/>
          </p:nvSpPr>
          <p:spPr>
            <a:xfrm>
              <a:off x="1773950" y="2840850"/>
              <a:ext cx="396450" cy="137825"/>
            </a:xfrm>
            <a:custGeom>
              <a:avLst/>
              <a:gdLst/>
              <a:ahLst/>
              <a:cxnLst/>
              <a:rect l="l" t="t" r="r" b="b"/>
              <a:pathLst>
                <a:path w="15858" h="5513" extrusionOk="0">
                  <a:moveTo>
                    <a:pt x="36" y="0"/>
                  </a:moveTo>
                  <a:cubicBezTo>
                    <a:pt x="0" y="501"/>
                    <a:pt x="72" y="1002"/>
                    <a:pt x="287" y="1432"/>
                  </a:cubicBezTo>
                  <a:cubicBezTo>
                    <a:pt x="430" y="1933"/>
                    <a:pt x="680" y="2363"/>
                    <a:pt x="967" y="2792"/>
                  </a:cubicBezTo>
                  <a:cubicBezTo>
                    <a:pt x="1325" y="3257"/>
                    <a:pt x="1754" y="3651"/>
                    <a:pt x="2219" y="4009"/>
                  </a:cubicBezTo>
                  <a:cubicBezTo>
                    <a:pt x="3150" y="4582"/>
                    <a:pt x="4152" y="5011"/>
                    <a:pt x="5226" y="5226"/>
                  </a:cubicBezTo>
                  <a:cubicBezTo>
                    <a:pt x="5692" y="5334"/>
                    <a:pt x="6049" y="5369"/>
                    <a:pt x="6300" y="5405"/>
                  </a:cubicBezTo>
                  <a:cubicBezTo>
                    <a:pt x="6551" y="5441"/>
                    <a:pt x="6694" y="5441"/>
                    <a:pt x="6694" y="5441"/>
                  </a:cubicBezTo>
                  <a:cubicBezTo>
                    <a:pt x="6694" y="5441"/>
                    <a:pt x="7267" y="5513"/>
                    <a:pt x="8161" y="5513"/>
                  </a:cubicBezTo>
                  <a:cubicBezTo>
                    <a:pt x="9199" y="5513"/>
                    <a:pt x="10273" y="5441"/>
                    <a:pt x="11311" y="5334"/>
                  </a:cubicBezTo>
                  <a:cubicBezTo>
                    <a:pt x="12457" y="5226"/>
                    <a:pt x="13602" y="5083"/>
                    <a:pt x="14461" y="4940"/>
                  </a:cubicBezTo>
                  <a:cubicBezTo>
                    <a:pt x="14927" y="4904"/>
                    <a:pt x="15392" y="4832"/>
                    <a:pt x="15857" y="4689"/>
                  </a:cubicBezTo>
                  <a:cubicBezTo>
                    <a:pt x="15585" y="4647"/>
                    <a:pt x="15300" y="4630"/>
                    <a:pt x="15017" y="4630"/>
                  </a:cubicBezTo>
                  <a:cubicBezTo>
                    <a:pt x="14817" y="4630"/>
                    <a:pt x="14618" y="4639"/>
                    <a:pt x="14425" y="4653"/>
                  </a:cubicBezTo>
                  <a:lnTo>
                    <a:pt x="11276" y="4797"/>
                  </a:lnTo>
                  <a:cubicBezTo>
                    <a:pt x="10721" y="4832"/>
                    <a:pt x="10157" y="4850"/>
                    <a:pt x="9624" y="4850"/>
                  </a:cubicBezTo>
                  <a:cubicBezTo>
                    <a:pt x="9092" y="4850"/>
                    <a:pt x="8591" y="4832"/>
                    <a:pt x="8161" y="4797"/>
                  </a:cubicBezTo>
                  <a:cubicBezTo>
                    <a:pt x="7302" y="4761"/>
                    <a:pt x="6765" y="4689"/>
                    <a:pt x="6765" y="4689"/>
                  </a:cubicBezTo>
                  <a:cubicBezTo>
                    <a:pt x="6765" y="4689"/>
                    <a:pt x="6622" y="4689"/>
                    <a:pt x="6372" y="4653"/>
                  </a:cubicBezTo>
                  <a:cubicBezTo>
                    <a:pt x="6121" y="4618"/>
                    <a:pt x="5763" y="4618"/>
                    <a:pt x="5369" y="4546"/>
                  </a:cubicBezTo>
                  <a:cubicBezTo>
                    <a:pt x="4367" y="4367"/>
                    <a:pt x="3401" y="4045"/>
                    <a:pt x="2506" y="3544"/>
                  </a:cubicBezTo>
                  <a:cubicBezTo>
                    <a:pt x="2076" y="3257"/>
                    <a:pt x="1647" y="2900"/>
                    <a:pt x="1289" y="2506"/>
                  </a:cubicBezTo>
                  <a:cubicBezTo>
                    <a:pt x="1002" y="2148"/>
                    <a:pt x="716" y="1754"/>
                    <a:pt x="537" y="1325"/>
                  </a:cubicBezTo>
                  <a:cubicBezTo>
                    <a:pt x="215" y="573"/>
                    <a:pt x="108" y="0"/>
                    <a:pt x="36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33;p37">
              <a:extLst>
                <a:ext uri="{FF2B5EF4-FFF2-40B4-BE49-F238E27FC236}">
                  <a16:creationId xmlns:a16="http://schemas.microsoft.com/office/drawing/2014/main" id="{E290D7CA-9F28-4C79-8746-605B5952C84F}"/>
                </a:ext>
              </a:extLst>
            </p:cNvPr>
            <p:cNvSpPr/>
            <p:nvPr/>
          </p:nvSpPr>
          <p:spPr>
            <a:xfrm>
              <a:off x="1968125" y="2890650"/>
              <a:ext cx="230000" cy="33450"/>
            </a:xfrm>
            <a:custGeom>
              <a:avLst/>
              <a:gdLst/>
              <a:ahLst/>
              <a:cxnLst/>
              <a:rect l="l" t="t" r="r" b="b"/>
              <a:pathLst>
                <a:path w="9200" h="1338" extrusionOk="0">
                  <a:moveTo>
                    <a:pt x="95" y="0"/>
                  </a:moveTo>
                  <a:cubicBezTo>
                    <a:pt x="61" y="0"/>
                    <a:pt x="41" y="4"/>
                    <a:pt x="36" y="13"/>
                  </a:cubicBezTo>
                  <a:cubicBezTo>
                    <a:pt x="1" y="120"/>
                    <a:pt x="1074" y="585"/>
                    <a:pt x="2220" y="908"/>
                  </a:cubicBezTo>
                  <a:cubicBezTo>
                    <a:pt x="2793" y="1015"/>
                    <a:pt x="3365" y="1158"/>
                    <a:pt x="3795" y="1230"/>
                  </a:cubicBezTo>
                  <a:lnTo>
                    <a:pt x="4547" y="1337"/>
                  </a:lnTo>
                  <a:lnTo>
                    <a:pt x="5262" y="1337"/>
                  </a:lnTo>
                  <a:cubicBezTo>
                    <a:pt x="5799" y="1337"/>
                    <a:pt x="6336" y="1301"/>
                    <a:pt x="6873" y="1265"/>
                  </a:cubicBezTo>
                  <a:cubicBezTo>
                    <a:pt x="8054" y="1122"/>
                    <a:pt x="9200" y="764"/>
                    <a:pt x="9164" y="693"/>
                  </a:cubicBezTo>
                  <a:cubicBezTo>
                    <a:pt x="9154" y="663"/>
                    <a:pt x="9062" y="653"/>
                    <a:pt x="8910" y="653"/>
                  </a:cubicBezTo>
                  <a:cubicBezTo>
                    <a:pt x="8506" y="653"/>
                    <a:pt x="7680" y="729"/>
                    <a:pt x="6873" y="729"/>
                  </a:cubicBezTo>
                  <a:cubicBezTo>
                    <a:pt x="6301" y="693"/>
                    <a:pt x="5728" y="729"/>
                    <a:pt x="5298" y="657"/>
                  </a:cubicBezTo>
                  <a:lnTo>
                    <a:pt x="4582" y="585"/>
                  </a:lnTo>
                  <a:lnTo>
                    <a:pt x="3902" y="514"/>
                  </a:lnTo>
                  <a:cubicBezTo>
                    <a:pt x="3437" y="514"/>
                    <a:pt x="2900" y="406"/>
                    <a:pt x="2327" y="371"/>
                  </a:cubicBezTo>
                  <a:cubicBezTo>
                    <a:pt x="1351" y="213"/>
                    <a:pt x="346" y="0"/>
                    <a:pt x="95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34;p37">
              <a:extLst>
                <a:ext uri="{FF2B5EF4-FFF2-40B4-BE49-F238E27FC236}">
                  <a16:creationId xmlns:a16="http://schemas.microsoft.com/office/drawing/2014/main" id="{D7A788CD-6934-4B68-B8F6-192E25BABE30}"/>
                </a:ext>
              </a:extLst>
            </p:cNvPr>
            <p:cNvSpPr/>
            <p:nvPr/>
          </p:nvSpPr>
          <p:spPr>
            <a:xfrm>
              <a:off x="3044650" y="2739675"/>
              <a:ext cx="482375" cy="181875"/>
            </a:xfrm>
            <a:custGeom>
              <a:avLst/>
              <a:gdLst/>
              <a:ahLst/>
              <a:cxnLst/>
              <a:rect l="l" t="t" r="r" b="b"/>
              <a:pathLst>
                <a:path w="19295" h="7275" extrusionOk="0">
                  <a:moveTo>
                    <a:pt x="19288" y="0"/>
                  </a:moveTo>
                  <a:cubicBezTo>
                    <a:pt x="19215" y="0"/>
                    <a:pt x="18682" y="409"/>
                    <a:pt x="17719" y="718"/>
                  </a:cubicBezTo>
                  <a:cubicBezTo>
                    <a:pt x="16538" y="1112"/>
                    <a:pt x="15285" y="1327"/>
                    <a:pt x="14032" y="1398"/>
                  </a:cubicBezTo>
                  <a:cubicBezTo>
                    <a:pt x="12672" y="1470"/>
                    <a:pt x="11276" y="1506"/>
                    <a:pt x="10238" y="1577"/>
                  </a:cubicBezTo>
                  <a:cubicBezTo>
                    <a:pt x="9701" y="1577"/>
                    <a:pt x="9272" y="1613"/>
                    <a:pt x="8949" y="1649"/>
                  </a:cubicBezTo>
                  <a:lnTo>
                    <a:pt x="8484" y="1721"/>
                  </a:lnTo>
                  <a:cubicBezTo>
                    <a:pt x="8484" y="1721"/>
                    <a:pt x="7804" y="1828"/>
                    <a:pt x="6766" y="2078"/>
                  </a:cubicBezTo>
                  <a:cubicBezTo>
                    <a:pt x="5513" y="2329"/>
                    <a:pt x="4260" y="2723"/>
                    <a:pt x="3043" y="3188"/>
                  </a:cubicBezTo>
                  <a:cubicBezTo>
                    <a:pt x="2399" y="3439"/>
                    <a:pt x="1791" y="3761"/>
                    <a:pt x="1182" y="4155"/>
                  </a:cubicBezTo>
                  <a:cubicBezTo>
                    <a:pt x="645" y="4477"/>
                    <a:pt x="251" y="5014"/>
                    <a:pt x="37" y="5622"/>
                  </a:cubicBezTo>
                  <a:cubicBezTo>
                    <a:pt x="37" y="5765"/>
                    <a:pt x="1" y="5873"/>
                    <a:pt x="1" y="6016"/>
                  </a:cubicBezTo>
                  <a:cubicBezTo>
                    <a:pt x="37" y="6159"/>
                    <a:pt x="37" y="6266"/>
                    <a:pt x="72" y="6374"/>
                  </a:cubicBezTo>
                  <a:cubicBezTo>
                    <a:pt x="108" y="6481"/>
                    <a:pt x="144" y="6589"/>
                    <a:pt x="180" y="6696"/>
                  </a:cubicBezTo>
                  <a:lnTo>
                    <a:pt x="323" y="6911"/>
                  </a:lnTo>
                  <a:cubicBezTo>
                    <a:pt x="516" y="7136"/>
                    <a:pt x="651" y="7274"/>
                    <a:pt x="702" y="7274"/>
                  </a:cubicBezTo>
                  <a:cubicBezTo>
                    <a:pt x="708" y="7274"/>
                    <a:pt x="713" y="7272"/>
                    <a:pt x="717" y="7269"/>
                  </a:cubicBezTo>
                  <a:cubicBezTo>
                    <a:pt x="717" y="7269"/>
                    <a:pt x="645" y="7090"/>
                    <a:pt x="502" y="6839"/>
                  </a:cubicBezTo>
                  <a:cubicBezTo>
                    <a:pt x="287" y="6481"/>
                    <a:pt x="251" y="6087"/>
                    <a:pt x="359" y="5694"/>
                  </a:cubicBezTo>
                  <a:cubicBezTo>
                    <a:pt x="574" y="5193"/>
                    <a:pt x="967" y="4763"/>
                    <a:pt x="1468" y="4513"/>
                  </a:cubicBezTo>
                  <a:cubicBezTo>
                    <a:pt x="2041" y="4155"/>
                    <a:pt x="2650" y="3868"/>
                    <a:pt x="3258" y="3689"/>
                  </a:cubicBezTo>
                  <a:cubicBezTo>
                    <a:pt x="4439" y="3260"/>
                    <a:pt x="5692" y="2973"/>
                    <a:pt x="6909" y="2759"/>
                  </a:cubicBezTo>
                  <a:cubicBezTo>
                    <a:pt x="7947" y="2580"/>
                    <a:pt x="8627" y="2472"/>
                    <a:pt x="8627" y="2472"/>
                  </a:cubicBezTo>
                  <a:lnTo>
                    <a:pt x="9057" y="2401"/>
                  </a:lnTo>
                  <a:cubicBezTo>
                    <a:pt x="9343" y="2365"/>
                    <a:pt x="9773" y="2293"/>
                    <a:pt x="10310" y="2257"/>
                  </a:cubicBezTo>
                  <a:cubicBezTo>
                    <a:pt x="11312" y="2150"/>
                    <a:pt x="12708" y="2078"/>
                    <a:pt x="14104" y="1935"/>
                  </a:cubicBezTo>
                  <a:cubicBezTo>
                    <a:pt x="15393" y="1792"/>
                    <a:pt x="16645" y="1470"/>
                    <a:pt x="17862" y="1005"/>
                  </a:cubicBezTo>
                  <a:cubicBezTo>
                    <a:pt x="18399" y="790"/>
                    <a:pt x="18900" y="468"/>
                    <a:pt x="19294" y="2"/>
                  </a:cubicBezTo>
                  <a:cubicBezTo>
                    <a:pt x="19293" y="1"/>
                    <a:pt x="19291" y="0"/>
                    <a:pt x="19288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35;p37">
              <a:extLst>
                <a:ext uri="{FF2B5EF4-FFF2-40B4-BE49-F238E27FC236}">
                  <a16:creationId xmlns:a16="http://schemas.microsoft.com/office/drawing/2014/main" id="{9FC88BB1-7F98-43CA-B141-D6D69C781BC3}"/>
                </a:ext>
              </a:extLst>
            </p:cNvPr>
            <p:cNvSpPr/>
            <p:nvPr/>
          </p:nvSpPr>
          <p:spPr>
            <a:xfrm>
              <a:off x="3114450" y="2880225"/>
              <a:ext cx="128900" cy="68025"/>
            </a:xfrm>
            <a:custGeom>
              <a:avLst/>
              <a:gdLst/>
              <a:ahLst/>
              <a:cxnLst/>
              <a:rect l="l" t="t" r="r" b="b"/>
              <a:pathLst>
                <a:path w="5156" h="2721" extrusionOk="0">
                  <a:moveTo>
                    <a:pt x="3509" y="0"/>
                  </a:moveTo>
                  <a:cubicBezTo>
                    <a:pt x="3151" y="0"/>
                    <a:pt x="2757" y="0"/>
                    <a:pt x="2399" y="72"/>
                  </a:cubicBezTo>
                  <a:cubicBezTo>
                    <a:pt x="2077" y="108"/>
                    <a:pt x="1862" y="143"/>
                    <a:pt x="1862" y="143"/>
                  </a:cubicBezTo>
                  <a:cubicBezTo>
                    <a:pt x="1683" y="179"/>
                    <a:pt x="1504" y="251"/>
                    <a:pt x="1361" y="322"/>
                  </a:cubicBezTo>
                  <a:cubicBezTo>
                    <a:pt x="967" y="465"/>
                    <a:pt x="609" y="716"/>
                    <a:pt x="359" y="1038"/>
                  </a:cubicBezTo>
                  <a:cubicBezTo>
                    <a:pt x="180" y="1217"/>
                    <a:pt x="108" y="1432"/>
                    <a:pt x="37" y="1647"/>
                  </a:cubicBezTo>
                  <a:cubicBezTo>
                    <a:pt x="1" y="1861"/>
                    <a:pt x="1" y="2040"/>
                    <a:pt x="37" y="2219"/>
                  </a:cubicBezTo>
                  <a:cubicBezTo>
                    <a:pt x="144" y="2577"/>
                    <a:pt x="287" y="2721"/>
                    <a:pt x="323" y="2721"/>
                  </a:cubicBezTo>
                  <a:cubicBezTo>
                    <a:pt x="395" y="2721"/>
                    <a:pt x="359" y="2506"/>
                    <a:pt x="359" y="2219"/>
                  </a:cubicBezTo>
                  <a:cubicBezTo>
                    <a:pt x="395" y="2076"/>
                    <a:pt x="430" y="1897"/>
                    <a:pt x="466" y="1790"/>
                  </a:cubicBezTo>
                  <a:cubicBezTo>
                    <a:pt x="538" y="1611"/>
                    <a:pt x="645" y="1504"/>
                    <a:pt x="752" y="1396"/>
                  </a:cubicBezTo>
                  <a:cubicBezTo>
                    <a:pt x="1003" y="1181"/>
                    <a:pt x="1289" y="1038"/>
                    <a:pt x="1612" y="967"/>
                  </a:cubicBezTo>
                  <a:cubicBezTo>
                    <a:pt x="1862" y="895"/>
                    <a:pt x="2041" y="859"/>
                    <a:pt x="2041" y="859"/>
                  </a:cubicBezTo>
                  <a:cubicBezTo>
                    <a:pt x="2041" y="859"/>
                    <a:pt x="2220" y="823"/>
                    <a:pt x="2506" y="752"/>
                  </a:cubicBezTo>
                  <a:cubicBezTo>
                    <a:pt x="2757" y="680"/>
                    <a:pt x="3151" y="609"/>
                    <a:pt x="3544" y="537"/>
                  </a:cubicBezTo>
                  <a:cubicBezTo>
                    <a:pt x="4332" y="394"/>
                    <a:pt x="5155" y="287"/>
                    <a:pt x="5119" y="179"/>
                  </a:cubicBezTo>
                  <a:cubicBezTo>
                    <a:pt x="5119" y="72"/>
                    <a:pt x="4332" y="0"/>
                    <a:pt x="3509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36;p37">
              <a:extLst>
                <a:ext uri="{FF2B5EF4-FFF2-40B4-BE49-F238E27FC236}">
                  <a16:creationId xmlns:a16="http://schemas.microsoft.com/office/drawing/2014/main" id="{4B6014A1-AC55-4D03-9B81-805852189850}"/>
                </a:ext>
              </a:extLst>
            </p:cNvPr>
            <p:cNvSpPr/>
            <p:nvPr/>
          </p:nvSpPr>
          <p:spPr>
            <a:xfrm>
              <a:off x="3073300" y="2855825"/>
              <a:ext cx="110075" cy="75450"/>
            </a:xfrm>
            <a:custGeom>
              <a:avLst/>
              <a:gdLst/>
              <a:ahLst/>
              <a:cxnLst/>
              <a:rect l="l" t="t" r="r" b="b"/>
              <a:pathLst>
                <a:path w="4403" h="3018" extrusionOk="0">
                  <a:moveTo>
                    <a:pt x="3951" y="1"/>
                  </a:moveTo>
                  <a:cubicBezTo>
                    <a:pt x="3678" y="1"/>
                    <a:pt x="3311" y="28"/>
                    <a:pt x="2935" y="81"/>
                  </a:cubicBezTo>
                  <a:cubicBezTo>
                    <a:pt x="2613" y="117"/>
                    <a:pt x="2291" y="189"/>
                    <a:pt x="1969" y="296"/>
                  </a:cubicBezTo>
                  <a:cubicBezTo>
                    <a:pt x="1790" y="368"/>
                    <a:pt x="1647" y="403"/>
                    <a:pt x="1504" y="475"/>
                  </a:cubicBezTo>
                  <a:lnTo>
                    <a:pt x="1396" y="547"/>
                  </a:lnTo>
                  <a:cubicBezTo>
                    <a:pt x="1289" y="618"/>
                    <a:pt x="1217" y="690"/>
                    <a:pt x="1110" y="797"/>
                  </a:cubicBezTo>
                  <a:cubicBezTo>
                    <a:pt x="824" y="1012"/>
                    <a:pt x="609" y="1298"/>
                    <a:pt x="430" y="1585"/>
                  </a:cubicBezTo>
                  <a:cubicBezTo>
                    <a:pt x="36" y="2265"/>
                    <a:pt x="0" y="3016"/>
                    <a:pt x="72" y="3016"/>
                  </a:cubicBezTo>
                  <a:cubicBezTo>
                    <a:pt x="75" y="3017"/>
                    <a:pt x="79" y="3018"/>
                    <a:pt x="83" y="3018"/>
                  </a:cubicBezTo>
                  <a:cubicBezTo>
                    <a:pt x="226" y="3018"/>
                    <a:pt x="441" y="2360"/>
                    <a:pt x="859" y="1907"/>
                  </a:cubicBezTo>
                  <a:cubicBezTo>
                    <a:pt x="1038" y="1656"/>
                    <a:pt x="1253" y="1477"/>
                    <a:pt x="1504" y="1334"/>
                  </a:cubicBezTo>
                  <a:cubicBezTo>
                    <a:pt x="1611" y="1263"/>
                    <a:pt x="1683" y="1227"/>
                    <a:pt x="1754" y="1191"/>
                  </a:cubicBezTo>
                  <a:lnTo>
                    <a:pt x="1862" y="1119"/>
                  </a:lnTo>
                  <a:cubicBezTo>
                    <a:pt x="1969" y="1048"/>
                    <a:pt x="2076" y="976"/>
                    <a:pt x="2220" y="940"/>
                  </a:cubicBezTo>
                  <a:cubicBezTo>
                    <a:pt x="2470" y="797"/>
                    <a:pt x="2756" y="690"/>
                    <a:pt x="3043" y="582"/>
                  </a:cubicBezTo>
                  <a:cubicBezTo>
                    <a:pt x="3723" y="368"/>
                    <a:pt x="4403" y="189"/>
                    <a:pt x="4403" y="81"/>
                  </a:cubicBezTo>
                  <a:cubicBezTo>
                    <a:pt x="4403" y="28"/>
                    <a:pt x="4224" y="1"/>
                    <a:pt x="3951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37;p37">
              <a:extLst>
                <a:ext uri="{FF2B5EF4-FFF2-40B4-BE49-F238E27FC236}">
                  <a16:creationId xmlns:a16="http://schemas.microsoft.com/office/drawing/2014/main" id="{E5B57A3D-65C7-4998-98AD-B32BB0C40B12}"/>
                </a:ext>
              </a:extLst>
            </p:cNvPr>
            <p:cNvSpPr/>
            <p:nvPr/>
          </p:nvSpPr>
          <p:spPr>
            <a:xfrm>
              <a:off x="2779775" y="2575950"/>
              <a:ext cx="152150" cy="204950"/>
            </a:xfrm>
            <a:custGeom>
              <a:avLst/>
              <a:gdLst/>
              <a:ahLst/>
              <a:cxnLst/>
              <a:rect l="l" t="t" r="r" b="b"/>
              <a:pathLst>
                <a:path w="6086" h="8198" extrusionOk="0">
                  <a:moveTo>
                    <a:pt x="2900" y="1"/>
                  </a:moveTo>
                  <a:lnTo>
                    <a:pt x="2900" y="1"/>
                  </a:lnTo>
                  <a:cubicBezTo>
                    <a:pt x="2506" y="144"/>
                    <a:pt x="2184" y="323"/>
                    <a:pt x="1862" y="574"/>
                  </a:cubicBezTo>
                  <a:cubicBezTo>
                    <a:pt x="1146" y="1075"/>
                    <a:pt x="573" y="1791"/>
                    <a:pt x="215" y="2578"/>
                  </a:cubicBezTo>
                  <a:cubicBezTo>
                    <a:pt x="36" y="3044"/>
                    <a:pt x="1" y="3580"/>
                    <a:pt x="108" y="4082"/>
                  </a:cubicBezTo>
                  <a:cubicBezTo>
                    <a:pt x="180" y="4511"/>
                    <a:pt x="394" y="4905"/>
                    <a:pt x="716" y="5263"/>
                  </a:cubicBezTo>
                  <a:cubicBezTo>
                    <a:pt x="931" y="5478"/>
                    <a:pt x="1218" y="5657"/>
                    <a:pt x="1540" y="5800"/>
                  </a:cubicBezTo>
                  <a:cubicBezTo>
                    <a:pt x="1611" y="5835"/>
                    <a:pt x="1683" y="5871"/>
                    <a:pt x="1790" y="5871"/>
                  </a:cubicBezTo>
                  <a:lnTo>
                    <a:pt x="1898" y="5907"/>
                  </a:lnTo>
                  <a:lnTo>
                    <a:pt x="2112" y="5907"/>
                  </a:lnTo>
                  <a:cubicBezTo>
                    <a:pt x="2291" y="5907"/>
                    <a:pt x="2470" y="5871"/>
                    <a:pt x="2685" y="5835"/>
                  </a:cubicBezTo>
                  <a:cubicBezTo>
                    <a:pt x="2838" y="5792"/>
                    <a:pt x="3003" y="5709"/>
                    <a:pt x="3158" y="5610"/>
                  </a:cubicBezTo>
                  <a:lnTo>
                    <a:pt x="3158" y="5610"/>
                  </a:lnTo>
                  <a:cubicBezTo>
                    <a:pt x="3191" y="5771"/>
                    <a:pt x="3247" y="5931"/>
                    <a:pt x="3329" y="6086"/>
                  </a:cubicBezTo>
                  <a:cubicBezTo>
                    <a:pt x="3580" y="6623"/>
                    <a:pt x="3974" y="7053"/>
                    <a:pt x="4475" y="7410"/>
                  </a:cubicBezTo>
                  <a:cubicBezTo>
                    <a:pt x="4940" y="7804"/>
                    <a:pt x="5477" y="8055"/>
                    <a:pt x="6050" y="8198"/>
                  </a:cubicBezTo>
                  <a:cubicBezTo>
                    <a:pt x="6086" y="8126"/>
                    <a:pt x="5406" y="7804"/>
                    <a:pt x="4654" y="7160"/>
                  </a:cubicBezTo>
                  <a:cubicBezTo>
                    <a:pt x="4260" y="6802"/>
                    <a:pt x="3974" y="6408"/>
                    <a:pt x="3759" y="5907"/>
                  </a:cubicBezTo>
                  <a:cubicBezTo>
                    <a:pt x="3646" y="5637"/>
                    <a:pt x="3633" y="5339"/>
                    <a:pt x="3710" y="5066"/>
                  </a:cubicBezTo>
                  <a:lnTo>
                    <a:pt x="3710" y="5066"/>
                  </a:lnTo>
                  <a:cubicBezTo>
                    <a:pt x="3800" y="4926"/>
                    <a:pt x="3874" y="4776"/>
                    <a:pt x="3933" y="4625"/>
                  </a:cubicBezTo>
                  <a:lnTo>
                    <a:pt x="3933" y="4625"/>
                  </a:lnTo>
                  <a:cubicBezTo>
                    <a:pt x="3934" y="4623"/>
                    <a:pt x="3936" y="4621"/>
                    <a:pt x="3938" y="4618"/>
                  </a:cubicBezTo>
                  <a:lnTo>
                    <a:pt x="3936" y="4617"/>
                  </a:lnTo>
                  <a:lnTo>
                    <a:pt x="3936" y="4617"/>
                  </a:lnTo>
                  <a:cubicBezTo>
                    <a:pt x="3949" y="4582"/>
                    <a:pt x="3962" y="4547"/>
                    <a:pt x="3974" y="4511"/>
                  </a:cubicBezTo>
                  <a:lnTo>
                    <a:pt x="3437" y="4225"/>
                  </a:lnTo>
                  <a:cubicBezTo>
                    <a:pt x="3414" y="4261"/>
                    <a:pt x="3392" y="4298"/>
                    <a:pt x="3372" y="4335"/>
                  </a:cubicBezTo>
                  <a:lnTo>
                    <a:pt x="3372" y="4335"/>
                  </a:lnTo>
                  <a:lnTo>
                    <a:pt x="3365" y="4332"/>
                  </a:lnTo>
                  <a:cubicBezTo>
                    <a:pt x="3358" y="4353"/>
                    <a:pt x="3349" y="4374"/>
                    <a:pt x="3340" y="4395"/>
                  </a:cubicBezTo>
                  <a:lnTo>
                    <a:pt x="3340" y="4395"/>
                  </a:lnTo>
                  <a:cubicBezTo>
                    <a:pt x="3324" y="4428"/>
                    <a:pt x="3308" y="4461"/>
                    <a:pt x="3293" y="4494"/>
                  </a:cubicBezTo>
                  <a:lnTo>
                    <a:pt x="3293" y="4494"/>
                  </a:lnTo>
                  <a:cubicBezTo>
                    <a:pt x="3128" y="4805"/>
                    <a:pt x="2839" y="5033"/>
                    <a:pt x="2470" y="5155"/>
                  </a:cubicBezTo>
                  <a:cubicBezTo>
                    <a:pt x="2417" y="5173"/>
                    <a:pt x="2363" y="5182"/>
                    <a:pt x="2309" y="5182"/>
                  </a:cubicBezTo>
                  <a:cubicBezTo>
                    <a:pt x="2256" y="5182"/>
                    <a:pt x="2202" y="5173"/>
                    <a:pt x="2148" y="5155"/>
                  </a:cubicBezTo>
                  <a:lnTo>
                    <a:pt x="2005" y="5155"/>
                  </a:lnTo>
                  <a:cubicBezTo>
                    <a:pt x="1933" y="5155"/>
                    <a:pt x="1826" y="5120"/>
                    <a:pt x="1754" y="5084"/>
                  </a:cubicBezTo>
                  <a:cubicBezTo>
                    <a:pt x="1540" y="5012"/>
                    <a:pt x="1361" y="4905"/>
                    <a:pt x="1182" y="4762"/>
                  </a:cubicBezTo>
                  <a:cubicBezTo>
                    <a:pt x="967" y="4547"/>
                    <a:pt x="788" y="4261"/>
                    <a:pt x="681" y="3938"/>
                  </a:cubicBezTo>
                  <a:cubicBezTo>
                    <a:pt x="609" y="3545"/>
                    <a:pt x="609" y="3151"/>
                    <a:pt x="716" y="2757"/>
                  </a:cubicBezTo>
                  <a:cubicBezTo>
                    <a:pt x="1003" y="2005"/>
                    <a:pt x="1468" y="1325"/>
                    <a:pt x="2077" y="788"/>
                  </a:cubicBezTo>
                  <a:cubicBezTo>
                    <a:pt x="2542" y="359"/>
                    <a:pt x="2936" y="73"/>
                    <a:pt x="2900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38;p37">
              <a:extLst>
                <a:ext uri="{FF2B5EF4-FFF2-40B4-BE49-F238E27FC236}">
                  <a16:creationId xmlns:a16="http://schemas.microsoft.com/office/drawing/2014/main" id="{81F498A2-3099-4B65-A845-3EB1BAB563C9}"/>
                </a:ext>
              </a:extLst>
            </p:cNvPr>
            <p:cNvSpPr/>
            <p:nvPr/>
          </p:nvSpPr>
          <p:spPr>
            <a:xfrm>
              <a:off x="2946225" y="2710200"/>
              <a:ext cx="146775" cy="153925"/>
            </a:xfrm>
            <a:custGeom>
              <a:avLst/>
              <a:gdLst/>
              <a:ahLst/>
              <a:cxnLst/>
              <a:rect l="l" t="t" r="r" b="b"/>
              <a:pathLst>
                <a:path w="5871" h="6157" extrusionOk="0">
                  <a:moveTo>
                    <a:pt x="36" y="0"/>
                  </a:moveTo>
                  <a:cubicBezTo>
                    <a:pt x="0" y="0"/>
                    <a:pt x="0" y="322"/>
                    <a:pt x="108" y="752"/>
                  </a:cubicBezTo>
                  <a:cubicBezTo>
                    <a:pt x="251" y="1253"/>
                    <a:pt x="466" y="1754"/>
                    <a:pt x="680" y="2255"/>
                  </a:cubicBezTo>
                  <a:cubicBezTo>
                    <a:pt x="931" y="2721"/>
                    <a:pt x="1182" y="3222"/>
                    <a:pt x="1468" y="3651"/>
                  </a:cubicBezTo>
                  <a:cubicBezTo>
                    <a:pt x="1719" y="4045"/>
                    <a:pt x="1897" y="4296"/>
                    <a:pt x="1897" y="4296"/>
                  </a:cubicBezTo>
                  <a:cubicBezTo>
                    <a:pt x="1897" y="4296"/>
                    <a:pt x="2076" y="4510"/>
                    <a:pt x="2399" y="4832"/>
                  </a:cubicBezTo>
                  <a:cubicBezTo>
                    <a:pt x="2757" y="5262"/>
                    <a:pt x="3222" y="5584"/>
                    <a:pt x="3687" y="5870"/>
                  </a:cubicBezTo>
                  <a:cubicBezTo>
                    <a:pt x="3974" y="6049"/>
                    <a:pt x="4260" y="6121"/>
                    <a:pt x="4582" y="6157"/>
                  </a:cubicBezTo>
                  <a:cubicBezTo>
                    <a:pt x="4868" y="6157"/>
                    <a:pt x="5155" y="6049"/>
                    <a:pt x="5405" y="5906"/>
                  </a:cubicBezTo>
                  <a:cubicBezTo>
                    <a:pt x="5799" y="5548"/>
                    <a:pt x="5871" y="5262"/>
                    <a:pt x="5835" y="5226"/>
                  </a:cubicBezTo>
                  <a:cubicBezTo>
                    <a:pt x="5830" y="5224"/>
                    <a:pt x="5825" y="5223"/>
                    <a:pt x="5820" y="5223"/>
                  </a:cubicBezTo>
                  <a:cubicBezTo>
                    <a:pt x="5744" y="5223"/>
                    <a:pt x="5597" y="5453"/>
                    <a:pt x="5262" y="5620"/>
                  </a:cubicBezTo>
                  <a:cubicBezTo>
                    <a:pt x="5128" y="5700"/>
                    <a:pt x="4974" y="5741"/>
                    <a:pt x="4814" y="5741"/>
                  </a:cubicBezTo>
                  <a:cubicBezTo>
                    <a:pt x="4761" y="5741"/>
                    <a:pt x="4707" y="5736"/>
                    <a:pt x="4654" y="5727"/>
                  </a:cubicBezTo>
                  <a:cubicBezTo>
                    <a:pt x="4403" y="5656"/>
                    <a:pt x="4188" y="5548"/>
                    <a:pt x="4009" y="5405"/>
                  </a:cubicBezTo>
                  <a:cubicBezTo>
                    <a:pt x="3580" y="5119"/>
                    <a:pt x="3222" y="4761"/>
                    <a:pt x="2936" y="4367"/>
                  </a:cubicBezTo>
                  <a:cubicBezTo>
                    <a:pt x="2649" y="4045"/>
                    <a:pt x="2506" y="3794"/>
                    <a:pt x="2506" y="3794"/>
                  </a:cubicBezTo>
                  <a:cubicBezTo>
                    <a:pt x="2506" y="3794"/>
                    <a:pt x="2327" y="3615"/>
                    <a:pt x="2041" y="3257"/>
                  </a:cubicBezTo>
                  <a:cubicBezTo>
                    <a:pt x="1790" y="2935"/>
                    <a:pt x="1468" y="2470"/>
                    <a:pt x="1146" y="1969"/>
                  </a:cubicBezTo>
                  <a:cubicBezTo>
                    <a:pt x="859" y="1504"/>
                    <a:pt x="573" y="1002"/>
                    <a:pt x="394" y="644"/>
                  </a:cubicBezTo>
                  <a:cubicBezTo>
                    <a:pt x="179" y="287"/>
                    <a:pt x="108" y="0"/>
                    <a:pt x="36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39;p37">
              <a:extLst>
                <a:ext uri="{FF2B5EF4-FFF2-40B4-BE49-F238E27FC236}">
                  <a16:creationId xmlns:a16="http://schemas.microsoft.com/office/drawing/2014/main" id="{A719726E-7750-40F8-8B9C-D89BDFAE6259}"/>
                </a:ext>
              </a:extLst>
            </p:cNvPr>
            <p:cNvSpPr/>
            <p:nvPr/>
          </p:nvSpPr>
          <p:spPr>
            <a:xfrm>
              <a:off x="3058075" y="2575950"/>
              <a:ext cx="65350" cy="116375"/>
            </a:xfrm>
            <a:custGeom>
              <a:avLst/>
              <a:gdLst/>
              <a:ahLst/>
              <a:cxnLst/>
              <a:rect l="l" t="t" r="r" b="b"/>
              <a:pathLst>
                <a:path w="2614" h="4655" extrusionOk="0">
                  <a:moveTo>
                    <a:pt x="144" y="1"/>
                  </a:moveTo>
                  <a:cubicBezTo>
                    <a:pt x="72" y="1"/>
                    <a:pt x="1" y="824"/>
                    <a:pt x="144" y="1648"/>
                  </a:cubicBezTo>
                  <a:cubicBezTo>
                    <a:pt x="180" y="2005"/>
                    <a:pt x="251" y="2363"/>
                    <a:pt x="323" y="2721"/>
                  </a:cubicBezTo>
                  <a:cubicBezTo>
                    <a:pt x="394" y="3044"/>
                    <a:pt x="466" y="3222"/>
                    <a:pt x="466" y="3222"/>
                  </a:cubicBezTo>
                  <a:cubicBezTo>
                    <a:pt x="538" y="3401"/>
                    <a:pt x="609" y="3545"/>
                    <a:pt x="681" y="3724"/>
                  </a:cubicBezTo>
                  <a:cubicBezTo>
                    <a:pt x="752" y="3867"/>
                    <a:pt x="860" y="4046"/>
                    <a:pt x="967" y="4189"/>
                  </a:cubicBezTo>
                  <a:cubicBezTo>
                    <a:pt x="1146" y="4404"/>
                    <a:pt x="1361" y="4583"/>
                    <a:pt x="1611" y="4654"/>
                  </a:cubicBezTo>
                  <a:cubicBezTo>
                    <a:pt x="1790" y="4654"/>
                    <a:pt x="1934" y="4618"/>
                    <a:pt x="2077" y="4511"/>
                  </a:cubicBezTo>
                  <a:cubicBezTo>
                    <a:pt x="2113" y="4475"/>
                    <a:pt x="2184" y="4440"/>
                    <a:pt x="2220" y="4368"/>
                  </a:cubicBezTo>
                  <a:cubicBezTo>
                    <a:pt x="2256" y="4332"/>
                    <a:pt x="2292" y="4296"/>
                    <a:pt x="2292" y="4261"/>
                  </a:cubicBezTo>
                  <a:cubicBezTo>
                    <a:pt x="2399" y="4082"/>
                    <a:pt x="2471" y="3903"/>
                    <a:pt x="2506" y="3724"/>
                  </a:cubicBezTo>
                  <a:cubicBezTo>
                    <a:pt x="2614" y="3437"/>
                    <a:pt x="2614" y="3258"/>
                    <a:pt x="2578" y="3222"/>
                  </a:cubicBezTo>
                  <a:cubicBezTo>
                    <a:pt x="2542" y="3222"/>
                    <a:pt x="2435" y="3401"/>
                    <a:pt x="2256" y="3616"/>
                  </a:cubicBezTo>
                  <a:cubicBezTo>
                    <a:pt x="2184" y="3759"/>
                    <a:pt x="2077" y="3903"/>
                    <a:pt x="1969" y="4010"/>
                  </a:cubicBezTo>
                  <a:cubicBezTo>
                    <a:pt x="1934" y="4046"/>
                    <a:pt x="1898" y="4117"/>
                    <a:pt x="1826" y="4117"/>
                  </a:cubicBezTo>
                  <a:cubicBezTo>
                    <a:pt x="1814" y="4129"/>
                    <a:pt x="1802" y="4133"/>
                    <a:pt x="1790" y="4133"/>
                  </a:cubicBezTo>
                  <a:cubicBezTo>
                    <a:pt x="1767" y="4133"/>
                    <a:pt x="1743" y="4117"/>
                    <a:pt x="1719" y="4117"/>
                  </a:cubicBezTo>
                  <a:cubicBezTo>
                    <a:pt x="1611" y="4046"/>
                    <a:pt x="1540" y="3938"/>
                    <a:pt x="1504" y="3831"/>
                  </a:cubicBezTo>
                  <a:cubicBezTo>
                    <a:pt x="1433" y="3724"/>
                    <a:pt x="1361" y="3580"/>
                    <a:pt x="1325" y="3437"/>
                  </a:cubicBezTo>
                  <a:cubicBezTo>
                    <a:pt x="1218" y="3151"/>
                    <a:pt x="1182" y="2972"/>
                    <a:pt x="1182" y="2972"/>
                  </a:cubicBezTo>
                  <a:cubicBezTo>
                    <a:pt x="1182" y="2972"/>
                    <a:pt x="1075" y="2793"/>
                    <a:pt x="1003" y="2542"/>
                  </a:cubicBezTo>
                  <a:cubicBezTo>
                    <a:pt x="896" y="2256"/>
                    <a:pt x="752" y="1898"/>
                    <a:pt x="645" y="1540"/>
                  </a:cubicBezTo>
                  <a:cubicBezTo>
                    <a:pt x="430" y="788"/>
                    <a:pt x="251" y="1"/>
                    <a:pt x="144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40;p37">
              <a:extLst>
                <a:ext uri="{FF2B5EF4-FFF2-40B4-BE49-F238E27FC236}">
                  <a16:creationId xmlns:a16="http://schemas.microsoft.com/office/drawing/2014/main" id="{F2BBB14B-4203-4319-97F2-B80D0F728685}"/>
                </a:ext>
              </a:extLst>
            </p:cNvPr>
            <p:cNvSpPr/>
            <p:nvPr/>
          </p:nvSpPr>
          <p:spPr>
            <a:xfrm>
              <a:off x="3119825" y="2653775"/>
              <a:ext cx="60875" cy="91225"/>
            </a:xfrm>
            <a:custGeom>
              <a:avLst/>
              <a:gdLst/>
              <a:ahLst/>
              <a:cxnLst/>
              <a:rect l="l" t="t" r="r" b="b"/>
              <a:pathLst>
                <a:path w="2435" h="3649" extrusionOk="0">
                  <a:moveTo>
                    <a:pt x="241" y="1"/>
                  </a:moveTo>
                  <a:cubicBezTo>
                    <a:pt x="135" y="1"/>
                    <a:pt x="1" y="558"/>
                    <a:pt x="1" y="1183"/>
                  </a:cubicBezTo>
                  <a:cubicBezTo>
                    <a:pt x="1" y="1470"/>
                    <a:pt x="36" y="1756"/>
                    <a:pt x="108" y="2042"/>
                  </a:cubicBezTo>
                  <a:cubicBezTo>
                    <a:pt x="144" y="2186"/>
                    <a:pt x="180" y="2293"/>
                    <a:pt x="215" y="2436"/>
                  </a:cubicBezTo>
                  <a:lnTo>
                    <a:pt x="287" y="2544"/>
                  </a:lnTo>
                  <a:cubicBezTo>
                    <a:pt x="359" y="2615"/>
                    <a:pt x="430" y="2687"/>
                    <a:pt x="466" y="2758"/>
                  </a:cubicBezTo>
                  <a:cubicBezTo>
                    <a:pt x="681" y="3009"/>
                    <a:pt x="931" y="3188"/>
                    <a:pt x="1182" y="3331"/>
                  </a:cubicBezTo>
                  <a:cubicBezTo>
                    <a:pt x="1599" y="3566"/>
                    <a:pt x="2035" y="3648"/>
                    <a:pt x="2255" y="3648"/>
                  </a:cubicBezTo>
                  <a:cubicBezTo>
                    <a:pt x="2337" y="3648"/>
                    <a:pt x="2389" y="3637"/>
                    <a:pt x="2399" y="3617"/>
                  </a:cubicBezTo>
                  <a:cubicBezTo>
                    <a:pt x="2435" y="3510"/>
                    <a:pt x="1862" y="3259"/>
                    <a:pt x="1504" y="2901"/>
                  </a:cubicBezTo>
                  <a:cubicBezTo>
                    <a:pt x="1325" y="2758"/>
                    <a:pt x="1146" y="2579"/>
                    <a:pt x="1039" y="2365"/>
                  </a:cubicBezTo>
                  <a:cubicBezTo>
                    <a:pt x="1003" y="2293"/>
                    <a:pt x="967" y="2221"/>
                    <a:pt x="931" y="2150"/>
                  </a:cubicBezTo>
                  <a:lnTo>
                    <a:pt x="895" y="2078"/>
                  </a:lnTo>
                  <a:cubicBezTo>
                    <a:pt x="860" y="2007"/>
                    <a:pt x="788" y="1899"/>
                    <a:pt x="752" y="1792"/>
                  </a:cubicBezTo>
                  <a:cubicBezTo>
                    <a:pt x="645" y="1577"/>
                    <a:pt x="573" y="1362"/>
                    <a:pt x="502" y="1112"/>
                  </a:cubicBezTo>
                  <a:cubicBezTo>
                    <a:pt x="394" y="575"/>
                    <a:pt x="359" y="2"/>
                    <a:pt x="251" y="2"/>
                  </a:cubicBezTo>
                  <a:cubicBezTo>
                    <a:pt x="248" y="1"/>
                    <a:pt x="245" y="1"/>
                    <a:pt x="241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41;p37">
              <a:extLst>
                <a:ext uri="{FF2B5EF4-FFF2-40B4-BE49-F238E27FC236}">
                  <a16:creationId xmlns:a16="http://schemas.microsoft.com/office/drawing/2014/main" id="{3FDB03FF-0A13-4951-B715-9C8DAF1D1FDC}"/>
                </a:ext>
              </a:extLst>
            </p:cNvPr>
            <p:cNvSpPr/>
            <p:nvPr/>
          </p:nvSpPr>
          <p:spPr>
            <a:xfrm>
              <a:off x="3652275" y="2643750"/>
              <a:ext cx="321275" cy="305175"/>
            </a:xfrm>
            <a:custGeom>
              <a:avLst/>
              <a:gdLst/>
              <a:ahLst/>
              <a:cxnLst/>
              <a:rect l="l" t="t" r="r" b="b"/>
              <a:pathLst>
                <a:path w="12851" h="12207" extrusionOk="0">
                  <a:moveTo>
                    <a:pt x="10357" y="0"/>
                  </a:moveTo>
                  <a:cubicBezTo>
                    <a:pt x="10349" y="0"/>
                    <a:pt x="10345" y="3"/>
                    <a:pt x="10345" y="9"/>
                  </a:cubicBezTo>
                  <a:cubicBezTo>
                    <a:pt x="10703" y="403"/>
                    <a:pt x="11061" y="868"/>
                    <a:pt x="11383" y="1334"/>
                  </a:cubicBezTo>
                  <a:cubicBezTo>
                    <a:pt x="11956" y="2408"/>
                    <a:pt x="12278" y="3625"/>
                    <a:pt x="12278" y="4877"/>
                  </a:cubicBezTo>
                  <a:cubicBezTo>
                    <a:pt x="12278" y="5522"/>
                    <a:pt x="12207" y="6166"/>
                    <a:pt x="12063" y="6810"/>
                  </a:cubicBezTo>
                  <a:cubicBezTo>
                    <a:pt x="11920" y="7347"/>
                    <a:pt x="11741" y="7848"/>
                    <a:pt x="11455" y="8350"/>
                  </a:cubicBezTo>
                  <a:cubicBezTo>
                    <a:pt x="11347" y="8564"/>
                    <a:pt x="11204" y="8743"/>
                    <a:pt x="11097" y="8886"/>
                  </a:cubicBezTo>
                  <a:lnTo>
                    <a:pt x="10775" y="9244"/>
                  </a:lnTo>
                  <a:lnTo>
                    <a:pt x="10417" y="9495"/>
                  </a:lnTo>
                  <a:lnTo>
                    <a:pt x="10309" y="9602"/>
                  </a:lnTo>
                  <a:cubicBezTo>
                    <a:pt x="10238" y="9674"/>
                    <a:pt x="10130" y="9710"/>
                    <a:pt x="10059" y="9781"/>
                  </a:cubicBezTo>
                  <a:cubicBezTo>
                    <a:pt x="9951" y="9853"/>
                    <a:pt x="9808" y="9960"/>
                    <a:pt x="9593" y="10068"/>
                  </a:cubicBezTo>
                  <a:cubicBezTo>
                    <a:pt x="9415" y="10175"/>
                    <a:pt x="9236" y="10282"/>
                    <a:pt x="9021" y="10390"/>
                  </a:cubicBezTo>
                  <a:cubicBezTo>
                    <a:pt x="7875" y="10891"/>
                    <a:pt x="6694" y="11249"/>
                    <a:pt x="5441" y="11428"/>
                  </a:cubicBezTo>
                  <a:cubicBezTo>
                    <a:pt x="4117" y="11643"/>
                    <a:pt x="2721" y="11786"/>
                    <a:pt x="1719" y="11893"/>
                  </a:cubicBezTo>
                  <a:cubicBezTo>
                    <a:pt x="1110" y="11929"/>
                    <a:pt x="537" y="12001"/>
                    <a:pt x="0" y="12180"/>
                  </a:cubicBezTo>
                  <a:cubicBezTo>
                    <a:pt x="287" y="12197"/>
                    <a:pt x="573" y="12206"/>
                    <a:pt x="860" y="12206"/>
                  </a:cubicBezTo>
                  <a:cubicBezTo>
                    <a:pt x="1146" y="12206"/>
                    <a:pt x="1432" y="12197"/>
                    <a:pt x="1719" y="12180"/>
                  </a:cubicBezTo>
                  <a:cubicBezTo>
                    <a:pt x="2757" y="12144"/>
                    <a:pt x="4153" y="12108"/>
                    <a:pt x="5549" y="11929"/>
                  </a:cubicBezTo>
                  <a:cubicBezTo>
                    <a:pt x="6837" y="11822"/>
                    <a:pt x="8090" y="11499"/>
                    <a:pt x="9307" y="10998"/>
                  </a:cubicBezTo>
                  <a:cubicBezTo>
                    <a:pt x="9558" y="10891"/>
                    <a:pt x="9737" y="10784"/>
                    <a:pt x="9951" y="10676"/>
                  </a:cubicBezTo>
                  <a:cubicBezTo>
                    <a:pt x="10166" y="10605"/>
                    <a:pt x="10309" y="10461"/>
                    <a:pt x="10453" y="10390"/>
                  </a:cubicBezTo>
                  <a:cubicBezTo>
                    <a:pt x="10560" y="10318"/>
                    <a:pt x="10667" y="10247"/>
                    <a:pt x="10775" y="10175"/>
                  </a:cubicBezTo>
                  <a:lnTo>
                    <a:pt x="10882" y="10103"/>
                  </a:lnTo>
                  <a:lnTo>
                    <a:pt x="11240" y="9781"/>
                  </a:lnTo>
                  <a:lnTo>
                    <a:pt x="11634" y="9316"/>
                  </a:lnTo>
                  <a:cubicBezTo>
                    <a:pt x="11777" y="9137"/>
                    <a:pt x="11920" y="8922"/>
                    <a:pt x="12063" y="8672"/>
                  </a:cubicBezTo>
                  <a:cubicBezTo>
                    <a:pt x="12350" y="8135"/>
                    <a:pt x="12529" y="7526"/>
                    <a:pt x="12672" y="6918"/>
                  </a:cubicBezTo>
                  <a:cubicBezTo>
                    <a:pt x="12779" y="6238"/>
                    <a:pt x="12851" y="5522"/>
                    <a:pt x="12779" y="4842"/>
                  </a:cubicBezTo>
                  <a:cubicBezTo>
                    <a:pt x="12743" y="3517"/>
                    <a:pt x="12314" y="2264"/>
                    <a:pt x="11598" y="1155"/>
                  </a:cubicBezTo>
                  <a:cubicBezTo>
                    <a:pt x="11491" y="976"/>
                    <a:pt x="11312" y="797"/>
                    <a:pt x="11168" y="618"/>
                  </a:cubicBezTo>
                  <a:cubicBezTo>
                    <a:pt x="11025" y="475"/>
                    <a:pt x="10918" y="332"/>
                    <a:pt x="10739" y="224"/>
                  </a:cubicBezTo>
                  <a:cubicBezTo>
                    <a:pt x="10530" y="75"/>
                    <a:pt x="10396" y="0"/>
                    <a:pt x="10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42;p37">
              <a:extLst>
                <a:ext uri="{FF2B5EF4-FFF2-40B4-BE49-F238E27FC236}">
                  <a16:creationId xmlns:a16="http://schemas.microsoft.com/office/drawing/2014/main" id="{EF3D4CB2-8BCA-4F78-BB63-B5E5E9164023}"/>
                </a:ext>
              </a:extLst>
            </p:cNvPr>
            <p:cNvSpPr/>
            <p:nvPr/>
          </p:nvSpPr>
          <p:spPr>
            <a:xfrm>
              <a:off x="1707725" y="2552700"/>
              <a:ext cx="80550" cy="129600"/>
            </a:xfrm>
            <a:custGeom>
              <a:avLst/>
              <a:gdLst/>
              <a:ahLst/>
              <a:cxnLst/>
              <a:rect l="l" t="t" r="r" b="b"/>
              <a:pathLst>
                <a:path w="3222" h="5184" extrusionOk="0">
                  <a:moveTo>
                    <a:pt x="3079" y="0"/>
                  </a:moveTo>
                  <a:cubicBezTo>
                    <a:pt x="3007" y="251"/>
                    <a:pt x="2936" y="501"/>
                    <a:pt x="2900" y="788"/>
                  </a:cubicBezTo>
                  <a:cubicBezTo>
                    <a:pt x="2792" y="1325"/>
                    <a:pt x="2649" y="1897"/>
                    <a:pt x="2470" y="2434"/>
                  </a:cubicBezTo>
                  <a:cubicBezTo>
                    <a:pt x="2291" y="2971"/>
                    <a:pt x="2041" y="3472"/>
                    <a:pt x="1754" y="3938"/>
                  </a:cubicBezTo>
                  <a:cubicBezTo>
                    <a:pt x="1647" y="4081"/>
                    <a:pt x="1540" y="4188"/>
                    <a:pt x="1432" y="4331"/>
                  </a:cubicBezTo>
                  <a:cubicBezTo>
                    <a:pt x="1396" y="4331"/>
                    <a:pt x="1361" y="4367"/>
                    <a:pt x="1325" y="4403"/>
                  </a:cubicBezTo>
                  <a:cubicBezTo>
                    <a:pt x="1289" y="4439"/>
                    <a:pt x="1217" y="4439"/>
                    <a:pt x="1182" y="4475"/>
                  </a:cubicBezTo>
                  <a:cubicBezTo>
                    <a:pt x="1146" y="4493"/>
                    <a:pt x="1101" y="4501"/>
                    <a:pt x="1056" y="4501"/>
                  </a:cubicBezTo>
                  <a:cubicBezTo>
                    <a:pt x="1012" y="4501"/>
                    <a:pt x="967" y="4493"/>
                    <a:pt x="931" y="4475"/>
                  </a:cubicBezTo>
                  <a:cubicBezTo>
                    <a:pt x="859" y="4475"/>
                    <a:pt x="752" y="4296"/>
                    <a:pt x="680" y="4045"/>
                  </a:cubicBezTo>
                  <a:cubicBezTo>
                    <a:pt x="609" y="3759"/>
                    <a:pt x="537" y="3472"/>
                    <a:pt x="537" y="3186"/>
                  </a:cubicBezTo>
                  <a:cubicBezTo>
                    <a:pt x="501" y="1933"/>
                    <a:pt x="680" y="645"/>
                    <a:pt x="537" y="645"/>
                  </a:cubicBezTo>
                  <a:cubicBezTo>
                    <a:pt x="430" y="645"/>
                    <a:pt x="108" y="1862"/>
                    <a:pt x="0" y="3186"/>
                  </a:cubicBezTo>
                  <a:cubicBezTo>
                    <a:pt x="0" y="3508"/>
                    <a:pt x="0" y="3830"/>
                    <a:pt x="36" y="4188"/>
                  </a:cubicBezTo>
                  <a:cubicBezTo>
                    <a:pt x="108" y="4546"/>
                    <a:pt x="287" y="4868"/>
                    <a:pt x="609" y="5083"/>
                  </a:cubicBezTo>
                  <a:cubicBezTo>
                    <a:pt x="754" y="5146"/>
                    <a:pt x="924" y="5184"/>
                    <a:pt x="1097" y="5184"/>
                  </a:cubicBezTo>
                  <a:cubicBezTo>
                    <a:pt x="1222" y="5184"/>
                    <a:pt x="1348" y="5164"/>
                    <a:pt x="1468" y="5119"/>
                  </a:cubicBezTo>
                  <a:cubicBezTo>
                    <a:pt x="1540" y="5083"/>
                    <a:pt x="1647" y="5047"/>
                    <a:pt x="1718" y="4976"/>
                  </a:cubicBezTo>
                  <a:cubicBezTo>
                    <a:pt x="1790" y="4940"/>
                    <a:pt x="1862" y="4868"/>
                    <a:pt x="1933" y="4797"/>
                  </a:cubicBezTo>
                  <a:cubicBezTo>
                    <a:pt x="2112" y="4654"/>
                    <a:pt x="2220" y="4475"/>
                    <a:pt x="2327" y="4260"/>
                  </a:cubicBezTo>
                  <a:cubicBezTo>
                    <a:pt x="2613" y="3723"/>
                    <a:pt x="2828" y="3150"/>
                    <a:pt x="2971" y="2542"/>
                  </a:cubicBezTo>
                  <a:cubicBezTo>
                    <a:pt x="3114" y="1969"/>
                    <a:pt x="3186" y="1361"/>
                    <a:pt x="3222" y="752"/>
                  </a:cubicBezTo>
                  <a:cubicBezTo>
                    <a:pt x="3222" y="322"/>
                    <a:pt x="3150" y="0"/>
                    <a:pt x="3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43;p37">
              <a:extLst>
                <a:ext uri="{FF2B5EF4-FFF2-40B4-BE49-F238E27FC236}">
                  <a16:creationId xmlns:a16="http://schemas.microsoft.com/office/drawing/2014/main" id="{A3D4D002-D12D-4C02-A474-2F1A9F494FBD}"/>
                </a:ext>
              </a:extLst>
            </p:cNvPr>
            <p:cNvSpPr/>
            <p:nvPr/>
          </p:nvSpPr>
          <p:spPr>
            <a:xfrm>
              <a:off x="2127425" y="1795425"/>
              <a:ext cx="665800" cy="130900"/>
            </a:xfrm>
            <a:custGeom>
              <a:avLst/>
              <a:gdLst/>
              <a:ahLst/>
              <a:cxnLst/>
              <a:rect l="l" t="t" r="r" b="b"/>
              <a:pathLst>
                <a:path w="26632" h="5236" extrusionOk="0">
                  <a:moveTo>
                    <a:pt x="4234" y="0"/>
                  </a:moveTo>
                  <a:cubicBezTo>
                    <a:pt x="3446" y="0"/>
                    <a:pt x="2641" y="80"/>
                    <a:pt x="1861" y="260"/>
                  </a:cubicBezTo>
                  <a:cubicBezTo>
                    <a:pt x="1432" y="331"/>
                    <a:pt x="1002" y="474"/>
                    <a:pt x="609" y="689"/>
                  </a:cubicBezTo>
                  <a:cubicBezTo>
                    <a:pt x="394" y="797"/>
                    <a:pt x="215" y="940"/>
                    <a:pt x="107" y="1154"/>
                  </a:cubicBezTo>
                  <a:cubicBezTo>
                    <a:pt x="0" y="1369"/>
                    <a:pt x="0" y="1584"/>
                    <a:pt x="107" y="1799"/>
                  </a:cubicBezTo>
                  <a:cubicBezTo>
                    <a:pt x="286" y="2121"/>
                    <a:pt x="537" y="2371"/>
                    <a:pt x="823" y="2550"/>
                  </a:cubicBezTo>
                  <a:cubicBezTo>
                    <a:pt x="1038" y="2694"/>
                    <a:pt x="1253" y="2837"/>
                    <a:pt x="1468" y="2944"/>
                  </a:cubicBezTo>
                  <a:cubicBezTo>
                    <a:pt x="1682" y="3052"/>
                    <a:pt x="1897" y="3159"/>
                    <a:pt x="2112" y="3195"/>
                  </a:cubicBezTo>
                  <a:cubicBezTo>
                    <a:pt x="2112" y="3195"/>
                    <a:pt x="1933" y="3052"/>
                    <a:pt x="1575" y="2837"/>
                  </a:cubicBezTo>
                  <a:cubicBezTo>
                    <a:pt x="1432" y="2694"/>
                    <a:pt x="1217" y="2550"/>
                    <a:pt x="1002" y="2371"/>
                  </a:cubicBezTo>
                  <a:cubicBezTo>
                    <a:pt x="752" y="2193"/>
                    <a:pt x="537" y="1942"/>
                    <a:pt x="394" y="1691"/>
                  </a:cubicBezTo>
                  <a:cubicBezTo>
                    <a:pt x="322" y="1548"/>
                    <a:pt x="322" y="1405"/>
                    <a:pt x="394" y="1298"/>
                  </a:cubicBezTo>
                  <a:cubicBezTo>
                    <a:pt x="501" y="1154"/>
                    <a:pt x="644" y="1047"/>
                    <a:pt x="788" y="975"/>
                  </a:cubicBezTo>
                  <a:cubicBezTo>
                    <a:pt x="1146" y="832"/>
                    <a:pt x="1539" y="689"/>
                    <a:pt x="1969" y="653"/>
                  </a:cubicBezTo>
                  <a:cubicBezTo>
                    <a:pt x="2652" y="544"/>
                    <a:pt x="3357" y="497"/>
                    <a:pt x="4050" y="497"/>
                  </a:cubicBezTo>
                  <a:cubicBezTo>
                    <a:pt x="4265" y="497"/>
                    <a:pt x="4478" y="502"/>
                    <a:pt x="4689" y="510"/>
                  </a:cubicBezTo>
                  <a:lnTo>
                    <a:pt x="7481" y="689"/>
                  </a:lnTo>
                  <a:lnTo>
                    <a:pt x="8770" y="725"/>
                  </a:lnTo>
                  <a:lnTo>
                    <a:pt x="9915" y="868"/>
                  </a:lnTo>
                  <a:lnTo>
                    <a:pt x="12242" y="1083"/>
                  </a:lnTo>
                  <a:lnTo>
                    <a:pt x="12886" y="1119"/>
                  </a:lnTo>
                  <a:cubicBezTo>
                    <a:pt x="13316" y="1119"/>
                    <a:pt x="13888" y="1262"/>
                    <a:pt x="14604" y="1369"/>
                  </a:cubicBezTo>
                  <a:cubicBezTo>
                    <a:pt x="16287" y="1620"/>
                    <a:pt x="18005" y="1942"/>
                    <a:pt x="19687" y="2371"/>
                  </a:cubicBezTo>
                  <a:cubicBezTo>
                    <a:pt x="21334" y="2801"/>
                    <a:pt x="22980" y="3410"/>
                    <a:pt x="24520" y="4161"/>
                  </a:cubicBezTo>
                  <a:lnTo>
                    <a:pt x="24985" y="4376"/>
                  </a:lnTo>
                  <a:lnTo>
                    <a:pt x="25379" y="4591"/>
                  </a:lnTo>
                  <a:lnTo>
                    <a:pt x="26023" y="4949"/>
                  </a:lnTo>
                  <a:cubicBezTo>
                    <a:pt x="26202" y="5056"/>
                    <a:pt x="26417" y="5163"/>
                    <a:pt x="26631" y="5235"/>
                  </a:cubicBezTo>
                  <a:cubicBezTo>
                    <a:pt x="26488" y="5056"/>
                    <a:pt x="26309" y="4913"/>
                    <a:pt x="26130" y="4806"/>
                  </a:cubicBezTo>
                  <a:lnTo>
                    <a:pt x="25486" y="4412"/>
                  </a:lnTo>
                  <a:lnTo>
                    <a:pt x="25092" y="4161"/>
                  </a:lnTo>
                  <a:lnTo>
                    <a:pt x="24663" y="3911"/>
                  </a:lnTo>
                  <a:cubicBezTo>
                    <a:pt x="23124" y="3052"/>
                    <a:pt x="21477" y="2371"/>
                    <a:pt x="19795" y="1870"/>
                  </a:cubicBezTo>
                  <a:cubicBezTo>
                    <a:pt x="18112" y="1369"/>
                    <a:pt x="16430" y="975"/>
                    <a:pt x="14712" y="689"/>
                  </a:cubicBezTo>
                  <a:cubicBezTo>
                    <a:pt x="13996" y="582"/>
                    <a:pt x="13423" y="439"/>
                    <a:pt x="12994" y="403"/>
                  </a:cubicBezTo>
                  <a:lnTo>
                    <a:pt x="12349" y="331"/>
                  </a:lnTo>
                  <a:lnTo>
                    <a:pt x="9951" y="188"/>
                  </a:lnTo>
                  <a:lnTo>
                    <a:pt x="8806" y="81"/>
                  </a:lnTo>
                  <a:lnTo>
                    <a:pt x="7517" y="81"/>
                  </a:lnTo>
                  <a:lnTo>
                    <a:pt x="4689" y="9"/>
                  </a:lnTo>
                  <a:cubicBezTo>
                    <a:pt x="4538" y="3"/>
                    <a:pt x="4386" y="0"/>
                    <a:pt x="4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44;p37">
              <a:extLst>
                <a:ext uri="{FF2B5EF4-FFF2-40B4-BE49-F238E27FC236}">
                  <a16:creationId xmlns:a16="http://schemas.microsoft.com/office/drawing/2014/main" id="{B0B53D6C-7DC9-4E02-9284-052012EAF9D9}"/>
                </a:ext>
              </a:extLst>
            </p:cNvPr>
            <p:cNvSpPr/>
            <p:nvPr/>
          </p:nvSpPr>
          <p:spPr>
            <a:xfrm>
              <a:off x="2061200" y="1849475"/>
              <a:ext cx="83250" cy="57150"/>
            </a:xfrm>
            <a:custGeom>
              <a:avLst/>
              <a:gdLst/>
              <a:ahLst/>
              <a:cxnLst/>
              <a:rect l="l" t="t" r="r" b="b"/>
              <a:pathLst>
                <a:path w="3330" h="2286" extrusionOk="0">
                  <a:moveTo>
                    <a:pt x="1904" y="1"/>
                  </a:moveTo>
                  <a:cubicBezTo>
                    <a:pt x="1751" y="1"/>
                    <a:pt x="1592" y="10"/>
                    <a:pt x="1432" y="31"/>
                  </a:cubicBezTo>
                  <a:cubicBezTo>
                    <a:pt x="1217" y="31"/>
                    <a:pt x="1003" y="66"/>
                    <a:pt x="824" y="138"/>
                  </a:cubicBezTo>
                  <a:cubicBezTo>
                    <a:pt x="609" y="209"/>
                    <a:pt x="394" y="317"/>
                    <a:pt x="251" y="460"/>
                  </a:cubicBezTo>
                  <a:cubicBezTo>
                    <a:pt x="143" y="532"/>
                    <a:pt x="72" y="639"/>
                    <a:pt x="0" y="746"/>
                  </a:cubicBezTo>
                  <a:cubicBezTo>
                    <a:pt x="0" y="854"/>
                    <a:pt x="0" y="961"/>
                    <a:pt x="0" y="1069"/>
                  </a:cubicBezTo>
                  <a:cubicBezTo>
                    <a:pt x="36" y="1140"/>
                    <a:pt x="72" y="1212"/>
                    <a:pt x="72" y="1319"/>
                  </a:cubicBezTo>
                  <a:cubicBezTo>
                    <a:pt x="108" y="1355"/>
                    <a:pt x="179" y="1427"/>
                    <a:pt x="215" y="1462"/>
                  </a:cubicBezTo>
                  <a:cubicBezTo>
                    <a:pt x="322" y="1605"/>
                    <a:pt x="466" y="1677"/>
                    <a:pt x="609" y="1749"/>
                  </a:cubicBezTo>
                  <a:cubicBezTo>
                    <a:pt x="931" y="1928"/>
                    <a:pt x="1325" y="2071"/>
                    <a:pt x="1718" y="2142"/>
                  </a:cubicBezTo>
                  <a:cubicBezTo>
                    <a:pt x="2220" y="2238"/>
                    <a:pt x="2737" y="2286"/>
                    <a:pt x="3036" y="2286"/>
                  </a:cubicBezTo>
                  <a:cubicBezTo>
                    <a:pt x="3186" y="2286"/>
                    <a:pt x="3281" y="2274"/>
                    <a:pt x="3293" y="2250"/>
                  </a:cubicBezTo>
                  <a:cubicBezTo>
                    <a:pt x="3329" y="2142"/>
                    <a:pt x="2542" y="1892"/>
                    <a:pt x="1826" y="1641"/>
                  </a:cubicBezTo>
                  <a:cubicBezTo>
                    <a:pt x="1504" y="1498"/>
                    <a:pt x="1217" y="1355"/>
                    <a:pt x="931" y="1176"/>
                  </a:cubicBezTo>
                  <a:cubicBezTo>
                    <a:pt x="752" y="1033"/>
                    <a:pt x="716" y="961"/>
                    <a:pt x="716" y="961"/>
                  </a:cubicBezTo>
                  <a:cubicBezTo>
                    <a:pt x="716" y="961"/>
                    <a:pt x="716" y="961"/>
                    <a:pt x="716" y="925"/>
                  </a:cubicBezTo>
                  <a:cubicBezTo>
                    <a:pt x="967" y="746"/>
                    <a:pt x="1217" y="603"/>
                    <a:pt x="1539" y="532"/>
                  </a:cubicBezTo>
                  <a:cubicBezTo>
                    <a:pt x="2255" y="317"/>
                    <a:pt x="3043" y="317"/>
                    <a:pt x="3043" y="209"/>
                  </a:cubicBezTo>
                  <a:cubicBezTo>
                    <a:pt x="3072" y="152"/>
                    <a:pt x="2542" y="1"/>
                    <a:pt x="1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45;p37">
              <a:extLst>
                <a:ext uri="{FF2B5EF4-FFF2-40B4-BE49-F238E27FC236}">
                  <a16:creationId xmlns:a16="http://schemas.microsoft.com/office/drawing/2014/main" id="{1008E6C5-C402-47EE-ABDA-380D53111AD0}"/>
                </a:ext>
              </a:extLst>
            </p:cNvPr>
            <p:cNvSpPr/>
            <p:nvPr/>
          </p:nvSpPr>
          <p:spPr>
            <a:xfrm>
              <a:off x="1824950" y="1908400"/>
              <a:ext cx="274750" cy="279225"/>
            </a:xfrm>
            <a:custGeom>
              <a:avLst/>
              <a:gdLst/>
              <a:ahLst/>
              <a:cxnLst/>
              <a:rect l="l" t="t" r="r" b="b"/>
              <a:pathLst>
                <a:path w="10990" h="11169" extrusionOk="0">
                  <a:moveTo>
                    <a:pt x="10632" y="0"/>
                  </a:moveTo>
                  <a:cubicBezTo>
                    <a:pt x="10345" y="0"/>
                    <a:pt x="10023" y="36"/>
                    <a:pt x="9701" y="108"/>
                  </a:cubicBezTo>
                  <a:cubicBezTo>
                    <a:pt x="8770" y="322"/>
                    <a:pt x="7911" y="716"/>
                    <a:pt x="7088" y="1253"/>
                  </a:cubicBezTo>
                  <a:cubicBezTo>
                    <a:pt x="6300" y="1790"/>
                    <a:pt x="5549" y="2398"/>
                    <a:pt x="4869" y="3043"/>
                  </a:cubicBezTo>
                  <a:cubicBezTo>
                    <a:pt x="4582" y="3329"/>
                    <a:pt x="4367" y="3580"/>
                    <a:pt x="4188" y="3723"/>
                  </a:cubicBezTo>
                  <a:cubicBezTo>
                    <a:pt x="4045" y="3902"/>
                    <a:pt x="3974" y="3973"/>
                    <a:pt x="3974" y="3973"/>
                  </a:cubicBezTo>
                  <a:lnTo>
                    <a:pt x="3723" y="4260"/>
                  </a:lnTo>
                  <a:cubicBezTo>
                    <a:pt x="3580" y="4439"/>
                    <a:pt x="3401" y="4689"/>
                    <a:pt x="3150" y="5011"/>
                  </a:cubicBezTo>
                  <a:cubicBezTo>
                    <a:pt x="2578" y="5763"/>
                    <a:pt x="2077" y="6551"/>
                    <a:pt x="1611" y="7374"/>
                  </a:cubicBezTo>
                  <a:cubicBezTo>
                    <a:pt x="1110" y="8197"/>
                    <a:pt x="716" y="9056"/>
                    <a:pt x="358" y="9915"/>
                  </a:cubicBezTo>
                  <a:cubicBezTo>
                    <a:pt x="179" y="10309"/>
                    <a:pt x="36" y="10739"/>
                    <a:pt x="0" y="11168"/>
                  </a:cubicBezTo>
                  <a:cubicBezTo>
                    <a:pt x="251" y="10810"/>
                    <a:pt x="466" y="10416"/>
                    <a:pt x="645" y="10058"/>
                  </a:cubicBezTo>
                  <a:cubicBezTo>
                    <a:pt x="1074" y="9235"/>
                    <a:pt x="1540" y="8412"/>
                    <a:pt x="2077" y="7660"/>
                  </a:cubicBezTo>
                  <a:cubicBezTo>
                    <a:pt x="2613" y="6801"/>
                    <a:pt x="3222" y="6014"/>
                    <a:pt x="3723" y="5405"/>
                  </a:cubicBezTo>
                  <a:cubicBezTo>
                    <a:pt x="3938" y="5119"/>
                    <a:pt x="4153" y="4904"/>
                    <a:pt x="4296" y="4725"/>
                  </a:cubicBezTo>
                  <a:lnTo>
                    <a:pt x="4546" y="4474"/>
                  </a:lnTo>
                  <a:cubicBezTo>
                    <a:pt x="4546" y="4474"/>
                    <a:pt x="4618" y="4367"/>
                    <a:pt x="4761" y="4224"/>
                  </a:cubicBezTo>
                  <a:cubicBezTo>
                    <a:pt x="4904" y="4045"/>
                    <a:pt x="5119" y="3794"/>
                    <a:pt x="5370" y="3544"/>
                  </a:cubicBezTo>
                  <a:cubicBezTo>
                    <a:pt x="5978" y="2864"/>
                    <a:pt x="6658" y="2255"/>
                    <a:pt x="7410" y="1718"/>
                  </a:cubicBezTo>
                  <a:cubicBezTo>
                    <a:pt x="8126" y="1146"/>
                    <a:pt x="8949" y="716"/>
                    <a:pt x="9772" y="394"/>
                  </a:cubicBezTo>
                  <a:cubicBezTo>
                    <a:pt x="10059" y="287"/>
                    <a:pt x="10381" y="215"/>
                    <a:pt x="10667" y="143"/>
                  </a:cubicBezTo>
                  <a:cubicBezTo>
                    <a:pt x="10882" y="72"/>
                    <a:pt x="10989" y="36"/>
                    <a:pt x="10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46;p37">
              <a:extLst>
                <a:ext uri="{FF2B5EF4-FFF2-40B4-BE49-F238E27FC236}">
                  <a16:creationId xmlns:a16="http://schemas.microsoft.com/office/drawing/2014/main" id="{6529F539-1CF1-43C0-82DA-DCF9E94BF13A}"/>
                </a:ext>
              </a:extLst>
            </p:cNvPr>
            <p:cNvSpPr/>
            <p:nvPr/>
          </p:nvSpPr>
          <p:spPr>
            <a:xfrm>
              <a:off x="3153825" y="2821150"/>
              <a:ext cx="8975" cy="4500"/>
            </a:xfrm>
            <a:custGeom>
              <a:avLst/>
              <a:gdLst/>
              <a:ahLst/>
              <a:cxnLst/>
              <a:rect l="l" t="t" r="r" b="b"/>
              <a:pathLst>
                <a:path w="359" h="180" extrusionOk="0">
                  <a:moveTo>
                    <a:pt x="1" y="180"/>
                  </a:moveTo>
                  <a:cubicBezTo>
                    <a:pt x="216" y="72"/>
                    <a:pt x="359" y="1"/>
                    <a:pt x="359" y="1"/>
                  </a:cubicBezTo>
                  <a:cubicBezTo>
                    <a:pt x="359" y="1"/>
                    <a:pt x="216" y="72"/>
                    <a:pt x="1" y="18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47;p37">
              <a:extLst>
                <a:ext uri="{FF2B5EF4-FFF2-40B4-BE49-F238E27FC236}">
                  <a16:creationId xmlns:a16="http://schemas.microsoft.com/office/drawing/2014/main" id="{BBF513C5-5924-451B-B8B2-8E93FD0761CC}"/>
                </a:ext>
              </a:extLst>
            </p:cNvPr>
            <p:cNvSpPr/>
            <p:nvPr/>
          </p:nvSpPr>
          <p:spPr>
            <a:xfrm>
              <a:off x="1759625" y="2609075"/>
              <a:ext cx="2177250" cy="385150"/>
            </a:xfrm>
            <a:custGeom>
              <a:avLst/>
              <a:gdLst/>
              <a:ahLst/>
              <a:cxnLst/>
              <a:rect l="l" t="t" r="r" b="b"/>
              <a:pathLst>
                <a:path w="87090" h="15406" extrusionOk="0">
                  <a:moveTo>
                    <a:pt x="19115" y="11168"/>
                  </a:moveTo>
                  <a:lnTo>
                    <a:pt x="19115" y="11168"/>
                  </a:lnTo>
                  <a:cubicBezTo>
                    <a:pt x="19115" y="11168"/>
                    <a:pt x="19115" y="11168"/>
                    <a:pt x="19115" y="11168"/>
                  </a:cubicBezTo>
                  <a:cubicBezTo>
                    <a:pt x="19115" y="11168"/>
                    <a:pt x="19115" y="11168"/>
                    <a:pt x="19115" y="11168"/>
                  </a:cubicBezTo>
                  <a:close/>
                  <a:moveTo>
                    <a:pt x="1182" y="0"/>
                  </a:moveTo>
                  <a:cubicBezTo>
                    <a:pt x="967" y="1361"/>
                    <a:pt x="645" y="2685"/>
                    <a:pt x="0" y="2971"/>
                  </a:cubicBezTo>
                  <a:cubicBezTo>
                    <a:pt x="108" y="6050"/>
                    <a:pt x="502" y="11097"/>
                    <a:pt x="1933" y="12528"/>
                  </a:cubicBezTo>
                  <a:cubicBezTo>
                    <a:pt x="3422" y="14017"/>
                    <a:pt x="8717" y="14530"/>
                    <a:pt x="12309" y="14530"/>
                  </a:cubicBezTo>
                  <a:cubicBezTo>
                    <a:pt x="13728" y="14530"/>
                    <a:pt x="14881" y="14450"/>
                    <a:pt x="15428" y="14318"/>
                  </a:cubicBezTo>
                  <a:cubicBezTo>
                    <a:pt x="15958" y="14178"/>
                    <a:pt x="16443" y="14117"/>
                    <a:pt x="16957" y="14117"/>
                  </a:cubicBezTo>
                  <a:cubicBezTo>
                    <a:pt x="18285" y="14117"/>
                    <a:pt x="19809" y="14528"/>
                    <a:pt x="22802" y="15070"/>
                  </a:cubicBezTo>
                  <a:cubicBezTo>
                    <a:pt x="24042" y="15293"/>
                    <a:pt x="25390" y="15405"/>
                    <a:pt x="26691" y="15405"/>
                  </a:cubicBezTo>
                  <a:cubicBezTo>
                    <a:pt x="29784" y="15405"/>
                    <a:pt x="32617" y="14769"/>
                    <a:pt x="33146" y="13459"/>
                  </a:cubicBezTo>
                  <a:cubicBezTo>
                    <a:pt x="33934" y="11562"/>
                    <a:pt x="26238" y="10631"/>
                    <a:pt x="26238" y="10631"/>
                  </a:cubicBezTo>
                  <a:lnTo>
                    <a:pt x="28815" y="9951"/>
                  </a:lnTo>
                  <a:cubicBezTo>
                    <a:pt x="30748" y="10452"/>
                    <a:pt x="32681" y="11061"/>
                    <a:pt x="34507" y="11848"/>
                  </a:cubicBezTo>
                  <a:cubicBezTo>
                    <a:pt x="36497" y="12750"/>
                    <a:pt x="40271" y="13436"/>
                    <a:pt x="44091" y="13436"/>
                  </a:cubicBezTo>
                  <a:cubicBezTo>
                    <a:pt x="44667" y="13436"/>
                    <a:pt x="45245" y="13420"/>
                    <a:pt x="45818" y="13388"/>
                  </a:cubicBezTo>
                  <a:cubicBezTo>
                    <a:pt x="50184" y="13101"/>
                    <a:pt x="50936" y="11097"/>
                    <a:pt x="50936" y="11097"/>
                  </a:cubicBezTo>
                  <a:lnTo>
                    <a:pt x="50936" y="11097"/>
                  </a:lnTo>
                  <a:cubicBezTo>
                    <a:pt x="50661" y="13384"/>
                    <a:pt x="57507" y="14390"/>
                    <a:pt x="65275" y="14390"/>
                  </a:cubicBezTo>
                  <a:cubicBezTo>
                    <a:pt x="73676" y="14390"/>
                    <a:pt x="83157" y="13213"/>
                    <a:pt x="85872" y="11204"/>
                  </a:cubicBezTo>
                  <a:cubicBezTo>
                    <a:pt x="86302" y="10846"/>
                    <a:pt x="86731" y="10452"/>
                    <a:pt x="87089" y="10023"/>
                  </a:cubicBezTo>
                  <a:lnTo>
                    <a:pt x="87089" y="10023"/>
                  </a:lnTo>
                  <a:cubicBezTo>
                    <a:pt x="86588" y="10094"/>
                    <a:pt x="86015" y="10202"/>
                    <a:pt x="85335" y="10309"/>
                  </a:cubicBezTo>
                  <a:cubicBezTo>
                    <a:pt x="85013" y="10524"/>
                    <a:pt x="84655" y="10739"/>
                    <a:pt x="84297" y="10882"/>
                  </a:cubicBezTo>
                  <a:cubicBezTo>
                    <a:pt x="81512" y="12175"/>
                    <a:pt x="74382" y="12708"/>
                    <a:pt x="67837" y="12708"/>
                  </a:cubicBezTo>
                  <a:cubicBezTo>
                    <a:pt x="61515" y="12708"/>
                    <a:pt x="55737" y="12210"/>
                    <a:pt x="54945" y="11419"/>
                  </a:cubicBezTo>
                  <a:cubicBezTo>
                    <a:pt x="53693" y="10202"/>
                    <a:pt x="55089" y="9128"/>
                    <a:pt x="55769" y="8663"/>
                  </a:cubicBezTo>
                  <a:lnTo>
                    <a:pt x="55769" y="8663"/>
                  </a:lnTo>
                  <a:cubicBezTo>
                    <a:pt x="55143" y="9016"/>
                    <a:pt x="53753" y="9680"/>
                    <a:pt x="52540" y="9680"/>
                  </a:cubicBezTo>
                  <a:cubicBezTo>
                    <a:pt x="52157" y="9680"/>
                    <a:pt x="51791" y="9614"/>
                    <a:pt x="51473" y="9450"/>
                  </a:cubicBezTo>
                  <a:cubicBezTo>
                    <a:pt x="49827" y="8591"/>
                    <a:pt x="47644" y="4797"/>
                    <a:pt x="47643" y="4797"/>
                  </a:cubicBezTo>
                  <a:lnTo>
                    <a:pt x="47643" y="4797"/>
                  </a:lnTo>
                  <a:cubicBezTo>
                    <a:pt x="47643" y="4797"/>
                    <a:pt x="48121" y="6529"/>
                    <a:pt x="47086" y="6529"/>
                  </a:cubicBezTo>
                  <a:cubicBezTo>
                    <a:pt x="46987" y="6529"/>
                    <a:pt x="46876" y="6513"/>
                    <a:pt x="46748" y="6479"/>
                  </a:cubicBezTo>
                  <a:cubicBezTo>
                    <a:pt x="45245" y="6050"/>
                    <a:pt x="43778" y="3759"/>
                    <a:pt x="43778" y="3759"/>
                  </a:cubicBezTo>
                  <a:cubicBezTo>
                    <a:pt x="42632" y="5298"/>
                    <a:pt x="41164" y="6515"/>
                    <a:pt x="39482" y="7410"/>
                  </a:cubicBezTo>
                  <a:cubicBezTo>
                    <a:pt x="39482" y="7410"/>
                    <a:pt x="39628" y="7407"/>
                    <a:pt x="39883" y="7407"/>
                  </a:cubicBezTo>
                  <a:cubicBezTo>
                    <a:pt x="41541" y="7407"/>
                    <a:pt x="47822" y="7515"/>
                    <a:pt x="48753" y="9128"/>
                  </a:cubicBezTo>
                  <a:cubicBezTo>
                    <a:pt x="49400" y="10272"/>
                    <a:pt x="46588" y="11012"/>
                    <a:pt x="42989" y="11012"/>
                  </a:cubicBezTo>
                  <a:cubicBezTo>
                    <a:pt x="40618" y="11012"/>
                    <a:pt x="37905" y="10691"/>
                    <a:pt x="35616" y="9951"/>
                  </a:cubicBezTo>
                  <a:cubicBezTo>
                    <a:pt x="29818" y="8054"/>
                    <a:pt x="30247" y="7804"/>
                    <a:pt x="30247" y="5656"/>
                  </a:cubicBezTo>
                  <a:cubicBezTo>
                    <a:pt x="30247" y="4654"/>
                    <a:pt x="30426" y="3687"/>
                    <a:pt x="30748" y="2721"/>
                  </a:cubicBezTo>
                  <a:cubicBezTo>
                    <a:pt x="30498" y="2363"/>
                    <a:pt x="30319" y="1933"/>
                    <a:pt x="30247" y="1504"/>
                  </a:cubicBezTo>
                  <a:cubicBezTo>
                    <a:pt x="29495" y="2506"/>
                    <a:pt x="28636" y="3437"/>
                    <a:pt x="27670" y="4224"/>
                  </a:cubicBezTo>
                  <a:cubicBezTo>
                    <a:pt x="26775" y="6443"/>
                    <a:pt x="25594" y="8484"/>
                    <a:pt x="24126" y="9200"/>
                  </a:cubicBezTo>
                  <a:cubicBezTo>
                    <a:pt x="20606" y="11013"/>
                    <a:pt x="19135" y="11166"/>
                    <a:pt x="19115" y="11168"/>
                  </a:cubicBezTo>
                  <a:lnTo>
                    <a:pt x="19115" y="11168"/>
                  </a:lnTo>
                  <a:cubicBezTo>
                    <a:pt x="19142" y="11166"/>
                    <a:pt x="21851" y="10896"/>
                    <a:pt x="24600" y="10896"/>
                  </a:cubicBezTo>
                  <a:cubicBezTo>
                    <a:pt x="26642" y="10896"/>
                    <a:pt x="28706" y="11045"/>
                    <a:pt x="29710" y="11562"/>
                  </a:cubicBezTo>
                  <a:cubicBezTo>
                    <a:pt x="32001" y="12690"/>
                    <a:pt x="28673" y="14113"/>
                    <a:pt x="23940" y="14113"/>
                  </a:cubicBezTo>
                  <a:cubicBezTo>
                    <a:pt x="23719" y="14113"/>
                    <a:pt x="23494" y="14110"/>
                    <a:pt x="23267" y="14103"/>
                  </a:cubicBezTo>
                  <a:cubicBezTo>
                    <a:pt x="18148" y="13960"/>
                    <a:pt x="16430" y="11956"/>
                    <a:pt x="16430" y="11956"/>
                  </a:cubicBezTo>
                  <a:cubicBezTo>
                    <a:pt x="16430" y="11956"/>
                    <a:pt x="14855" y="12207"/>
                    <a:pt x="12912" y="12207"/>
                  </a:cubicBezTo>
                  <a:cubicBezTo>
                    <a:pt x="10840" y="12207"/>
                    <a:pt x="8350" y="11921"/>
                    <a:pt x="6909" y="10739"/>
                  </a:cubicBezTo>
                  <a:cubicBezTo>
                    <a:pt x="5370" y="9522"/>
                    <a:pt x="3866" y="5549"/>
                    <a:pt x="2828" y="2148"/>
                  </a:cubicBezTo>
                  <a:cubicBezTo>
                    <a:pt x="2220" y="1468"/>
                    <a:pt x="1683" y="752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48;p37">
              <a:extLst>
                <a:ext uri="{FF2B5EF4-FFF2-40B4-BE49-F238E27FC236}">
                  <a16:creationId xmlns:a16="http://schemas.microsoft.com/office/drawing/2014/main" id="{CC01DED1-1B8A-42C5-AA0C-B0DB62507FFC}"/>
                </a:ext>
              </a:extLst>
            </p:cNvPr>
            <p:cNvSpPr/>
            <p:nvPr/>
          </p:nvSpPr>
          <p:spPr>
            <a:xfrm>
              <a:off x="2394075" y="1895475"/>
              <a:ext cx="141425" cy="64850"/>
            </a:xfrm>
            <a:custGeom>
              <a:avLst/>
              <a:gdLst/>
              <a:ahLst/>
              <a:cxnLst/>
              <a:rect l="l" t="t" r="r" b="b"/>
              <a:pathLst>
                <a:path w="5657" h="2594" extrusionOk="0">
                  <a:moveTo>
                    <a:pt x="2828" y="0"/>
                  </a:moveTo>
                  <a:cubicBezTo>
                    <a:pt x="2489" y="0"/>
                    <a:pt x="2146" y="71"/>
                    <a:pt x="1827" y="231"/>
                  </a:cubicBezTo>
                  <a:cubicBezTo>
                    <a:pt x="1755" y="231"/>
                    <a:pt x="1719" y="302"/>
                    <a:pt x="1683" y="338"/>
                  </a:cubicBezTo>
                  <a:cubicBezTo>
                    <a:pt x="1612" y="410"/>
                    <a:pt x="1576" y="446"/>
                    <a:pt x="1540" y="517"/>
                  </a:cubicBezTo>
                  <a:cubicBezTo>
                    <a:pt x="1504" y="589"/>
                    <a:pt x="1504" y="660"/>
                    <a:pt x="1504" y="696"/>
                  </a:cubicBezTo>
                  <a:cubicBezTo>
                    <a:pt x="1504" y="768"/>
                    <a:pt x="1504" y="804"/>
                    <a:pt x="1504" y="875"/>
                  </a:cubicBezTo>
                  <a:cubicBezTo>
                    <a:pt x="1504" y="903"/>
                    <a:pt x="1510" y="936"/>
                    <a:pt x="1520" y="970"/>
                  </a:cubicBezTo>
                  <a:lnTo>
                    <a:pt x="1520" y="970"/>
                  </a:lnTo>
                  <a:cubicBezTo>
                    <a:pt x="1412" y="947"/>
                    <a:pt x="1300" y="935"/>
                    <a:pt x="1187" y="935"/>
                  </a:cubicBezTo>
                  <a:cubicBezTo>
                    <a:pt x="866" y="935"/>
                    <a:pt x="541" y="1030"/>
                    <a:pt x="287" y="1233"/>
                  </a:cubicBezTo>
                  <a:lnTo>
                    <a:pt x="144" y="1340"/>
                  </a:lnTo>
                  <a:lnTo>
                    <a:pt x="73" y="1412"/>
                  </a:lnTo>
                  <a:cubicBezTo>
                    <a:pt x="37" y="1448"/>
                    <a:pt x="1" y="1448"/>
                    <a:pt x="37" y="1484"/>
                  </a:cubicBezTo>
                  <a:lnTo>
                    <a:pt x="252" y="1770"/>
                  </a:lnTo>
                  <a:cubicBezTo>
                    <a:pt x="323" y="1877"/>
                    <a:pt x="466" y="1985"/>
                    <a:pt x="574" y="2092"/>
                  </a:cubicBezTo>
                  <a:cubicBezTo>
                    <a:pt x="717" y="2164"/>
                    <a:pt x="824" y="2235"/>
                    <a:pt x="967" y="2271"/>
                  </a:cubicBezTo>
                  <a:cubicBezTo>
                    <a:pt x="967" y="2271"/>
                    <a:pt x="896" y="2164"/>
                    <a:pt x="681" y="1985"/>
                  </a:cubicBezTo>
                  <a:cubicBezTo>
                    <a:pt x="609" y="1949"/>
                    <a:pt x="574" y="1913"/>
                    <a:pt x="538" y="1842"/>
                  </a:cubicBezTo>
                  <a:cubicBezTo>
                    <a:pt x="466" y="1806"/>
                    <a:pt x="431" y="1734"/>
                    <a:pt x="395" y="1698"/>
                  </a:cubicBezTo>
                  <a:lnTo>
                    <a:pt x="287" y="1519"/>
                  </a:lnTo>
                  <a:cubicBezTo>
                    <a:pt x="287" y="1484"/>
                    <a:pt x="359" y="1484"/>
                    <a:pt x="431" y="1412"/>
                  </a:cubicBezTo>
                  <a:cubicBezTo>
                    <a:pt x="653" y="1264"/>
                    <a:pt x="927" y="1184"/>
                    <a:pt x="1192" y="1184"/>
                  </a:cubicBezTo>
                  <a:cubicBezTo>
                    <a:pt x="1312" y="1184"/>
                    <a:pt x="1429" y="1200"/>
                    <a:pt x="1540" y="1233"/>
                  </a:cubicBezTo>
                  <a:cubicBezTo>
                    <a:pt x="1609" y="1254"/>
                    <a:pt x="1676" y="1278"/>
                    <a:pt x="1742" y="1307"/>
                  </a:cubicBezTo>
                  <a:lnTo>
                    <a:pt x="1742" y="1307"/>
                  </a:lnTo>
                  <a:cubicBezTo>
                    <a:pt x="1767" y="1332"/>
                    <a:pt x="1795" y="1355"/>
                    <a:pt x="1827" y="1376"/>
                  </a:cubicBezTo>
                  <a:cubicBezTo>
                    <a:pt x="2005" y="1591"/>
                    <a:pt x="2220" y="1734"/>
                    <a:pt x="2471" y="1877"/>
                  </a:cubicBezTo>
                  <a:lnTo>
                    <a:pt x="3580" y="2593"/>
                  </a:lnTo>
                  <a:lnTo>
                    <a:pt x="2686" y="1627"/>
                  </a:lnTo>
                  <a:cubicBezTo>
                    <a:pt x="2680" y="1620"/>
                    <a:pt x="2674" y="1614"/>
                    <a:pt x="2669" y="1608"/>
                  </a:cubicBezTo>
                  <a:lnTo>
                    <a:pt x="2669" y="1608"/>
                  </a:lnTo>
                  <a:lnTo>
                    <a:pt x="2686" y="1591"/>
                  </a:lnTo>
                  <a:cubicBezTo>
                    <a:pt x="2662" y="1579"/>
                    <a:pt x="2639" y="1567"/>
                    <a:pt x="2617" y="1554"/>
                  </a:cubicBezTo>
                  <a:lnTo>
                    <a:pt x="2617" y="1554"/>
                  </a:lnTo>
                  <a:cubicBezTo>
                    <a:pt x="2509" y="1444"/>
                    <a:pt x="2387" y="1349"/>
                    <a:pt x="2256" y="1267"/>
                  </a:cubicBezTo>
                  <a:lnTo>
                    <a:pt x="2256" y="1267"/>
                  </a:lnTo>
                  <a:cubicBezTo>
                    <a:pt x="2208" y="1221"/>
                    <a:pt x="2160" y="1173"/>
                    <a:pt x="2113" y="1126"/>
                  </a:cubicBezTo>
                  <a:cubicBezTo>
                    <a:pt x="2041" y="1090"/>
                    <a:pt x="2005" y="1018"/>
                    <a:pt x="1970" y="947"/>
                  </a:cubicBezTo>
                  <a:cubicBezTo>
                    <a:pt x="1934" y="875"/>
                    <a:pt x="1898" y="839"/>
                    <a:pt x="1898" y="804"/>
                  </a:cubicBezTo>
                  <a:cubicBezTo>
                    <a:pt x="1862" y="660"/>
                    <a:pt x="1934" y="553"/>
                    <a:pt x="2041" y="517"/>
                  </a:cubicBezTo>
                  <a:cubicBezTo>
                    <a:pt x="2342" y="378"/>
                    <a:pt x="2672" y="299"/>
                    <a:pt x="3013" y="299"/>
                  </a:cubicBezTo>
                  <a:cubicBezTo>
                    <a:pt x="3200" y="299"/>
                    <a:pt x="3390" y="323"/>
                    <a:pt x="3580" y="374"/>
                  </a:cubicBezTo>
                  <a:cubicBezTo>
                    <a:pt x="4082" y="589"/>
                    <a:pt x="4547" y="875"/>
                    <a:pt x="5012" y="1197"/>
                  </a:cubicBezTo>
                  <a:cubicBezTo>
                    <a:pt x="5191" y="1376"/>
                    <a:pt x="5442" y="1484"/>
                    <a:pt x="5657" y="1627"/>
                  </a:cubicBezTo>
                  <a:cubicBezTo>
                    <a:pt x="5478" y="1412"/>
                    <a:pt x="5299" y="1233"/>
                    <a:pt x="5084" y="1090"/>
                  </a:cubicBezTo>
                  <a:cubicBezTo>
                    <a:pt x="4869" y="911"/>
                    <a:pt x="4690" y="732"/>
                    <a:pt x="4440" y="589"/>
                  </a:cubicBezTo>
                  <a:cubicBezTo>
                    <a:pt x="4332" y="517"/>
                    <a:pt x="4189" y="410"/>
                    <a:pt x="4082" y="338"/>
                  </a:cubicBezTo>
                  <a:cubicBezTo>
                    <a:pt x="3938" y="267"/>
                    <a:pt x="3759" y="195"/>
                    <a:pt x="3616" y="123"/>
                  </a:cubicBezTo>
                  <a:cubicBezTo>
                    <a:pt x="3363" y="44"/>
                    <a:pt x="3097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49;p37">
              <a:extLst>
                <a:ext uri="{FF2B5EF4-FFF2-40B4-BE49-F238E27FC236}">
                  <a16:creationId xmlns:a16="http://schemas.microsoft.com/office/drawing/2014/main" id="{07276D65-391E-456D-9E3E-22F00675DAD1}"/>
                </a:ext>
              </a:extLst>
            </p:cNvPr>
            <p:cNvSpPr/>
            <p:nvPr/>
          </p:nvSpPr>
          <p:spPr>
            <a:xfrm>
              <a:off x="2853150" y="1689150"/>
              <a:ext cx="325775" cy="185250"/>
            </a:xfrm>
            <a:custGeom>
              <a:avLst/>
              <a:gdLst/>
              <a:ahLst/>
              <a:cxnLst/>
              <a:rect l="l" t="t" r="r" b="b"/>
              <a:pathLst>
                <a:path w="13031" h="7410" extrusionOk="0">
                  <a:moveTo>
                    <a:pt x="13030" y="0"/>
                  </a:moveTo>
                  <a:lnTo>
                    <a:pt x="13030" y="0"/>
                  </a:lnTo>
                  <a:cubicBezTo>
                    <a:pt x="11634" y="502"/>
                    <a:pt x="10310" y="1039"/>
                    <a:pt x="8985" y="1540"/>
                  </a:cubicBezTo>
                  <a:cubicBezTo>
                    <a:pt x="8749" y="742"/>
                    <a:pt x="7538" y="213"/>
                    <a:pt x="6599" y="213"/>
                  </a:cubicBezTo>
                  <a:cubicBezTo>
                    <a:pt x="6400" y="213"/>
                    <a:pt x="6213" y="237"/>
                    <a:pt x="6050" y="287"/>
                  </a:cubicBezTo>
                  <a:cubicBezTo>
                    <a:pt x="6157" y="824"/>
                    <a:pt x="6336" y="1325"/>
                    <a:pt x="6623" y="1826"/>
                  </a:cubicBezTo>
                  <a:cubicBezTo>
                    <a:pt x="6400" y="1463"/>
                    <a:pt x="5654" y="1231"/>
                    <a:pt x="5116" y="1231"/>
                  </a:cubicBezTo>
                  <a:cubicBezTo>
                    <a:pt x="4964" y="1231"/>
                    <a:pt x="4828" y="1250"/>
                    <a:pt x="4726" y="1289"/>
                  </a:cubicBezTo>
                  <a:cubicBezTo>
                    <a:pt x="3616" y="1683"/>
                    <a:pt x="4511" y="2435"/>
                    <a:pt x="5084" y="3043"/>
                  </a:cubicBezTo>
                  <a:cubicBezTo>
                    <a:pt x="3759" y="3437"/>
                    <a:pt x="573" y="5978"/>
                    <a:pt x="1" y="7410"/>
                  </a:cubicBezTo>
                  <a:lnTo>
                    <a:pt x="1303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50;p37">
              <a:extLst>
                <a:ext uri="{FF2B5EF4-FFF2-40B4-BE49-F238E27FC236}">
                  <a16:creationId xmlns:a16="http://schemas.microsoft.com/office/drawing/2014/main" id="{40B3F960-D19E-4677-8ABC-18B0EB0E6698}"/>
                </a:ext>
              </a:extLst>
            </p:cNvPr>
            <p:cNvSpPr/>
            <p:nvPr/>
          </p:nvSpPr>
          <p:spPr>
            <a:xfrm>
              <a:off x="2853150" y="1689150"/>
              <a:ext cx="325775" cy="185250"/>
            </a:xfrm>
            <a:custGeom>
              <a:avLst/>
              <a:gdLst/>
              <a:ahLst/>
              <a:cxnLst/>
              <a:rect l="l" t="t" r="r" b="b"/>
              <a:pathLst>
                <a:path w="13031" h="7410" extrusionOk="0">
                  <a:moveTo>
                    <a:pt x="13030" y="0"/>
                  </a:moveTo>
                  <a:lnTo>
                    <a:pt x="13030" y="0"/>
                  </a:lnTo>
                  <a:cubicBezTo>
                    <a:pt x="12887" y="36"/>
                    <a:pt x="12779" y="72"/>
                    <a:pt x="12672" y="108"/>
                  </a:cubicBezTo>
                  <a:lnTo>
                    <a:pt x="11741" y="394"/>
                  </a:lnTo>
                  <a:cubicBezTo>
                    <a:pt x="11348" y="537"/>
                    <a:pt x="10882" y="681"/>
                    <a:pt x="10381" y="860"/>
                  </a:cubicBezTo>
                  <a:lnTo>
                    <a:pt x="9630" y="1110"/>
                  </a:lnTo>
                  <a:lnTo>
                    <a:pt x="9236" y="1253"/>
                  </a:lnTo>
                  <a:lnTo>
                    <a:pt x="9057" y="1325"/>
                  </a:lnTo>
                  <a:lnTo>
                    <a:pt x="9021" y="1325"/>
                  </a:lnTo>
                  <a:cubicBezTo>
                    <a:pt x="8985" y="1217"/>
                    <a:pt x="8914" y="1110"/>
                    <a:pt x="8842" y="1003"/>
                  </a:cubicBezTo>
                  <a:cubicBezTo>
                    <a:pt x="8735" y="895"/>
                    <a:pt x="8627" y="788"/>
                    <a:pt x="8484" y="681"/>
                  </a:cubicBezTo>
                  <a:cubicBezTo>
                    <a:pt x="8269" y="502"/>
                    <a:pt x="7983" y="358"/>
                    <a:pt x="7732" y="287"/>
                  </a:cubicBezTo>
                  <a:cubicBezTo>
                    <a:pt x="7446" y="179"/>
                    <a:pt x="7195" y="108"/>
                    <a:pt x="6909" y="72"/>
                  </a:cubicBezTo>
                  <a:lnTo>
                    <a:pt x="6193" y="72"/>
                  </a:lnTo>
                  <a:lnTo>
                    <a:pt x="6014" y="108"/>
                  </a:lnTo>
                  <a:lnTo>
                    <a:pt x="5835" y="144"/>
                  </a:lnTo>
                  <a:lnTo>
                    <a:pt x="5835" y="179"/>
                  </a:lnTo>
                  <a:lnTo>
                    <a:pt x="5835" y="215"/>
                  </a:lnTo>
                  <a:lnTo>
                    <a:pt x="5835" y="287"/>
                  </a:lnTo>
                  <a:cubicBezTo>
                    <a:pt x="5835" y="394"/>
                    <a:pt x="5871" y="466"/>
                    <a:pt x="5907" y="537"/>
                  </a:cubicBezTo>
                  <a:cubicBezTo>
                    <a:pt x="5907" y="645"/>
                    <a:pt x="5978" y="788"/>
                    <a:pt x="6014" y="895"/>
                  </a:cubicBezTo>
                  <a:cubicBezTo>
                    <a:pt x="6014" y="1003"/>
                    <a:pt x="6050" y="1074"/>
                    <a:pt x="6086" y="1182"/>
                  </a:cubicBezTo>
                  <a:lnTo>
                    <a:pt x="6086" y="1217"/>
                  </a:lnTo>
                  <a:cubicBezTo>
                    <a:pt x="6014" y="1182"/>
                    <a:pt x="5943" y="1146"/>
                    <a:pt x="5871" y="1146"/>
                  </a:cubicBezTo>
                  <a:lnTo>
                    <a:pt x="5764" y="1110"/>
                  </a:lnTo>
                  <a:cubicBezTo>
                    <a:pt x="5692" y="1110"/>
                    <a:pt x="5549" y="1074"/>
                    <a:pt x="5406" y="1039"/>
                  </a:cubicBezTo>
                  <a:lnTo>
                    <a:pt x="4869" y="1039"/>
                  </a:lnTo>
                  <a:cubicBezTo>
                    <a:pt x="4618" y="1074"/>
                    <a:pt x="4368" y="1182"/>
                    <a:pt x="4153" y="1361"/>
                  </a:cubicBezTo>
                  <a:cubicBezTo>
                    <a:pt x="4046" y="1504"/>
                    <a:pt x="3974" y="1683"/>
                    <a:pt x="4010" y="1862"/>
                  </a:cubicBezTo>
                  <a:cubicBezTo>
                    <a:pt x="4010" y="2005"/>
                    <a:pt x="4081" y="2148"/>
                    <a:pt x="4189" y="2291"/>
                  </a:cubicBezTo>
                  <a:cubicBezTo>
                    <a:pt x="4260" y="2435"/>
                    <a:pt x="4368" y="2542"/>
                    <a:pt x="4475" y="2649"/>
                  </a:cubicBezTo>
                  <a:lnTo>
                    <a:pt x="4618" y="2792"/>
                  </a:lnTo>
                  <a:lnTo>
                    <a:pt x="4761" y="2936"/>
                  </a:lnTo>
                  <a:lnTo>
                    <a:pt x="4797" y="2971"/>
                  </a:lnTo>
                  <a:lnTo>
                    <a:pt x="4761" y="2971"/>
                  </a:lnTo>
                  <a:lnTo>
                    <a:pt x="4582" y="3043"/>
                  </a:lnTo>
                  <a:cubicBezTo>
                    <a:pt x="4511" y="3079"/>
                    <a:pt x="4439" y="3115"/>
                    <a:pt x="4368" y="3150"/>
                  </a:cubicBezTo>
                  <a:cubicBezTo>
                    <a:pt x="4081" y="3294"/>
                    <a:pt x="3795" y="3473"/>
                    <a:pt x="3509" y="3652"/>
                  </a:cubicBezTo>
                  <a:cubicBezTo>
                    <a:pt x="2542" y="4332"/>
                    <a:pt x="1647" y="5119"/>
                    <a:pt x="824" y="5978"/>
                  </a:cubicBezTo>
                  <a:cubicBezTo>
                    <a:pt x="573" y="6300"/>
                    <a:pt x="323" y="6622"/>
                    <a:pt x="144" y="6945"/>
                  </a:cubicBezTo>
                  <a:cubicBezTo>
                    <a:pt x="72" y="7052"/>
                    <a:pt x="37" y="7124"/>
                    <a:pt x="1" y="7231"/>
                  </a:cubicBezTo>
                  <a:cubicBezTo>
                    <a:pt x="1" y="7338"/>
                    <a:pt x="1" y="7374"/>
                    <a:pt x="1" y="7410"/>
                  </a:cubicBezTo>
                  <a:cubicBezTo>
                    <a:pt x="1" y="7410"/>
                    <a:pt x="72" y="7267"/>
                    <a:pt x="215" y="7016"/>
                  </a:cubicBezTo>
                  <a:cubicBezTo>
                    <a:pt x="466" y="6694"/>
                    <a:pt x="681" y="6408"/>
                    <a:pt x="967" y="6121"/>
                  </a:cubicBezTo>
                  <a:cubicBezTo>
                    <a:pt x="1790" y="5298"/>
                    <a:pt x="2721" y="4546"/>
                    <a:pt x="3688" y="3902"/>
                  </a:cubicBezTo>
                  <a:cubicBezTo>
                    <a:pt x="3974" y="3723"/>
                    <a:pt x="4260" y="3544"/>
                    <a:pt x="4511" y="3401"/>
                  </a:cubicBezTo>
                  <a:lnTo>
                    <a:pt x="4726" y="3329"/>
                  </a:lnTo>
                  <a:lnTo>
                    <a:pt x="4833" y="3258"/>
                  </a:lnTo>
                  <a:lnTo>
                    <a:pt x="4905" y="3258"/>
                  </a:lnTo>
                  <a:lnTo>
                    <a:pt x="4976" y="3222"/>
                  </a:lnTo>
                  <a:cubicBezTo>
                    <a:pt x="5119" y="3150"/>
                    <a:pt x="5263" y="3115"/>
                    <a:pt x="5370" y="3079"/>
                  </a:cubicBezTo>
                  <a:lnTo>
                    <a:pt x="5084" y="2828"/>
                  </a:lnTo>
                  <a:lnTo>
                    <a:pt x="4869" y="2613"/>
                  </a:lnTo>
                  <a:lnTo>
                    <a:pt x="4726" y="2470"/>
                  </a:lnTo>
                  <a:cubicBezTo>
                    <a:pt x="4654" y="2363"/>
                    <a:pt x="4547" y="2256"/>
                    <a:pt x="4475" y="2148"/>
                  </a:cubicBezTo>
                  <a:cubicBezTo>
                    <a:pt x="4403" y="2041"/>
                    <a:pt x="4368" y="1933"/>
                    <a:pt x="4368" y="1826"/>
                  </a:cubicBezTo>
                  <a:cubicBezTo>
                    <a:pt x="4368" y="1754"/>
                    <a:pt x="4368" y="1683"/>
                    <a:pt x="4439" y="1647"/>
                  </a:cubicBezTo>
                  <a:cubicBezTo>
                    <a:pt x="4582" y="1540"/>
                    <a:pt x="4761" y="1468"/>
                    <a:pt x="4940" y="1432"/>
                  </a:cubicBezTo>
                  <a:lnTo>
                    <a:pt x="5370" y="1432"/>
                  </a:lnTo>
                  <a:lnTo>
                    <a:pt x="5692" y="1504"/>
                  </a:lnTo>
                  <a:lnTo>
                    <a:pt x="5799" y="1540"/>
                  </a:lnTo>
                  <a:lnTo>
                    <a:pt x="5871" y="1575"/>
                  </a:lnTo>
                  <a:cubicBezTo>
                    <a:pt x="5907" y="1575"/>
                    <a:pt x="5943" y="1575"/>
                    <a:pt x="5978" y="1611"/>
                  </a:cubicBezTo>
                  <a:lnTo>
                    <a:pt x="6193" y="1754"/>
                  </a:lnTo>
                  <a:lnTo>
                    <a:pt x="6444" y="1933"/>
                  </a:lnTo>
                  <a:lnTo>
                    <a:pt x="6480" y="1969"/>
                  </a:lnTo>
                  <a:lnTo>
                    <a:pt x="6623" y="2112"/>
                  </a:lnTo>
                  <a:lnTo>
                    <a:pt x="6873" y="2399"/>
                  </a:lnTo>
                  <a:cubicBezTo>
                    <a:pt x="7088" y="2613"/>
                    <a:pt x="7267" y="2864"/>
                    <a:pt x="7482" y="3079"/>
                  </a:cubicBezTo>
                  <a:cubicBezTo>
                    <a:pt x="7303" y="2792"/>
                    <a:pt x="7016" y="2256"/>
                    <a:pt x="6694" y="1575"/>
                  </a:cubicBezTo>
                  <a:cubicBezTo>
                    <a:pt x="6623" y="1432"/>
                    <a:pt x="6515" y="1253"/>
                    <a:pt x="6444" y="1074"/>
                  </a:cubicBezTo>
                  <a:cubicBezTo>
                    <a:pt x="6408" y="1003"/>
                    <a:pt x="6372" y="895"/>
                    <a:pt x="6336" y="824"/>
                  </a:cubicBezTo>
                  <a:cubicBezTo>
                    <a:pt x="6301" y="716"/>
                    <a:pt x="6265" y="609"/>
                    <a:pt x="6265" y="502"/>
                  </a:cubicBezTo>
                  <a:lnTo>
                    <a:pt x="6265" y="430"/>
                  </a:lnTo>
                  <a:lnTo>
                    <a:pt x="6873" y="430"/>
                  </a:lnTo>
                  <a:cubicBezTo>
                    <a:pt x="7124" y="466"/>
                    <a:pt x="7374" y="537"/>
                    <a:pt x="7625" y="609"/>
                  </a:cubicBezTo>
                  <a:cubicBezTo>
                    <a:pt x="7876" y="681"/>
                    <a:pt x="8126" y="824"/>
                    <a:pt x="8341" y="967"/>
                  </a:cubicBezTo>
                  <a:cubicBezTo>
                    <a:pt x="8448" y="1039"/>
                    <a:pt x="8556" y="1146"/>
                    <a:pt x="8627" y="1217"/>
                  </a:cubicBezTo>
                  <a:cubicBezTo>
                    <a:pt x="8735" y="1361"/>
                    <a:pt x="8806" y="1504"/>
                    <a:pt x="8878" y="1647"/>
                  </a:cubicBezTo>
                  <a:cubicBezTo>
                    <a:pt x="8878" y="1683"/>
                    <a:pt x="8878" y="1683"/>
                    <a:pt x="8914" y="1719"/>
                  </a:cubicBezTo>
                  <a:lnTo>
                    <a:pt x="8985" y="1683"/>
                  </a:lnTo>
                  <a:lnTo>
                    <a:pt x="9164" y="1611"/>
                  </a:lnTo>
                  <a:lnTo>
                    <a:pt x="9343" y="1540"/>
                  </a:lnTo>
                  <a:lnTo>
                    <a:pt x="9737" y="1396"/>
                  </a:lnTo>
                  <a:lnTo>
                    <a:pt x="10489" y="1110"/>
                  </a:lnTo>
                  <a:lnTo>
                    <a:pt x="11777" y="537"/>
                  </a:lnTo>
                  <a:lnTo>
                    <a:pt x="12672" y="179"/>
                  </a:lnTo>
                  <a:cubicBezTo>
                    <a:pt x="12815" y="144"/>
                    <a:pt x="12923" y="72"/>
                    <a:pt x="13030" y="0"/>
                  </a:cubicBezTo>
                  <a:close/>
                </a:path>
              </a:pathLst>
            </a:custGeom>
            <a:solidFill>
              <a:srgbClr val="FF6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51;p37">
              <a:extLst>
                <a:ext uri="{FF2B5EF4-FFF2-40B4-BE49-F238E27FC236}">
                  <a16:creationId xmlns:a16="http://schemas.microsoft.com/office/drawing/2014/main" id="{B3F120D4-CA27-4504-AC40-56F22B459EA7}"/>
                </a:ext>
              </a:extLst>
            </p:cNvPr>
            <p:cNvSpPr/>
            <p:nvPr/>
          </p:nvSpPr>
          <p:spPr>
            <a:xfrm>
              <a:off x="2608850" y="1520800"/>
              <a:ext cx="583475" cy="375975"/>
            </a:xfrm>
            <a:custGeom>
              <a:avLst/>
              <a:gdLst/>
              <a:ahLst/>
              <a:cxnLst/>
              <a:rect l="l" t="t" r="r" b="b"/>
              <a:pathLst>
                <a:path w="23339" h="15039" extrusionOk="0">
                  <a:moveTo>
                    <a:pt x="7543" y="1"/>
                  </a:moveTo>
                  <a:cubicBezTo>
                    <a:pt x="5327" y="1"/>
                    <a:pt x="3393" y="207"/>
                    <a:pt x="2471" y="972"/>
                  </a:cubicBezTo>
                  <a:cubicBezTo>
                    <a:pt x="180" y="2904"/>
                    <a:pt x="1" y="11245"/>
                    <a:pt x="2077" y="12390"/>
                  </a:cubicBezTo>
                  <a:cubicBezTo>
                    <a:pt x="2526" y="12629"/>
                    <a:pt x="3106" y="12725"/>
                    <a:pt x="3745" y="12725"/>
                  </a:cubicBezTo>
                  <a:cubicBezTo>
                    <a:pt x="6263" y="12725"/>
                    <a:pt x="9701" y="11245"/>
                    <a:pt x="9701" y="11245"/>
                  </a:cubicBezTo>
                  <a:lnTo>
                    <a:pt x="10274" y="15039"/>
                  </a:lnTo>
                  <a:lnTo>
                    <a:pt x="23339" y="8023"/>
                  </a:lnTo>
                  <a:cubicBezTo>
                    <a:pt x="23339" y="8023"/>
                    <a:pt x="20631" y="208"/>
                    <a:pt x="17128" y="208"/>
                  </a:cubicBezTo>
                  <a:cubicBezTo>
                    <a:pt x="17051" y="208"/>
                    <a:pt x="16973" y="212"/>
                    <a:pt x="16896" y="220"/>
                  </a:cubicBezTo>
                  <a:cubicBezTo>
                    <a:pt x="16452" y="268"/>
                    <a:pt x="15934" y="287"/>
                    <a:pt x="15363" y="287"/>
                  </a:cubicBezTo>
                  <a:cubicBezTo>
                    <a:pt x="13156" y="287"/>
                    <a:pt x="10153" y="1"/>
                    <a:pt x="7543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52;p37">
              <a:extLst>
                <a:ext uri="{FF2B5EF4-FFF2-40B4-BE49-F238E27FC236}">
                  <a16:creationId xmlns:a16="http://schemas.microsoft.com/office/drawing/2014/main" id="{C6A70AFF-C2E8-45ED-B49B-2693D3DB7173}"/>
                </a:ext>
              </a:extLst>
            </p:cNvPr>
            <p:cNvSpPr/>
            <p:nvPr/>
          </p:nvSpPr>
          <p:spPr>
            <a:xfrm>
              <a:off x="2819150" y="1538800"/>
              <a:ext cx="374075" cy="357975"/>
            </a:xfrm>
            <a:custGeom>
              <a:avLst/>
              <a:gdLst/>
              <a:ahLst/>
              <a:cxnLst/>
              <a:rect l="l" t="t" r="r" b="b"/>
              <a:pathLst>
                <a:path w="14963" h="14319" extrusionOk="0">
                  <a:moveTo>
                    <a:pt x="10309" y="1"/>
                  </a:moveTo>
                  <a:cubicBezTo>
                    <a:pt x="9271" y="431"/>
                    <a:pt x="8412" y="1146"/>
                    <a:pt x="7768" y="2077"/>
                  </a:cubicBezTo>
                  <a:cubicBezTo>
                    <a:pt x="5978" y="4511"/>
                    <a:pt x="3365" y="8842"/>
                    <a:pt x="1" y="11026"/>
                  </a:cubicBezTo>
                  <a:cubicBezTo>
                    <a:pt x="788" y="10739"/>
                    <a:pt x="1289" y="10525"/>
                    <a:pt x="1289" y="10525"/>
                  </a:cubicBezTo>
                  <a:lnTo>
                    <a:pt x="1862" y="14319"/>
                  </a:lnTo>
                  <a:lnTo>
                    <a:pt x="14963" y="7303"/>
                  </a:lnTo>
                  <a:cubicBezTo>
                    <a:pt x="14963" y="7303"/>
                    <a:pt x="12994" y="1719"/>
                    <a:pt x="10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3;p37">
              <a:extLst>
                <a:ext uri="{FF2B5EF4-FFF2-40B4-BE49-F238E27FC236}">
                  <a16:creationId xmlns:a16="http://schemas.microsoft.com/office/drawing/2014/main" id="{57673A42-60D5-4C90-85C7-FF6FAD98C160}"/>
                </a:ext>
              </a:extLst>
            </p:cNvPr>
            <p:cNvSpPr/>
            <p:nvPr/>
          </p:nvSpPr>
          <p:spPr>
            <a:xfrm>
              <a:off x="2886275" y="1596075"/>
              <a:ext cx="213000" cy="230900"/>
            </a:xfrm>
            <a:custGeom>
              <a:avLst/>
              <a:gdLst/>
              <a:ahLst/>
              <a:cxnLst/>
              <a:rect l="l" t="t" r="r" b="b"/>
              <a:pathLst>
                <a:path w="8520" h="9236" extrusionOk="0">
                  <a:moveTo>
                    <a:pt x="4940" y="1"/>
                  </a:moveTo>
                  <a:cubicBezTo>
                    <a:pt x="3651" y="1755"/>
                    <a:pt x="2005" y="4332"/>
                    <a:pt x="0" y="6408"/>
                  </a:cubicBezTo>
                  <a:cubicBezTo>
                    <a:pt x="358" y="7375"/>
                    <a:pt x="788" y="8305"/>
                    <a:pt x="1253" y="9236"/>
                  </a:cubicBezTo>
                  <a:lnTo>
                    <a:pt x="8519" y="6014"/>
                  </a:lnTo>
                  <a:cubicBezTo>
                    <a:pt x="8519" y="6014"/>
                    <a:pt x="7052" y="2184"/>
                    <a:pt x="4940" y="1"/>
                  </a:cubicBezTo>
                  <a:close/>
                </a:path>
              </a:pathLst>
            </a:custGeom>
            <a:solidFill>
              <a:srgbClr val="E25E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54;p37">
              <a:extLst>
                <a:ext uri="{FF2B5EF4-FFF2-40B4-BE49-F238E27FC236}">
                  <a16:creationId xmlns:a16="http://schemas.microsoft.com/office/drawing/2014/main" id="{5CDBE696-DB17-4973-A0C6-01BA47321A99}"/>
                </a:ext>
              </a:extLst>
            </p:cNvPr>
            <p:cNvSpPr/>
            <p:nvPr/>
          </p:nvSpPr>
          <p:spPr>
            <a:xfrm>
              <a:off x="2922950" y="1596075"/>
              <a:ext cx="176325" cy="206750"/>
            </a:xfrm>
            <a:custGeom>
              <a:avLst/>
              <a:gdLst/>
              <a:ahLst/>
              <a:cxnLst/>
              <a:rect l="l" t="t" r="r" b="b"/>
              <a:pathLst>
                <a:path w="7053" h="8270" extrusionOk="0">
                  <a:moveTo>
                    <a:pt x="3473" y="1"/>
                  </a:moveTo>
                  <a:cubicBezTo>
                    <a:pt x="2506" y="1325"/>
                    <a:pt x="1361" y="3079"/>
                    <a:pt x="1" y="4797"/>
                  </a:cubicBezTo>
                  <a:cubicBezTo>
                    <a:pt x="573" y="5979"/>
                    <a:pt x="1218" y="7160"/>
                    <a:pt x="1934" y="8269"/>
                  </a:cubicBezTo>
                  <a:lnTo>
                    <a:pt x="7052" y="6014"/>
                  </a:lnTo>
                  <a:cubicBezTo>
                    <a:pt x="7052" y="6014"/>
                    <a:pt x="5585" y="2149"/>
                    <a:pt x="3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55;p37">
              <a:extLst>
                <a:ext uri="{FF2B5EF4-FFF2-40B4-BE49-F238E27FC236}">
                  <a16:creationId xmlns:a16="http://schemas.microsoft.com/office/drawing/2014/main" id="{66B47308-934E-447A-A6AB-1082B1A4032D}"/>
                </a:ext>
              </a:extLst>
            </p:cNvPr>
            <p:cNvSpPr/>
            <p:nvPr/>
          </p:nvSpPr>
          <p:spPr>
            <a:xfrm>
              <a:off x="2614225" y="1526175"/>
              <a:ext cx="569150" cy="312750"/>
            </a:xfrm>
            <a:custGeom>
              <a:avLst/>
              <a:gdLst/>
              <a:ahLst/>
              <a:cxnLst/>
              <a:rect l="l" t="t" r="r" b="b"/>
              <a:pathLst>
                <a:path w="22766" h="12510" extrusionOk="0">
                  <a:moveTo>
                    <a:pt x="16938" y="0"/>
                  </a:moveTo>
                  <a:cubicBezTo>
                    <a:pt x="16889" y="0"/>
                    <a:pt x="16838" y="2"/>
                    <a:pt x="16788" y="5"/>
                  </a:cubicBezTo>
                  <a:cubicBezTo>
                    <a:pt x="16395" y="148"/>
                    <a:pt x="15965" y="327"/>
                    <a:pt x="15571" y="542"/>
                  </a:cubicBezTo>
                  <a:cubicBezTo>
                    <a:pt x="10954" y="2976"/>
                    <a:pt x="9128" y="7200"/>
                    <a:pt x="5513" y="7987"/>
                  </a:cubicBezTo>
                  <a:cubicBezTo>
                    <a:pt x="5359" y="8023"/>
                    <a:pt x="5211" y="8041"/>
                    <a:pt x="5067" y="8041"/>
                  </a:cubicBezTo>
                  <a:cubicBezTo>
                    <a:pt x="2946" y="8041"/>
                    <a:pt x="1978" y="4236"/>
                    <a:pt x="1575" y="1687"/>
                  </a:cubicBezTo>
                  <a:lnTo>
                    <a:pt x="1575" y="1687"/>
                  </a:lnTo>
                  <a:cubicBezTo>
                    <a:pt x="0" y="4515"/>
                    <a:pt x="36" y="11173"/>
                    <a:pt x="1898" y="12175"/>
                  </a:cubicBezTo>
                  <a:cubicBezTo>
                    <a:pt x="2340" y="12414"/>
                    <a:pt x="2914" y="12510"/>
                    <a:pt x="3548" y="12510"/>
                  </a:cubicBezTo>
                  <a:cubicBezTo>
                    <a:pt x="6048" y="12510"/>
                    <a:pt x="9486" y="11030"/>
                    <a:pt x="9486" y="11030"/>
                  </a:cubicBezTo>
                  <a:lnTo>
                    <a:pt x="9558" y="11459"/>
                  </a:lnTo>
                  <a:cubicBezTo>
                    <a:pt x="13316" y="8989"/>
                    <a:pt x="16287" y="4193"/>
                    <a:pt x="17182" y="3155"/>
                  </a:cubicBezTo>
                  <a:cubicBezTo>
                    <a:pt x="17287" y="3035"/>
                    <a:pt x="17412" y="2980"/>
                    <a:pt x="17552" y="2980"/>
                  </a:cubicBezTo>
                  <a:cubicBezTo>
                    <a:pt x="18749" y="2980"/>
                    <a:pt x="21074" y="6978"/>
                    <a:pt x="21907" y="8452"/>
                  </a:cubicBezTo>
                  <a:lnTo>
                    <a:pt x="22444" y="8166"/>
                  </a:lnTo>
                  <a:cubicBezTo>
                    <a:pt x="22587" y="7701"/>
                    <a:pt x="22694" y="7271"/>
                    <a:pt x="22766" y="6806"/>
                  </a:cubicBezTo>
                  <a:cubicBezTo>
                    <a:pt x="21922" y="4732"/>
                    <a:pt x="19663" y="0"/>
                    <a:pt x="16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56;p37">
              <a:extLst>
                <a:ext uri="{FF2B5EF4-FFF2-40B4-BE49-F238E27FC236}">
                  <a16:creationId xmlns:a16="http://schemas.microsoft.com/office/drawing/2014/main" id="{F3FC03E7-C5BA-4E53-B7A5-C2BDDF460883}"/>
                </a:ext>
              </a:extLst>
            </p:cNvPr>
            <p:cNvSpPr/>
            <p:nvPr/>
          </p:nvSpPr>
          <p:spPr>
            <a:xfrm>
              <a:off x="2646450" y="1541500"/>
              <a:ext cx="417025" cy="298375"/>
            </a:xfrm>
            <a:custGeom>
              <a:avLst/>
              <a:gdLst/>
              <a:ahLst/>
              <a:cxnLst/>
              <a:rect l="l" t="t" r="r" b="b"/>
              <a:pathLst>
                <a:path w="16681" h="11935" extrusionOk="0">
                  <a:moveTo>
                    <a:pt x="16680" y="0"/>
                  </a:moveTo>
                  <a:cubicBezTo>
                    <a:pt x="16680" y="0"/>
                    <a:pt x="16501" y="72"/>
                    <a:pt x="16251" y="179"/>
                  </a:cubicBezTo>
                  <a:lnTo>
                    <a:pt x="15750" y="430"/>
                  </a:lnTo>
                  <a:cubicBezTo>
                    <a:pt x="15571" y="537"/>
                    <a:pt x="15356" y="716"/>
                    <a:pt x="15141" y="859"/>
                  </a:cubicBezTo>
                  <a:cubicBezTo>
                    <a:pt x="14139" y="1647"/>
                    <a:pt x="13280" y="2649"/>
                    <a:pt x="12600" y="3759"/>
                  </a:cubicBezTo>
                  <a:cubicBezTo>
                    <a:pt x="12206" y="4332"/>
                    <a:pt x="11884" y="4940"/>
                    <a:pt x="11562" y="5549"/>
                  </a:cubicBezTo>
                  <a:lnTo>
                    <a:pt x="11132" y="6372"/>
                  </a:lnTo>
                  <a:cubicBezTo>
                    <a:pt x="10989" y="6622"/>
                    <a:pt x="10846" y="6873"/>
                    <a:pt x="10739" y="7088"/>
                  </a:cubicBezTo>
                  <a:lnTo>
                    <a:pt x="10345" y="7660"/>
                  </a:lnTo>
                  <a:cubicBezTo>
                    <a:pt x="10237" y="7804"/>
                    <a:pt x="10130" y="7947"/>
                    <a:pt x="10023" y="8054"/>
                  </a:cubicBezTo>
                  <a:cubicBezTo>
                    <a:pt x="9951" y="8162"/>
                    <a:pt x="9879" y="8233"/>
                    <a:pt x="9808" y="8341"/>
                  </a:cubicBezTo>
                  <a:lnTo>
                    <a:pt x="9736" y="8412"/>
                  </a:lnTo>
                  <a:lnTo>
                    <a:pt x="9450" y="8770"/>
                  </a:lnTo>
                  <a:lnTo>
                    <a:pt x="9092" y="9128"/>
                  </a:lnTo>
                  <a:cubicBezTo>
                    <a:pt x="8949" y="9271"/>
                    <a:pt x="8770" y="9450"/>
                    <a:pt x="8555" y="9593"/>
                  </a:cubicBezTo>
                  <a:cubicBezTo>
                    <a:pt x="8126" y="9951"/>
                    <a:pt x="7660" y="10273"/>
                    <a:pt x="7159" y="10524"/>
                  </a:cubicBezTo>
                  <a:cubicBezTo>
                    <a:pt x="6551" y="10810"/>
                    <a:pt x="5942" y="11061"/>
                    <a:pt x="5298" y="11240"/>
                  </a:cubicBezTo>
                  <a:cubicBezTo>
                    <a:pt x="4653" y="11383"/>
                    <a:pt x="4009" y="11490"/>
                    <a:pt x="3329" y="11526"/>
                  </a:cubicBezTo>
                  <a:cubicBezTo>
                    <a:pt x="2924" y="11552"/>
                    <a:pt x="2519" y="11577"/>
                    <a:pt x="2101" y="11577"/>
                  </a:cubicBezTo>
                  <a:cubicBezTo>
                    <a:pt x="1928" y="11577"/>
                    <a:pt x="1753" y="11573"/>
                    <a:pt x="1575" y="11562"/>
                  </a:cubicBezTo>
                  <a:cubicBezTo>
                    <a:pt x="702" y="11497"/>
                    <a:pt x="150" y="11082"/>
                    <a:pt x="25" y="11082"/>
                  </a:cubicBezTo>
                  <a:cubicBezTo>
                    <a:pt x="12" y="11082"/>
                    <a:pt x="4" y="11086"/>
                    <a:pt x="0" y="11097"/>
                  </a:cubicBezTo>
                  <a:cubicBezTo>
                    <a:pt x="0" y="11097"/>
                    <a:pt x="107" y="11204"/>
                    <a:pt x="358" y="11383"/>
                  </a:cubicBezTo>
                  <a:cubicBezTo>
                    <a:pt x="716" y="11634"/>
                    <a:pt x="1146" y="11777"/>
                    <a:pt x="1575" y="11848"/>
                  </a:cubicBezTo>
                  <a:cubicBezTo>
                    <a:pt x="2021" y="11901"/>
                    <a:pt x="2447" y="11934"/>
                    <a:pt x="2882" y="11934"/>
                  </a:cubicBezTo>
                  <a:cubicBezTo>
                    <a:pt x="3041" y="11934"/>
                    <a:pt x="3202" y="11930"/>
                    <a:pt x="3365" y="11920"/>
                  </a:cubicBezTo>
                  <a:cubicBezTo>
                    <a:pt x="4045" y="11920"/>
                    <a:pt x="4761" y="11848"/>
                    <a:pt x="5441" y="11705"/>
                  </a:cubicBezTo>
                  <a:cubicBezTo>
                    <a:pt x="6121" y="11598"/>
                    <a:pt x="6801" y="11347"/>
                    <a:pt x="7445" y="11061"/>
                  </a:cubicBezTo>
                  <a:cubicBezTo>
                    <a:pt x="7982" y="10810"/>
                    <a:pt x="8519" y="10488"/>
                    <a:pt x="9020" y="10130"/>
                  </a:cubicBezTo>
                  <a:cubicBezTo>
                    <a:pt x="9235" y="9951"/>
                    <a:pt x="9414" y="9772"/>
                    <a:pt x="9593" y="9629"/>
                  </a:cubicBezTo>
                  <a:lnTo>
                    <a:pt x="9987" y="9235"/>
                  </a:lnTo>
                  <a:cubicBezTo>
                    <a:pt x="10202" y="9021"/>
                    <a:pt x="10345" y="8877"/>
                    <a:pt x="10345" y="8877"/>
                  </a:cubicBezTo>
                  <a:lnTo>
                    <a:pt x="10416" y="8770"/>
                  </a:lnTo>
                  <a:cubicBezTo>
                    <a:pt x="10488" y="8698"/>
                    <a:pt x="10560" y="8591"/>
                    <a:pt x="10631" y="8484"/>
                  </a:cubicBezTo>
                  <a:cubicBezTo>
                    <a:pt x="10703" y="8341"/>
                    <a:pt x="10846" y="8197"/>
                    <a:pt x="10953" y="8054"/>
                  </a:cubicBezTo>
                  <a:lnTo>
                    <a:pt x="11347" y="7410"/>
                  </a:lnTo>
                  <a:lnTo>
                    <a:pt x="11741" y="6658"/>
                  </a:lnTo>
                  <a:lnTo>
                    <a:pt x="12135" y="5799"/>
                  </a:lnTo>
                  <a:cubicBezTo>
                    <a:pt x="12421" y="5226"/>
                    <a:pt x="12707" y="4618"/>
                    <a:pt x="13065" y="4009"/>
                  </a:cubicBezTo>
                  <a:cubicBezTo>
                    <a:pt x="13638" y="2936"/>
                    <a:pt x="14425" y="1933"/>
                    <a:pt x="15356" y="1074"/>
                  </a:cubicBezTo>
                  <a:cubicBezTo>
                    <a:pt x="15535" y="931"/>
                    <a:pt x="15714" y="752"/>
                    <a:pt x="15857" y="645"/>
                  </a:cubicBezTo>
                  <a:lnTo>
                    <a:pt x="16323" y="323"/>
                  </a:lnTo>
                  <a:cubicBezTo>
                    <a:pt x="16573" y="144"/>
                    <a:pt x="16680" y="36"/>
                    <a:pt x="16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57;p37">
              <a:extLst>
                <a:ext uri="{FF2B5EF4-FFF2-40B4-BE49-F238E27FC236}">
                  <a16:creationId xmlns:a16="http://schemas.microsoft.com/office/drawing/2014/main" id="{4D421119-7390-494B-AC10-5CB7D9223595}"/>
                </a:ext>
              </a:extLst>
            </p:cNvPr>
            <p:cNvSpPr/>
            <p:nvPr/>
          </p:nvSpPr>
          <p:spPr>
            <a:xfrm>
              <a:off x="2784250" y="1510175"/>
              <a:ext cx="400025" cy="177250"/>
            </a:xfrm>
            <a:custGeom>
              <a:avLst/>
              <a:gdLst/>
              <a:ahLst/>
              <a:cxnLst/>
              <a:rect l="l" t="t" r="r" b="b"/>
              <a:pathLst>
                <a:path w="16001" h="7090" extrusionOk="0">
                  <a:moveTo>
                    <a:pt x="9057" y="1"/>
                  </a:moveTo>
                  <a:lnTo>
                    <a:pt x="8555" y="72"/>
                  </a:lnTo>
                  <a:lnTo>
                    <a:pt x="8233" y="72"/>
                  </a:lnTo>
                  <a:lnTo>
                    <a:pt x="7911" y="144"/>
                  </a:lnTo>
                  <a:cubicBezTo>
                    <a:pt x="6802" y="394"/>
                    <a:pt x="5728" y="788"/>
                    <a:pt x="4690" y="1253"/>
                  </a:cubicBezTo>
                  <a:cubicBezTo>
                    <a:pt x="4265" y="1423"/>
                    <a:pt x="3840" y="1526"/>
                    <a:pt x="3397" y="1526"/>
                  </a:cubicBezTo>
                  <a:cubicBezTo>
                    <a:pt x="3281" y="1526"/>
                    <a:pt x="3163" y="1519"/>
                    <a:pt x="3043" y="1504"/>
                  </a:cubicBezTo>
                  <a:cubicBezTo>
                    <a:pt x="2542" y="1468"/>
                    <a:pt x="2005" y="1397"/>
                    <a:pt x="1540" y="1289"/>
                  </a:cubicBezTo>
                  <a:cubicBezTo>
                    <a:pt x="1157" y="1180"/>
                    <a:pt x="753" y="1133"/>
                    <a:pt x="360" y="1133"/>
                  </a:cubicBezTo>
                  <a:cubicBezTo>
                    <a:pt x="239" y="1133"/>
                    <a:pt x="119" y="1138"/>
                    <a:pt x="1" y="1146"/>
                  </a:cubicBezTo>
                  <a:cubicBezTo>
                    <a:pt x="466" y="1325"/>
                    <a:pt x="931" y="1468"/>
                    <a:pt x="1432" y="1576"/>
                  </a:cubicBezTo>
                  <a:cubicBezTo>
                    <a:pt x="1933" y="1754"/>
                    <a:pt x="2470" y="1862"/>
                    <a:pt x="3007" y="1933"/>
                  </a:cubicBezTo>
                  <a:cubicBezTo>
                    <a:pt x="3192" y="1955"/>
                    <a:pt x="3379" y="1967"/>
                    <a:pt x="3568" y="1967"/>
                  </a:cubicBezTo>
                  <a:cubicBezTo>
                    <a:pt x="4003" y="1967"/>
                    <a:pt x="4444" y="1904"/>
                    <a:pt x="4869" y="1754"/>
                  </a:cubicBezTo>
                  <a:cubicBezTo>
                    <a:pt x="5907" y="1361"/>
                    <a:pt x="6945" y="1039"/>
                    <a:pt x="8019" y="860"/>
                  </a:cubicBezTo>
                  <a:lnTo>
                    <a:pt x="8341" y="788"/>
                  </a:lnTo>
                  <a:lnTo>
                    <a:pt x="8627" y="788"/>
                  </a:lnTo>
                  <a:lnTo>
                    <a:pt x="9057" y="752"/>
                  </a:lnTo>
                  <a:lnTo>
                    <a:pt x="9844" y="752"/>
                  </a:lnTo>
                  <a:cubicBezTo>
                    <a:pt x="10166" y="788"/>
                    <a:pt x="10488" y="895"/>
                    <a:pt x="10811" y="1003"/>
                  </a:cubicBezTo>
                  <a:cubicBezTo>
                    <a:pt x="11240" y="1218"/>
                    <a:pt x="11634" y="1468"/>
                    <a:pt x="12028" y="1790"/>
                  </a:cubicBezTo>
                  <a:cubicBezTo>
                    <a:pt x="12457" y="2184"/>
                    <a:pt x="12851" y="2614"/>
                    <a:pt x="13209" y="3079"/>
                  </a:cubicBezTo>
                  <a:cubicBezTo>
                    <a:pt x="14688" y="4911"/>
                    <a:pt x="15752" y="7090"/>
                    <a:pt x="15888" y="7090"/>
                  </a:cubicBezTo>
                  <a:cubicBezTo>
                    <a:pt x="15890" y="7090"/>
                    <a:pt x="15892" y="7089"/>
                    <a:pt x="15893" y="7088"/>
                  </a:cubicBezTo>
                  <a:cubicBezTo>
                    <a:pt x="16001" y="7052"/>
                    <a:pt x="15106" y="4761"/>
                    <a:pt x="13638" y="2721"/>
                  </a:cubicBezTo>
                  <a:cubicBezTo>
                    <a:pt x="13280" y="2256"/>
                    <a:pt x="12887" y="1754"/>
                    <a:pt x="12457" y="1325"/>
                  </a:cubicBezTo>
                  <a:cubicBezTo>
                    <a:pt x="12063" y="967"/>
                    <a:pt x="11598" y="609"/>
                    <a:pt x="11133" y="358"/>
                  </a:cubicBezTo>
                  <a:cubicBezTo>
                    <a:pt x="10739" y="180"/>
                    <a:pt x="10345" y="72"/>
                    <a:pt x="9951" y="36"/>
                  </a:cubicBezTo>
                  <a:cubicBezTo>
                    <a:pt x="9844" y="1"/>
                    <a:pt x="9737" y="1"/>
                    <a:pt x="96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58;p37">
              <a:extLst>
                <a:ext uri="{FF2B5EF4-FFF2-40B4-BE49-F238E27FC236}">
                  <a16:creationId xmlns:a16="http://schemas.microsoft.com/office/drawing/2014/main" id="{A92B7B51-99FD-4001-92BC-7F8A88011FF8}"/>
                </a:ext>
              </a:extLst>
            </p:cNvPr>
            <p:cNvSpPr/>
            <p:nvPr/>
          </p:nvSpPr>
          <p:spPr>
            <a:xfrm>
              <a:off x="2645550" y="1507500"/>
              <a:ext cx="300700" cy="101125"/>
            </a:xfrm>
            <a:custGeom>
              <a:avLst/>
              <a:gdLst/>
              <a:ahLst/>
              <a:cxnLst/>
              <a:rect l="l" t="t" r="r" b="b"/>
              <a:pathLst>
                <a:path w="12028" h="4045" extrusionOk="0">
                  <a:moveTo>
                    <a:pt x="5047" y="0"/>
                  </a:moveTo>
                  <a:cubicBezTo>
                    <a:pt x="5047" y="0"/>
                    <a:pt x="4618" y="0"/>
                    <a:pt x="3938" y="72"/>
                  </a:cubicBezTo>
                  <a:cubicBezTo>
                    <a:pt x="3079" y="143"/>
                    <a:pt x="2255" y="394"/>
                    <a:pt x="1539" y="823"/>
                  </a:cubicBezTo>
                  <a:cubicBezTo>
                    <a:pt x="1146" y="1074"/>
                    <a:pt x="788" y="1432"/>
                    <a:pt x="537" y="1826"/>
                  </a:cubicBezTo>
                  <a:cubicBezTo>
                    <a:pt x="322" y="2148"/>
                    <a:pt x="179" y="2542"/>
                    <a:pt x="108" y="2900"/>
                  </a:cubicBezTo>
                  <a:cubicBezTo>
                    <a:pt x="0" y="3293"/>
                    <a:pt x="0" y="3687"/>
                    <a:pt x="108" y="4045"/>
                  </a:cubicBezTo>
                  <a:cubicBezTo>
                    <a:pt x="215" y="3723"/>
                    <a:pt x="322" y="3365"/>
                    <a:pt x="394" y="3007"/>
                  </a:cubicBezTo>
                  <a:cubicBezTo>
                    <a:pt x="501" y="2685"/>
                    <a:pt x="680" y="2363"/>
                    <a:pt x="895" y="2076"/>
                  </a:cubicBezTo>
                  <a:cubicBezTo>
                    <a:pt x="1146" y="1754"/>
                    <a:pt x="1432" y="1504"/>
                    <a:pt x="1790" y="1325"/>
                  </a:cubicBezTo>
                  <a:cubicBezTo>
                    <a:pt x="2470" y="1002"/>
                    <a:pt x="3222" y="823"/>
                    <a:pt x="4009" y="788"/>
                  </a:cubicBezTo>
                  <a:cubicBezTo>
                    <a:pt x="4212" y="776"/>
                    <a:pt x="4395" y="772"/>
                    <a:pt x="4549" y="772"/>
                  </a:cubicBezTo>
                  <a:cubicBezTo>
                    <a:pt x="4856" y="772"/>
                    <a:pt x="5047" y="788"/>
                    <a:pt x="5047" y="788"/>
                  </a:cubicBezTo>
                  <a:lnTo>
                    <a:pt x="6121" y="788"/>
                  </a:lnTo>
                  <a:cubicBezTo>
                    <a:pt x="6766" y="788"/>
                    <a:pt x="7625" y="895"/>
                    <a:pt x="8519" y="967"/>
                  </a:cubicBezTo>
                  <a:cubicBezTo>
                    <a:pt x="9096" y="1019"/>
                    <a:pt x="9692" y="1052"/>
                    <a:pt x="10292" y="1052"/>
                  </a:cubicBezTo>
                  <a:cubicBezTo>
                    <a:pt x="10512" y="1052"/>
                    <a:pt x="10733" y="1048"/>
                    <a:pt x="10954" y="1038"/>
                  </a:cubicBezTo>
                  <a:cubicBezTo>
                    <a:pt x="11013" y="1044"/>
                    <a:pt x="11074" y="1047"/>
                    <a:pt x="11135" y="1047"/>
                  </a:cubicBezTo>
                  <a:cubicBezTo>
                    <a:pt x="11441" y="1047"/>
                    <a:pt x="11759" y="973"/>
                    <a:pt x="12027" y="823"/>
                  </a:cubicBezTo>
                  <a:cubicBezTo>
                    <a:pt x="12027" y="788"/>
                    <a:pt x="11920" y="788"/>
                    <a:pt x="11732" y="788"/>
                  </a:cubicBezTo>
                  <a:cubicBezTo>
                    <a:pt x="11544" y="788"/>
                    <a:pt x="11276" y="788"/>
                    <a:pt x="10954" y="752"/>
                  </a:cubicBezTo>
                  <a:cubicBezTo>
                    <a:pt x="10309" y="680"/>
                    <a:pt x="9450" y="573"/>
                    <a:pt x="8591" y="430"/>
                  </a:cubicBezTo>
                  <a:cubicBezTo>
                    <a:pt x="7696" y="287"/>
                    <a:pt x="6837" y="179"/>
                    <a:pt x="6193" y="108"/>
                  </a:cubicBezTo>
                  <a:cubicBezTo>
                    <a:pt x="5513" y="36"/>
                    <a:pt x="5047" y="0"/>
                    <a:pt x="5047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59;p37">
              <a:extLst>
                <a:ext uri="{FF2B5EF4-FFF2-40B4-BE49-F238E27FC236}">
                  <a16:creationId xmlns:a16="http://schemas.microsoft.com/office/drawing/2014/main" id="{E6903586-F882-449A-96F8-2CC2192180FC}"/>
                </a:ext>
              </a:extLst>
            </p:cNvPr>
            <p:cNvSpPr/>
            <p:nvPr/>
          </p:nvSpPr>
          <p:spPr>
            <a:xfrm>
              <a:off x="2767250" y="1739150"/>
              <a:ext cx="70725" cy="52150"/>
            </a:xfrm>
            <a:custGeom>
              <a:avLst/>
              <a:gdLst/>
              <a:ahLst/>
              <a:cxnLst/>
              <a:rect l="l" t="t" r="r" b="b"/>
              <a:pathLst>
                <a:path w="2829" h="2086" extrusionOk="0">
                  <a:moveTo>
                    <a:pt x="2205" y="1"/>
                  </a:moveTo>
                  <a:cubicBezTo>
                    <a:pt x="1873" y="1"/>
                    <a:pt x="1422" y="167"/>
                    <a:pt x="1003" y="470"/>
                  </a:cubicBezTo>
                  <a:cubicBezTo>
                    <a:pt x="323" y="971"/>
                    <a:pt x="0" y="1616"/>
                    <a:pt x="215" y="1938"/>
                  </a:cubicBezTo>
                  <a:cubicBezTo>
                    <a:pt x="290" y="2038"/>
                    <a:pt x="430" y="2085"/>
                    <a:pt x="608" y="2085"/>
                  </a:cubicBezTo>
                  <a:cubicBezTo>
                    <a:pt x="941" y="2085"/>
                    <a:pt x="1406" y="1919"/>
                    <a:pt x="1826" y="1616"/>
                  </a:cubicBezTo>
                  <a:cubicBezTo>
                    <a:pt x="2470" y="1115"/>
                    <a:pt x="2828" y="470"/>
                    <a:pt x="2613" y="148"/>
                  </a:cubicBezTo>
                  <a:cubicBezTo>
                    <a:pt x="2526" y="48"/>
                    <a:pt x="2382" y="1"/>
                    <a:pt x="2205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60;p37">
              <a:extLst>
                <a:ext uri="{FF2B5EF4-FFF2-40B4-BE49-F238E27FC236}">
                  <a16:creationId xmlns:a16="http://schemas.microsoft.com/office/drawing/2014/main" id="{8A78CDD0-F2D0-407F-A9B3-27BD915A2D9F}"/>
                </a:ext>
              </a:extLst>
            </p:cNvPr>
            <p:cNvSpPr/>
            <p:nvPr/>
          </p:nvSpPr>
          <p:spPr>
            <a:xfrm>
              <a:off x="2612425" y="1686500"/>
              <a:ext cx="1363825" cy="1194850"/>
            </a:xfrm>
            <a:custGeom>
              <a:avLst/>
              <a:gdLst/>
              <a:ahLst/>
              <a:cxnLst/>
              <a:rect l="l" t="t" r="r" b="b"/>
              <a:pathLst>
                <a:path w="54553" h="47794" extrusionOk="0">
                  <a:moveTo>
                    <a:pt x="26464" y="0"/>
                  </a:moveTo>
                  <a:cubicBezTo>
                    <a:pt x="25684" y="0"/>
                    <a:pt x="24903" y="48"/>
                    <a:pt x="24127" y="142"/>
                  </a:cubicBezTo>
                  <a:cubicBezTo>
                    <a:pt x="20404" y="608"/>
                    <a:pt x="16753" y="2934"/>
                    <a:pt x="13675" y="5010"/>
                  </a:cubicBezTo>
                  <a:cubicBezTo>
                    <a:pt x="11563" y="6406"/>
                    <a:pt x="10023" y="8411"/>
                    <a:pt x="8126" y="10093"/>
                  </a:cubicBezTo>
                  <a:cubicBezTo>
                    <a:pt x="7768" y="10451"/>
                    <a:pt x="7410" y="10773"/>
                    <a:pt x="7052" y="11060"/>
                  </a:cubicBezTo>
                  <a:cubicBezTo>
                    <a:pt x="5835" y="12026"/>
                    <a:pt x="4797" y="13243"/>
                    <a:pt x="4046" y="14603"/>
                  </a:cubicBezTo>
                  <a:cubicBezTo>
                    <a:pt x="2399" y="17538"/>
                    <a:pt x="645" y="21154"/>
                    <a:pt x="180" y="24483"/>
                  </a:cubicBezTo>
                  <a:cubicBezTo>
                    <a:pt x="69" y="25181"/>
                    <a:pt x="465" y="25387"/>
                    <a:pt x="999" y="25387"/>
                  </a:cubicBezTo>
                  <a:cubicBezTo>
                    <a:pt x="1670" y="25387"/>
                    <a:pt x="2558" y="25063"/>
                    <a:pt x="2936" y="24984"/>
                  </a:cubicBezTo>
                  <a:lnTo>
                    <a:pt x="2936" y="24984"/>
                  </a:lnTo>
                  <a:cubicBezTo>
                    <a:pt x="609" y="26952"/>
                    <a:pt x="1" y="28026"/>
                    <a:pt x="1970" y="30675"/>
                  </a:cubicBezTo>
                  <a:cubicBezTo>
                    <a:pt x="4797" y="34541"/>
                    <a:pt x="9701" y="34827"/>
                    <a:pt x="9701" y="34827"/>
                  </a:cubicBezTo>
                  <a:cubicBezTo>
                    <a:pt x="9701" y="34827"/>
                    <a:pt x="6337" y="38443"/>
                    <a:pt x="7124" y="40232"/>
                  </a:cubicBezTo>
                  <a:cubicBezTo>
                    <a:pt x="7447" y="40936"/>
                    <a:pt x="8053" y="41215"/>
                    <a:pt x="8642" y="41215"/>
                  </a:cubicBezTo>
                  <a:cubicBezTo>
                    <a:pt x="9161" y="41215"/>
                    <a:pt x="9667" y="40997"/>
                    <a:pt x="9952" y="40662"/>
                  </a:cubicBezTo>
                  <a:cubicBezTo>
                    <a:pt x="10560" y="41485"/>
                    <a:pt x="9988" y="41915"/>
                    <a:pt x="10560" y="42809"/>
                  </a:cubicBezTo>
                  <a:cubicBezTo>
                    <a:pt x="11133" y="43704"/>
                    <a:pt x="11777" y="44563"/>
                    <a:pt x="12493" y="45351"/>
                  </a:cubicBezTo>
                  <a:cubicBezTo>
                    <a:pt x="13245" y="46174"/>
                    <a:pt x="14247" y="47355"/>
                    <a:pt x="15393" y="47713"/>
                  </a:cubicBezTo>
                  <a:cubicBezTo>
                    <a:pt x="15588" y="47768"/>
                    <a:pt x="15761" y="47793"/>
                    <a:pt x="15917" y="47793"/>
                  </a:cubicBezTo>
                  <a:cubicBezTo>
                    <a:pt x="16676" y="47793"/>
                    <a:pt x="17049" y="47210"/>
                    <a:pt x="17791" y="46675"/>
                  </a:cubicBezTo>
                  <a:cubicBezTo>
                    <a:pt x="19259" y="45673"/>
                    <a:pt x="20869" y="44241"/>
                    <a:pt x="22731" y="43669"/>
                  </a:cubicBezTo>
                  <a:cubicBezTo>
                    <a:pt x="23558" y="43432"/>
                    <a:pt x="24562" y="43360"/>
                    <a:pt x="25627" y="43360"/>
                  </a:cubicBezTo>
                  <a:cubicBezTo>
                    <a:pt x="27313" y="43360"/>
                    <a:pt x="29154" y="43541"/>
                    <a:pt x="30702" y="43541"/>
                  </a:cubicBezTo>
                  <a:cubicBezTo>
                    <a:pt x="31138" y="43541"/>
                    <a:pt x="31550" y="43526"/>
                    <a:pt x="31930" y="43490"/>
                  </a:cubicBezTo>
                  <a:cubicBezTo>
                    <a:pt x="33362" y="43346"/>
                    <a:pt x="33648" y="42953"/>
                    <a:pt x="35008" y="42809"/>
                  </a:cubicBezTo>
                  <a:cubicBezTo>
                    <a:pt x="35688" y="42738"/>
                    <a:pt x="36476" y="42201"/>
                    <a:pt x="37156" y="42058"/>
                  </a:cubicBezTo>
                  <a:cubicBezTo>
                    <a:pt x="37943" y="41879"/>
                    <a:pt x="38552" y="41235"/>
                    <a:pt x="39411" y="41163"/>
                  </a:cubicBezTo>
                  <a:cubicBezTo>
                    <a:pt x="39446" y="41159"/>
                    <a:pt x="39482" y="41158"/>
                    <a:pt x="39519" y="41158"/>
                  </a:cubicBezTo>
                  <a:cubicBezTo>
                    <a:pt x="41141" y="41158"/>
                    <a:pt x="44565" y="44461"/>
                    <a:pt x="46605" y="44461"/>
                  </a:cubicBezTo>
                  <a:cubicBezTo>
                    <a:pt x="47366" y="44461"/>
                    <a:pt x="47934" y="44001"/>
                    <a:pt x="48145" y="42738"/>
                  </a:cubicBezTo>
                  <a:cubicBezTo>
                    <a:pt x="48360" y="41413"/>
                    <a:pt x="47751" y="39660"/>
                    <a:pt x="47322" y="38407"/>
                  </a:cubicBezTo>
                  <a:lnTo>
                    <a:pt x="47322" y="38407"/>
                  </a:lnTo>
                  <a:cubicBezTo>
                    <a:pt x="47322" y="38407"/>
                    <a:pt x="47820" y="38447"/>
                    <a:pt x="48500" y="38447"/>
                  </a:cubicBezTo>
                  <a:cubicBezTo>
                    <a:pt x="49521" y="38447"/>
                    <a:pt x="50951" y="38357"/>
                    <a:pt x="51724" y="37906"/>
                  </a:cubicBezTo>
                  <a:cubicBezTo>
                    <a:pt x="53013" y="37118"/>
                    <a:pt x="47608" y="31964"/>
                    <a:pt x="47608" y="31964"/>
                  </a:cubicBezTo>
                  <a:lnTo>
                    <a:pt x="50436" y="29637"/>
                  </a:lnTo>
                  <a:cubicBezTo>
                    <a:pt x="54552" y="25270"/>
                    <a:pt x="51187" y="23194"/>
                    <a:pt x="51187" y="23194"/>
                  </a:cubicBezTo>
                  <a:cubicBezTo>
                    <a:pt x="52154" y="22729"/>
                    <a:pt x="52870" y="21941"/>
                    <a:pt x="53264" y="20975"/>
                  </a:cubicBezTo>
                  <a:cubicBezTo>
                    <a:pt x="53872" y="19113"/>
                    <a:pt x="50722" y="15892"/>
                    <a:pt x="49756" y="14496"/>
                  </a:cubicBezTo>
                  <a:cubicBezTo>
                    <a:pt x="47680" y="11418"/>
                    <a:pt x="44709" y="8876"/>
                    <a:pt x="41773" y="6657"/>
                  </a:cubicBezTo>
                  <a:cubicBezTo>
                    <a:pt x="38695" y="4366"/>
                    <a:pt x="34972" y="1574"/>
                    <a:pt x="31178" y="608"/>
                  </a:cubicBezTo>
                  <a:cubicBezTo>
                    <a:pt x="29641" y="199"/>
                    <a:pt x="28055" y="0"/>
                    <a:pt x="26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61;p37">
              <a:extLst>
                <a:ext uri="{FF2B5EF4-FFF2-40B4-BE49-F238E27FC236}">
                  <a16:creationId xmlns:a16="http://schemas.microsoft.com/office/drawing/2014/main" id="{3D5C1298-A10B-4E0D-84A6-B3FD0611A71F}"/>
                </a:ext>
              </a:extLst>
            </p:cNvPr>
            <p:cNvSpPr/>
            <p:nvPr/>
          </p:nvSpPr>
          <p:spPr>
            <a:xfrm>
              <a:off x="2780675" y="2604600"/>
              <a:ext cx="104725" cy="162000"/>
            </a:xfrm>
            <a:custGeom>
              <a:avLst/>
              <a:gdLst/>
              <a:ahLst/>
              <a:cxnLst/>
              <a:rect l="l" t="t" r="r" b="b"/>
              <a:pathLst>
                <a:path w="4189" h="6480" extrusionOk="0">
                  <a:moveTo>
                    <a:pt x="3830" y="0"/>
                  </a:moveTo>
                  <a:cubicBezTo>
                    <a:pt x="3830" y="5"/>
                    <a:pt x="3829" y="9"/>
                    <a:pt x="3829" y="14"/>
                  </a:cubicBezTo>
                  <a:lnTo>
                    <a:pt x="3829" y="14"/>
                  </a:lnTo>
                  <a:cubicBezTo>
                    <a:pt x="3829" y="9"/>
                    <a:pt x="3830" y="5"/>
                    <a:pt x="3830" y="0"/>
                  </a:cubicBezTo>
                  <a:close/>
                  <a:moveTo>
                    <a:pt x="0" y="2220"/>
                  </a:moveTo>
                  <a:cubicBezTo>
                    <a:pt x="28" y="2393"/>
                    <a:pt x="118" y="2630"/>
                    <a:pt x="249" y="2886"/>
                  </a:cubicBezTo>
                  <a:lnTo>
                    <a:pt x="249" y="2886"/>
                  </a:lnTo>
                  <a:cubicBezTo>
                    <a:pt x="191" y="2669"/>
                    <a:pt x="155" y="2446"/>
                    <a:pt x="144" y="2220"/>
                  </a:cubicBezTo>
                  <a:close/>
                  <a:moveTo>
                    <a:pt x="249" y="2886"/>
                  </a:moveTo>
                  <a:cubicBezTo>
                    <a:pt x="343" y="3236"/>
                    <a:pt x="495" y="3572"/>
                    <a:pt x="700" y="3889"/>
                  </a:cubicBezTo>
                  <a:lnTo>
                    <a:pt x="700" y="3889"/>
                  </a:lnTo>
                  <a:cubicBezTo>
                    <a:pt x="579" y="3686"/>
                    <a:pt x="498" y="3468"/>
                    <a:pt x="452" y="3242"/>
                  </a:cubicBezTo>
                  <a:lnTo>
                    <a:pt x="452" y="3242"/>
                  </a:lnTo>
                  <a:cubicBezTo>
                    <a:pt x="377" y="3122"/>
                    <a:pt x="309" y="3002"/>
                    <a:pt x="249" y="2886"/>
                  </a:cubicBezTo>
                  <a:close/>
                  <a:moveTo>
                    <a:pt x="700" y="3889"/>
                  </a:moveTo>
                  <a:lnTo>
                    <a:pt x="700" y="3889"/>
                  </a:lnTo>
                  <a:cubicBezTo>
                    <a:pt x="747" y="3967"/>
                    <a:pt x="800" y="4043"/>
                    <a:pt x="859" y="4117"/>
                  </a:cubicBezTo>
                  <a:cubicBezTo>
                    <a:pt x="803" y="4042"/>
                    <a:pt x="750" y="3966"/>
                    <a:pt x="700" y="3889"/>
                  </a:cubicBezTo>
                  <a:close/>
                  <a:moveTo>
                    <a:pt x="3829" y="14"/>
                  </a:moveTo>
                  <a:lnTo>
                    <a:pt x="3829" y="14"/>
                  </a:lnTo>
                  <a:cubicBezTo>
                    <a:pt x="3754" y="605"/>
                    <a:pt x="2947" y="1093"/>
                    <a:pt x="2260" y="1093"/>
                  </a:cubicBezTo>
                  <a:cubicBezTo>
                    <a:pt x="1790" y="1093"/>
                    <a:pt x="1376" y="865"/>
                    <a:pt x="1289" y="287"/>
                  </a:cubicBezTo>
                  <a:cubicBezTo>
                    <a:pt x="717" y="1077"/>
                    <a:pt x="248" y="2241"/>
                    <a:pt x="452" y="3242"/>
                  </a:cubicBezTo>
                  <a:lnTo>
                    <a:pt x="452" y="3242"/>
                  </a:lnTo>
                  <a:cubicBezTo>
                    <a:pt x="865" y="3903"/>
                    <a:pt x="1486" y="4567"/>
                    <a:pt x="2013" y="4567"/>
                  </a:cubicBezTo>
                  <a:cubicBezTo>
                    <a:pt x="2271" y="4567"/>
                    <a:pt x="2507" y="4407"/>
                    <a:pt x="2685" y="4009"/>
                  </a:cubicBezTo>
                  <a:cubicBezTo>
                    <a:pt x="3007" y="4868"/>
                    <a:pt x="3687" y="5692"/>
                    <a:pt x="4188" y="6479"/>
                  </a:cubicBezTo>
                  <a:cubicBezTo>
                    <a:pt x="3188" y="4479"/>
                    <a:pt x="3578" y="2158"/>
                    <a:pt x="3829" y="14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62;p37">
              <a:extLst>
                <a:ext uri="{FF2B5EF4-FFF2-40B4-BE49-F238E27FC236}">
                  <a16:creationId xmlns:a16="http://schemas.microsoft.com/office/drawing/2014/main" id="{0D9339BC-77C9-44BA-A2B9-5E9553400B05}"/>
                </a:ext>
              </a:extLst>
            </p:cNvPr>
            <p:cNvSpPr/>
            <p:nvPr/>
          </p:nvSpPr>
          <p:spPr>
            <a:xfrm>
              <a:off x="2865675" y="2000575"/>
              <a:ext cx="1080150" cy="881600"/>
            </a:xfrm>
            <a:custGeom>
              <a:avLst/>
              <a:gdLst/>
              <a:ahLst/>
              <a:cxnLst/>
              <a:rect l="l" t="t" r="r" b="b"/>
              <a:pathLst>
                <a:path w="43206" h="35264" extrusionOk="0">
                  <a:moveTo>
                    <a:pt x="9988" y="26416"/>
                  </a:moveTo>
                  <a:cubicBezTo>
                    <a:pt x="9990" y="26427"/>
                    <a:pt x="9993" y="26438"/>
                    <a:pt x="9995" y="26448"/>
                  </a:cubicBezTo>
                  <a:lnTo>
                    <a:pt x="9995" y="26448"/>
                  </a:lnTo>
                  <a:cubicBezTo>
                    <a:pt x="9993" y="26438"/>
                    <a:pt x="9990" y="26427"/>
                    <a:pt x="9988" y="26416"/>
                  </a:cubicBezTo>
                  <a:close/>
                  <a:moveTo>
                    <a:pt x="38623" y="0"/>
                  </a:moveTo>
                  <a:cubicBezTo>
                    <a:pt x="39769" y="2040"/>
                    <a:pt x="41487" y="5298"/>
                    <a:pt x="41380" y="6550"/>
                  </a:cubicBezTo>
                  <a:cubicBezTo>
                    <a:pt x="41343" y="7167"/>
                    <a:pt x="40740" y="7371"/>
                    <a:pt x="39956" y="7371"/>
                  </a:cubicBezTo>
                  <a:cubicBezTo>
                    <a:pt x="38419" y="7371"/>
                    <a:pt x="36190" y="6586"/>
                    <a:pt x="36189" y="6586"/>
                  </a:cubicBezTo>
                  <a:lnTo>
                    <a:pt x="36189" y="6586"/>
                  </a:lnTo>
                  <a:cubicBezTo>
                    <a:pt x="36190" y="6586"/>
                    <a:pt x="39089" y="9521"/>
                    <a:pt x="38623" y="10595"/>
                  </a:cubicBezTo>
                  <a:cubicBezTo>
                    <a:pt x="38408" y="11109"/>
                    <a:pt x="37603" y="11247"/>
                    <a:pt x="36800" y="11247"/>
                  </a:cubicBezTo>
                  <a:cubicBezTo>
                    <a:pt x="35867" y="11247"/>
                    <a:pt x="34937" y="11061"/>
                    <a:pt x="34937" y="11061"/>
                  </a:cubicBezTo>
                  <a:lnTo>
                    <a:pt x="34937" y="11061"/>
                  </a:lnTo>
                  <a:cubicBezTo>
                    <a:pt x="35509" y="11884"/>
                    <a:pt x="35652" y="12922"/>
                    <a:pt x="35259" y="13888"/>
                  </a:cubicBezTo>
                  <a:cubicBezTo>
                    <a:pt x="34614" y="15428"/>
                    <a:pt x="31214" y="15428"/>
                    <a:pt x="31214" y="15428"/>
                  </a:cubicBezTo>
                  <a:cubicBezTo>
                    <a:pt x="31214" y="15428"/>
                    <a:pt x="32109" y="16931"/>
                    <a:pt x="31142" y="17611"/>
                  </a:cubicBezTo>
                  <a:cubicBezTo>
                    <a:pt x="30941" y="17760"/>
                    <a:pt x="30687" y="17819"/>
                    <a:pt x="30411" y="17819"/>
                  </a:cubicBezTo>
                  <a:cubicBezTo>
                    <a:pt x="29361" y="17819"/>
                    <a:pt x="27993" y="16967"/>
                    <a:pt x="27992" y="16967"/>
                  </a:cubicBezTo>
                  <a:lnTo>
                    <a:pt x="27992" y="16967"/>
                  </a:lnTo>
                  <a:lnTo>
                    <a:pt x="28458" y="19365"/>
                  </a:lnTo>
                  <a:cubicBezTo>
                    <a:pt x="28458" y="19365"/>
                    <a:pt x="24986" y="23159"/>
                    <a:pt x="22444" y="23553"/>
                  </a:cubicBezTo>
                  <a:cubicBezTo>
                    <a:pt x="22042" y="23608"/>
                    <a:pt x="21640" y="23635"/>
                    <a:pt x="21239" y="23635"/>
                  </a:cubicBezTo>
                  <a:cubicBezTo>
                    <a:pt x="20072" y="23635"/>
                    <a:pt x="18919" y="23407"/>
                    <a:pt x="17827" y="22980"/>
                  </a:cubicBezTo>
                  <a:lnTo>
                    <a:pt x="17755" y="23732"/>
                  </a:lnTo>
                  <a:cubicBezTo>
                    <a:pt x="19231" y="24752"/>
                    <a:pt x="20902" y="25003"/>
                    <a:pt x="22191" y="25003"/>
                  </a:cubicBezTo>
                  <a:cubicBezTo>
                    <a:pt x="23435" y="25003"/>
                    <a:pt x="24324" y="24770"/>
                    <a:pt x="24341" y="24770"/>
                  </a:cubicBezTo>
                  <a:lnTo>
                    <a:pt x="24341" y="24770"/>
                  </a:lnTo>
                  <a:cubicBezTo>
                    <a:pt x="24055" y="24841"/>
                    <a:pt x="23554" y="26667"/>
                    <a:pt x="23339" y="26953"/>
                  </a:cubicBezTo>
                  <a:cubicBezTo>
                    <a:pt x="22802" y="27741"/>
                    <a:pt x="22122" y="28457"/>
                    <a:pt x="21370" y="29065"/>
                  </a:cubicBezTo>
                  <a:cubicBezTo>
                    <a:pt x="19652" y="30354"/>
                    <a:pt x="17576" y="31106"/>
                    <a:pt x="15393" y="31213"/>
                  </a:cubicBezTo>
                  <a:cubicBezTo>
                    <a:pt x="15309" y="31217"/>
                    <a:pt x="15225" y="31219"/>
                    <a:pt x="15143" y="31219"/>
                  </a:cubicBezTo>
                  <a:cubicBezTo>
                    <a:pt x="12428" y="31219"/>
                    <a:pt x="10594" y="28972"/>
                    <a:pt x="9995" y="26448"/>
                  </a:cubicBezTo>
                  <a:lnTo>
                    <a:pt x="9995" y="26448"/>
                  </a:lnTo>
                  <a:cubicBezTo>
                    <a:pt x="10124" y="27016"/>
                    <a:pt x="9912" y="27222"/>
                    <a:pt x="9599" y="27222"/>
                  </a:cubicBezTo>
                  <a:cubicBezTo>
                    <a:pt x="9205" y="27222"/>
                    <a:pt x="8650" y="26896"/>
                    <a:pt x="8413" y="26560"/>
                  </a:cubicBezTo>
                  <a:cubicBezTo>
                    <a:pt x="7768" y="25593"/>
                    <a:pt x="7804" y="23982"/>
                    <a:pt x="7625" y="22873"/>
                  </a:cubicBezTo>
                  <a:lnTo>
                    <a:pt x="7625" y="22873"/>
                  </a:lnTo>
                  <a:cubicBezTo>
                    <a:pt x="7733" y="23553"/>
                    <a:pt x="6694" y="24985"/>
                    <a:pt x="6694" y="25880"/>
                  </a:cubicBezTo>
                  <a:cubicBezTo>
                    <a:pt x="6694" y="26846"/>
                    <a:pt x="6766" y="27812"/>
                    <a:pt x="6873" y="28779"/>
                  </a:cubicBezTo>
                  <a:cubicBezTo>
                    <a:pt x="7017" y="29745"/>
                    <a:pt x="7303" y="30819"/>
                    <a:pt x="6050" y="30962"/>
                  </a:cubicBezTo>
                  <a:cubicBezTo>
                    <a:pt x="5983" y="30969"/>
                    <a:pt x="5918" y="30972"/>
                    <a:pt x="5856" y="30972"/>
                  </a:cubicBezTo>
                  <a:cubicBezTo>
                    <a:pt x="4507" y="30972"/>
                    <a:pt x="4456" y="29521"/>
                    <a:pt x="4046" y="28528"/>
                  </a:cubicBezTo>
                  <a:cubicBezTo>
                    <a:pt x="4046" y="29907"/>
                    <a:pt x="3406" y="30452"/>
                    <a:pt x="2605" y="30452"/>
                  </a:cubicBezTo>
                  <a:cubicBezTo>
                    <a:pt x="1720" y="30452"/>
                    <a:pt x="639" y="29789"/>
                    <a:pt x="1" y="28850"/>
                  </a:cubicBezTo>
                  <a:lnTo>
                    <a:pt x="1" y="28850"/>
                  </a:lnTo>
                  <a:cubicBezTo>
                    <a:pt x="216" y="30962"/>
                    <a:pt x="2506" y="32000"/>
                    <a:pt x="4153" y="32788"/>
                  </a:cubicBezTo>
                  <a:cubicBezTo>
                    <a:pt x="5227" y="33325"/>
                    <a:pt x="5513" y="33898"/>
                    <a:pt x="6372" y="34613"/>
                  </a:cubicBezTo>
                  <a:cubicBezTo>
                    <a:pt x="6864" y="35047"/>
                    <a:pt x="7194" y="35263"/>
                    <a:pt x="7528" y="35263"/>
                  </a:cubicBezTo>
                  <a:cubicBezTo>
                    <a:pt x="7802" y="35263"/>
                    <a:pt x="8078" y="35118"/>
                    <a:pt x="8448" y="34828"/>
                  </a:cubicBezTo>
                  <a:cubicBezTo>
                    <a:pt x="11240" y="32824"/>
                    <a:pt x="14319" y="32466"/>
                    <a:pt x="17612" y="31929"/>
                  </a:cubicBezTo>
                  <a:cubicBezTo>
                    <a:pt x="18507" y="31786"/>
                    <a:pt x="19294" y="31285"/>
                    <a:pt x="20118" y="31141"/>
                  </a:cubicBezTo>
                  <a:cubicBezTo>
                    <a:pt x="20351" y="31104"/>
                    <a:pt x="20575" y="31091"/>
                    <a:pt x="20791" y="31091"/>
                  </a:cubicBezTo>
                  <a:cubicBezTo>
                    <a:pt x="21402" y="31091"/>
                    <a:pt x="21957" y="31200"/>
                    <a:pt x="22532" y="31200"/>
                  </a:cubicBezTo>
                  <a:cubicBezTo>
                    <a:pt x="22937" y="31200"/>
                    <a:pt x="23352" y="31146"/>
                    <a:pt x="23804" y="30962"/>
                  </a:cubicBezTo>
                  <a:cubicBezTo>
                    <a:pt x="24842" y="30569"/>
                    <a:pt x="25952" y="29745"/>
                    <a:pt x="27026" y="29495"/>
                  </a:cubicBezTo>
                  <a:cubicBezTo>
                    <a:pt x="27849" y="29316"/>
                    <a:pt x="28458" y="28707"/>
                    <a:pt x="29317" y="28600"/>
                  </a:cubicBezTo>
                  <a:cubicBezTo>
                    <a:pt x="29340" y="28598"/>
                    <a:pt x="29364" y="28598"/>
                    <a:pt x="29388" y="28598"/>
                  </a:cubicBezTo>
                  <a:cubicBezTo>
                    <a:pt x="30444" y="28598"/>
                    <a:pt x="32364" y="30090"/>
                    <a:pt x="34113" y="31070"/>
                  </a:cubicBezTo>
                  <a:lnTo>
                    <a:pt x="34543" y="31070"/>
                  </a:lnTo>
                  <a:cubicBezTo>
                    <a:pt x="34722" y="31249"/>
                    <a:pt x="34901" y="31392"/>
                    <a:pt x="35116" y="31464"/>
                  </a:cubicBezTo>
                  <a:cubicBezTo>
                    <a:pt x="35330" y="31571"/>
                    <a:pt x="35509" y="31642"/>
                    <a:pt x="35724" y="31678"/>
                  </a:cubicBezTo>
                  <a:cubicBezTo>
                    <a:pt x="35889" y="31704"/>
                    <a:pt x="36049" y="31716"/>
                    <a:pt x="36208" y="31716"/>
                  </a:cubicBezTo>
                  <a:cubicBezTo>
                    <a:pt x="36498" y="31716"/>
                    <a:pt x="36784" y="31676"/>
                    <a:pt x="37084" y="31607"/>
                  </a:cubicBezTo>
                  <a:lnTo>
                    <a:pt x="37227" y="31535"/>
                  </a:lnTo>
                  <a:cubicBezTo>
                    <a:pt x="37478" y="31320"/>
                    <a:pt x="37693" y="31034"/>
                    <a:pt x="37764" y="30676"/>
                  </a:cubicBezTo>
                  <a:cubicBezTo>
                    <a:pt x="38122" y="29244"/>
                    <a:pt x="37371" y="26560"/>
                    <a:pt x="37156" y="25772"/>
                  </a:cubicBezTo>
                  <a:lnTo>
                    <a:pt x="37156" y="25736"/>
                  </a:lnTo>
                  <a:lnTo>
                    <a:pt x="37084" y="25557"/>
                  </a:lnTo>
                  <a:lnTo>
                    <a:pt x="37084" y="25557"/>
                  </a:lnTo>
                  <a:cubicBezTo>
                    <a:pt x="37084" y="25557"/>
                    <a:pt x="37550" y="25595"/>
                    <a:pt x="38195" y="25595"/>
                  </a:cubicBezTo>
                  <a:cubicBezTo>
                    <a:pt x="39208" y="25595"/>
                    <a:pt x="40664" y="25502"/>
                    <a:pt x="41451" y="25020"/>
                  </a:cubicBezTo>
                  <a:cubicBezTo>
                    <a:pt x="41666" y="24913"/>
                    <a:pt x="41702" y="24698"/>
                    <a:pt x="41630" y="24412"/>
                  </a:cubicBezTo>
                  <a:cubicBezTo>
                    <a:pt x="41594" y="24305"/>
                    <a:pt x="41523" y="24197"/>
                    <a:pt x="41487" y="24090"/>
                  </a:cubicBezTo>
                  <a:cubicBezTo>
                    <a:pt x="41487" y="24090"/>
                    <a:pt x="41487" y="24054"/>
                    <a:pt x="41487" y="24054"/>
                  </a:cubicBezTo>
                  <a:cubicBezTo>
                    <a:pt x="41415" y="23947"/>
                    <a:pt x="41380" y="23839"/>
                    <a:pt x="41308" y="23696"/>
                  </a:cubicBezTo>
                  <a:cubicBezTo>
                    <a:pt x="41201" y="23589"/>
                    <a:pt x="41129" y="23481"/>
                    <a:pt x="41057" y="23338"/>
                  </a:cubicBezTo>
                  <a:cubicBezTo>
                    <a:pt x="40950" y="23231"/>
                    <a:pt x="40843" y="23088"/>
                    <a:pt x="40771" y="22944"/>
                  </a:cubicBezTo>
                  <a:lnTo>
                    <a:pt x="40735" y="22909"/>
                  </a:lnTo>
                  <a:cubicBezTo>
                    <a:pt x="40521" y="22658"/>
                    <a:pt x="40306" y="22372"/>
                    <a:pt x="40091" y="22121"/>
                  </a:cubicBezTo>
                  <a:lnTo>
                    <a:pt x="40055" y="22085"/>
                  </a:lnTo>
                  <a:lnTo>
                    <a:pt x="39697" y="21692"/>
                  </a:lnTo>
                  <a:lnTo>
                    <a:pt x="39661" y="21656"/>
                  </a:lnTo>
                  <a:cubicBezTo>
                    <a:pt x="39411" y="21369"/>
                    <a:pt x="39196" y="21119"/>
                    <a:pt x="38981" y="20904"/>
                  </a:cubicBezTo>
                  <a:lnTo>
                    <a:pt x="38946" y="20868"/>
                  </a:lnTo>
                  <a:lnTo>
                    <a:pt x="38623" y="20510"/>
                  </a:lnTo>
                  <a:lnTo>
                    <a:pt x="38623" y="20475"/>
                  </a:lnTo>
                  <a:lnTo>
                    <a:pt x="38337" y="20188"/>
                  </a:lnTo>
                  <a:lnTo>
                    <a:pt x="38051" y="19938"/>
                  </a:lnTo>
                  <a:lnTo>
                    <a:pt x="38051" y="19902"/>
                  </a:lnTo>
                  <a:lnTo>
                    <a:pt x="37657" y="19508"/>
                  </a:lnTo>
                  <a:cubicBezTo>
                    <a:pt x="37585" y="19472"/>
                    <a:pt x="37550" y="19437"/>
                    <a:pt x="37550" y="19401"/>
                  </a:cubicBezTo>
                  <a:lnTo>
                    <a:pt x="37514" y="19365"/>
                  </a:lnTo>
                  <a:lnTo>
                    <a:pt x="37585" y="19329"/>
                  </a:lnTo>
                  <a:lnTo>
                    <a:pt x="37442" y="19186"/>
                  </a:lnTo>
                  <a:lnTo>
                    <a:pt x="40270" y="16859"/>
                  </a:lnTo>
                  <a:cubicBezTo>
                    <a:pt x="42275" y="14712"/>
                    <a:pt x="42525" y="13137"/>
                    <a:pt x="42239" y="12063"/>
                  </a:cubicBezTo>
                  <a:cubicBezTo>
                    <a:pt x="42024" y="11490"/>
                    <a:pt x="41630" y="10953"/>
                    <a:pt x="41129" y="10595"/>
                  </a:cubicBezTo>
                  <a:lnTo>
                    <a:pt x="41165" y="10595"/>
                  </a:lnTo>
                  <a:lnTo>
                    <a:pt x="41236" y="10559"/>
                  </a:lnTo>
                  <a:cubicBezTo>
                    <a:pt x="41165" y="10524"/>
                    <a:pt x="41129" y="10452"/>
                    <a:pt x="41057" y="10416"/>
                  </a:cubicBezTo>
                  <a:cubicBezTo>
                    <a:pt x="41272" y="10380"/>
                    <a:pt x="41487" y="10345"/>
                    <a:pt x="41702" y="10273"/>
                  </a:cubicBezTo>
                  <a:cubicBezTo>
                    <a:pt x="41738" y="10237"/>
                    <a:pt x="41809" y="10201"/>
                    <a:pt x="41881" y="10130"/>
                  </a:cubicBezTo>
                  <a:lnTo>
                    <a:pt x="42060" y="9987"/>
                  </a:lnTo>
                  <a:cubicBezTo>
                    <a:pt x="42203" y="9844"/>
                    <a:pt x="42310" y="9700"/>
                    <a:pt x="42453" y="9557"/>
                  </a:cubicBezTo>
                  <a:cubicBezTo>
                    <a:pt x="42453" y="9557"/>
                    <a:pt x="42489" y="9521"/>
                    <a:pt x="42489" y="9521"/>
                  </a:cubicBezTo>
                  <a:cubicBezTo>
                    <a:pt x="42525" y="9450"/>
                    <a:pt x="42597" y="9414"/>
                    <a:pt x="42632" y="9342"/>
                  </a:cubicBezTo>
                  <a:cubicBezTo>
                    <a:pt x="42632" y="9307"/>
                    <a:pt x="42668" y="9271"/>
                    <a:pt x="42668" y="9271"/>
                  </a:cubicBezTo>
                  <a:cubicBezTo>
                    <a:pt x="42740" y="9199"/>
                    <a:pt x="42776" y="9163"/>
                    <a:pt x="42811" y="9092"/>
                  </a:cubicBezTo>
                  <a:lnTo>
                    <a:pt x="42847" y="8984"/>
                  </a:lnTo>
                  <a:cubicBezTo>
                    <a:pt x="42883" y="8913"/>
                    <a:pt x="42919" y="8877"/>
                    <a:pt x="42955" y="8805"/>
                  </a:cubicBezTo>
                  <a:cubicBezTo>
                    <a:pt x="42955" y="8770"/>
                    <a:pt x="42990" y="8734"/>
                    <a:pt x="42990" y="8734"/>
                  </a:cubicBezTo>
                  <a:cubicBezTo>
                    <a:pt x="43026" y="8627"/>
                    <a:pt x="43098" y="8519"/>
                    <a:pt x="43134" y="8412"/>
                  </a:cubicBezTo>
                  <a:cubicBezTo>
                    <a:pt x="43169" y="8304"/>
                    <a:pt x="43169" y="8197"/>
                    <a:pt x="43169" y="8090"/>
                  </a:cubicBezTo>
                  <a:cubicBezTo>
                    <a:pt x="43205" y="8054"/>
                    <a:pt x="43205" y="8018"/>
                    <a:pt x="43169" y="8018"/>
                  </a:cubicBezTo>
                  <a:cubicBezTo>
                    <a:pt x="43205" y="7911"/>
                    <a:pt x="43205" y="7803"/>
                    <a:pt x="43169" y="7696"/>
                  </a:cubicBezTo>
                  <a:cubicBezTo>
                    <a:pt x="43205" y="7660"/>
                    <a:pt x="43205" y="7588"/>
                    <a:pt x="43169" y="7553"/>
                  </a:cubicBezTo>
                  <a:cubicBezTo>
                    <a:pt x="43169" y="7481"/>
                    <a:pt x="43169" y="7374"/>
                    <a:pt x="43134" y="7302"/>
                  </a:cubicBezTo>
                  <a:cubicBezTo>
                    <a:pt x="43134" y="7231"/>
                    <a:pt x="43098" y="7159"/>
                    <a:pt x="43098" y="7087"/>
                  </a:cubicBezTo>
                  <a:lnTo>
                    <a:pt x="43026" y="6873"/>
                  </a:lnTo>
                  <a:cubicBezTo>
                    <a:pt x="42990" y="6729"/>
                    <a:pt x="42955" y="6586"/>
                    <a:pt x="42883" y="6443"/>
                  </a:cubicBezTo>
                  <a:lnTo>
                    <a:pt x="42883" y="6407"/>
                  </a:lnTo>
                  <a:cubicBezTo>
                    <a:pt x="42346" y="5369"/>
                    <a:pt x="41594" y="4152"/>
                    <a:pt x="40843" y="2971"/>
                  </a:cubicBezTo>
                  <a:lnTo>
                    <a:pt x="40127" y="2005"/>
                  </a:lnTo>
                  <a:lnTo>
                    <a:pt x="40091" y="1897"/>
                  </a:lnTo>
                  <a:cubicBezTo>
                    <a:pt x="40019" y="1826"/>
                    <a:pt x="39948" y="1718"/>
                    <a:pt x="39876" y="1647"/>
                  </a:cubicBezTo>
                  <a:cubicBezTo>
                    <a:pt x="39697" y="1360"/>
                    <a:pt x="39518" y="1145"/>
                    <a:pt x="39339" y="895"/>
                  </a:cubicBezTo>
                  <a:lnTo>
                    <a:pt x="39196" y="716"/>
                  </a:lnTo>
                  <a:cubicBezTo>
                    <a:pt x="39017" y="465"/>
                    <a:pt x="38838" y="251"/>
                    <a:pt x="38623" y="0"/>
                  </a:cubicBezTo>
                  <a:close/>
                </a:path>
              </a:pathLst>
            </a:custGeom>
            <a:solidFill>
              <a:srgbClr val="FFB469">
                <a:alpha val="4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63;p37">
              <a:extLst>
                <a:ext uri="{FF2B5EF4-FFF2-40B4-BE49-F238E27FC236}">
                  <a16:creationId xmlns:a16="http://schemas.microsoft.com/office/drawing/2014/main" id="{C4DB5E33-284C-4D0F-BBCA-30D6A288B55C}"/>
                </a:ext>
              </a:extLst>
            </p:cNvPr>
            <p:cNvSpPr/>
            <p:nvPr/>
          </p:nvSpPr>
          <p:spPr>
            <a:xfrm>
              <a:off x="2612425" y="2235925"/>
              <a:ext cx="403625" cy="327575"/>
            </a:xfrm>
            <a:custGeom>
              <a:avLst/>
              <a:gdLst/>
              <a:ahLst/>
              <a:cxnLst/>
              <a:rect l="l" t="t" r="r" b="b"/>
              <a:pathLst>
                <a:path w="16145" h="13103" extrusionOk="0">
                  <a:moveTo>
                    <a:pt x="860" y="0"/>
                  </a:moveTo>
                  <a:cubicBezTo>
                    <a:pt x="574" y="823"/>
                    <a:pt x="323" y="1647"/>
                    <a:pt x="144" y="2506"/>
                  </a:cubicBezTo>
                  <a:cubicBezTo>
                    <a:pt x="50" y="3199"/>
                    <a:pt x="441" y="3407"/>
                    <a:pt x="969" y="3407"/>
                  </a:cubicBezTo>
                  <a:cubicBezTo>
                    <a:pt x="1641" y="3407"/>
                    <a:pt x="2535" y="3071"/>
                    <a:pt x="2936" y="2971"/>
                  </a:cubicBezTo>
                  <a:lnTo>
                    <a:pt x="2936" y="2971"/>
                  </a:lnTo>
                  <a:cubicBezTo>
                    <a:pt x="609" y="4940"/>
                    <a:pt x="1" y="6049"/>
                    <a:pt x="1970" y="8698"/>
                  </a:cubicBezTo>
                  <a:cubicBezTo>
                    <a:pt x="4475" y="12134"/>
                    <a:pt x="10632" y="12993"/>
                    <a:pt x="11491" y="13065"/>
                  </a:cubicBezTo>
                  <a:cubicBezTo>
                    <a:pt x="11703" y="13091"/>
                    <a:pt x="11914" y="13103"/>
                    <a:pt x="12124" y="13103"/>
                  </a:cubicBezTo>
                  <a:cubicBezTo>
                    <a:pt x="14221" y="13103"/>
                    <a:pt x="16144" y="11920"/>
                    <a:pt x="16144" y="11920"/>
                  </a:cubicBezTo>
                  <a:cubicBezTo>
                    <a:pt x="16144" y="11920"/>
                    <a:pt x="8413" y="11168"/>
                    <a:pt x="5120" y="7803"/>
                  </a:cubicBezTo>
                  <a:cubicBezTo>
                    <a:pt x="2578" y="5226"/>
                    <a:pt x="6551" y="4331"/>
                    <a:pt x="6551" y="4331"/>
                  </a:cubicBezTo>
                  <a:lnTo>
                    <a:pt x="6551" y="4331"/>
                  </a:lnTo>
                  <a:cubicBezTo>
                    <a:pt x="6551" y="4331"/>
                    <a:pt x="4791" y="4464"/>
                    <a:pt x="3496" y="4464"/>
                  </a:cubicBezTo>
                  <a:cubicBezTo>
                    <a:pt x="2776" y="4464"/>
                    <a:pt x="2200" y="4423"/>
                    <a:pt x="2149" y="4295"/>
                  </a:cubicBezTo>
                  <a:cubicBezTo>
                    <a:pt x="2041" y="3937"/>
                    <a:pt x="3831" y="2971"/>
                    <a:pt x="4941" y="2577"/>
                  </a:cubicBezTo>
                  <a:cubicBezTo>
                    <a:pt x="6014" y="2219"/>
                    <a:pt x="7124" y="716"/>
                    <a:pt x="7124" y="716"/>
                  </a:cubicBezTo>
                  <a:lnTo>
                    <a:pt x="7124" y="716"/>
                  </a:lnTo>
                  <a:cubicBezTo>
                    <a:pt x="6036" y="897"/>
                    <a:pt x="4948" y="992"/>
                    <a:pt x="3860" y="992"/>
                  </a:cubicBezTo>
                  <a:cubicBezTo>
                    <a:pt x="3230" y="992"/>
                    <a:pt x="2600" y="961"/>
                    <a:pt x="1970" y="895"/>
                  </a:cubicBezTo>
                  <a:cubicBezTo>
                    <a:pt x="1433" y="859"/>
                    <a:pt x="1003" y="501"/>
                    <a:pt x="860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64;p37">
              <a:extLst>
                <a:ext uri="{FF2B5EF4-FFF2-40B4-BE49-F238E27FC236}">
                  <a16:creationId xmlns:a16="http://schemas.microsoft.com/office/drawing/2014/main" id="{50C4034F-090B-45B2-AB30-FBC23741850B}"/>
                </a:ext>
              </a:extLst>
            </p:cNvPr>
            <p:cNvSpPr/>
            <p:nvPr/>
          </p:nvSpPr>
          <p:spPr>
            <a:xfrm>
              <a:off x="3326550" y="2534675"/>
              <a:ext cx="221950" cy="71725"/>
            </a:xfrm>
            <a:custGeom>
              <a:avLst/>
              <a:gdLst/>
              <a:ahLst/>
              <a:cxnLst/>
              <a:rect l="l" t="t" r="r" b="b"/>
              <a:pathLst>
                <a:path w="8878" h="2869" extrusionOk="0">
                  <a:moveTo>
                    <a:pt x="8789" y="0"/>
                  </a:moveTo>
                  <a:cubicBezTo>
                    <a:pt x="8639" y="0"/>
                    <a:pt x="7715" y="639"/>
                    <a:pt x="6694" y="1115"/>
                  </a:cubicBezTo>
                  <a:cubicBezTo>
                    <a:pt x="6228" y="1330"/>
                    <a:pt x="5727" y="1509"/>
                    <a:pt x="5226" y="1688"/>
                  </a:cubicBezTo>
                  <a:cubicBezTo>
                    <a:pt x="5011" y="1759"/>
                    <a:pt x="4832" y="1795"/>
                    <a:pt x="4725" y="1831"/>
                  </a:cubicBezTo>
                  <a:lnTo>
                    <a:pt x="4546" y="1903"/>
                  </a:lnTo>
                  <a:lnTo>
                    <a:pt x="4367" y="1974"/>
                  </a:lnTo>
                  <a:cubicBezTo>
                    <a:pt x="4224" y="1974"/>
                    <a:pt x="4045" y="2046"/>
                    <a:pt x="3866" y="2117"/>
                  </a:cubicBezTo>
                  <a:cubicBezTo>
                    <a:pt x="3329" y="2225"/>
                    <a:pt x="2828" y="2296"/>
                    <a:pt x="2291" y="2332"/>
                  </a:cubicBezTo>
                  <a:cubicBezTo>
                    <a:pt x="2202" y="2338"/>
                    <a:pt x="2112" y="2341"/>
                    <a:pt x="2022" y="2341"/>
                  </a:cubicBezTo>
                  <a:cubicBezTo>
                    <a:pt x="1601" y="2341"/>
                    <a:pt x="1164" y="2277"/>
                    <a:pt x="752" y="2189"/>
                  </a:cubicBezTo>
                  <a:cubicBezTo>
                    <a:pt x="398" y="2101"/>
                    <a:pt x="142" y="2036"/>
                    <a:pt x="42" y="2036"/>
                  </a:cubicBezTo>
                  <a:cubicBezTo>
                    <a:pt x="21" y="2036"/>
                    <a:pt x="7" y="2039"/>
                    <a:pt x="0" y="2046"/>
                  </a:cubicBezTo>
                  <a:cubicBezTo>
                    <a:pt x="0" y="2082"/>
                    <a:pt x="251" y="2260"/>
                    <a:pt x="644" y="2475"/>
                  </a:cubicBezTo>
                  <a:cubicBezTo>
                    <a:pt x="1181" y="2690"/>
                    <a:pt x="1718" y="2797"/>
                    <a:pt x="2291" y="2869"/>
                  </a:cubicBezTo>
                  <a:cubicBezTo>
                    <a:pt x="2864" y="2869"/>
                    <a:pt x="3436" y="2833"/>
                    <a:pt x="4009" y="2762"/>
                  </a:cubicBezTo>
                  <a:cubicBezTo>
                    <a:pt x="4439" y="2654"/>
                    <a:pt x="4725" y="2583"/>
                    <a:pt x="4725" y="2583"/>
                  </a:cubicBezTo>
                  <a:lnTo>
                    <a:pt x="4940" y="2511"/>
                  </a:lnTo>
                  <a:cubicBezTo>
                    <a:pt x="5083" y="2475"/>
                    <a:pt x="5262" y="2404"/>
                    <a:pt x="5441" y="2332"/>
                  </a:cubicBezTo>
                  <a:cubicBezTo>
                    <a:pt x="5978" y="2082"/>
                    <a:pt x="6479" y="1831"/>
                    <a:pt x="6944" y="1545"/>
                  </a:cubicBezTo>
                  <a:cubicBezTo>
                    <a:pt x="7982" y="900"/>
                    <a:pt x="8877" y="77"/>
                    <a:pt x="8806" y="5"/>
                  </a:cubicBezTo>
                  <a:cubicBezTo>
                    <a:pt x="8802" y="2"/>
                    <a:pt x="8796" y="0"/>
                    <a:pt x="8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65;p37">
              <a:extLst>
                <a:ext uri="{FF2B5EF4-FFF2-40B4-BE49-F238E27FC236}">
                  <a16:creationId xmlns:a16="http://schemas.microsoft.com/office/drawing/2014/main" id="{D521041E-2CA2-4593-9081-9485B691EB09}"/>
                </a:ext>
              </a:extLst>
            </p:cNvPr>
            <p:cNvSpPr/>
            <p:nvPr/>
          </p:nvSpPr>
          <p:spPr>
            <a:xfrm>
              <a:off x="2612425" y="2155325"/>
              <a:ext cx="149475" cy="173675"/>
            </a:xfrm>
            <a:custGeom>
              <a:avLst/>
              <a:gdLst/>
              <a:ahLst/>
              <a:cxnLst/>
              <a:rect l="l" t="t" r="r" b="b"/>
              <a:pathLst>
                <a:path w="5979" h="6947" extrusionOk="0">
                  <a:moveTo>
                    <a:pt x="2000" y="0"/>
                  </a:moveTo>
                  <a:cubicBezTo>
                    <a:pt x="1953" y="0"/>
                    <a:pt x="1777" y="348"/>
                    <a:pt x="1504" y="826"/>
                  </a:cubicBezTo>
                  <a:cubicBezTo>
                    <a:pt x="1182" y="1470"/>
                    <a:pt x="860" y="2150"/>
                    <a:pt x="609" y="2830"/>
                  </a:cubicBezTo>
                  <a:cubicBezTo>
                    <a:pt x="466" y="3188"/>
                    <a:pt x="359" y="3582"/>
                    <a:pt x="251" y="3940"/>
                  </a:cubicBezTo>
                  <a:cubicBezTo>
                    <a:pt x="144" y="4262"/>
                    <a:pt x="108" y="4620"/>
                    <a:pt x="72" y="4978"/>
                  </a:cubicBezTo>
                  <a:cubicBezTo>
                    <a:pt x="37" y="5300"/>
                    <a:pt x="1" y="5515"/>
                    <a:pt x="1" y="5694"/>
                  </a:cubicBezTo>
                  <a:cubicBezTo>
                    <a:pt x="1" y="5765"/>
                    <a:pt x="1" y="5837"/>
                    <a:pt x="1" y="5909"/>
                  </a:cubicBezTo>
                  <a:lnTo>
                    <a:pt x="1" y="6016"/>
                  </a:lnTo>
                  <a:cubicBezTo>
                    <a:pt x="1" y="6016"/>
                    <a:pt x="1" y="6052"/>
                    <a:pt x="1" y="6088"/>
                  </a:cubicBezTo>
                  <a:cubicBezTo>
                    <a:pt x="1" y="6159"/>
                    <a:pt x="37" y="6267"/>
                    <a:pt x="72" y="6338"/>
                  </a:cubicBezTo>
                  <a:cubicBezTo>
                    <a:pt x="108" y="6517"/>
                    <a:pt x="216" y="6660"/>
                    <a:pt x="359" y="6768"/>
                  </a:cubicBezTo>
                  <a:cubicBezTo>
                    <a:pt x="538" y="6911"/>
                    <a:pt x="717" y="6947"/>
                    <a:pt x="932" y="6947"/>
                  </a:cubicBezTo>
                  <a:cubicBezTo>
                    <a:pt x="1290" y="6911"/>
                    <a:pt x="1647" y="6875"/>
                    <a:pt x="1970" y="6803"/>
                  </a:cubicBezTo>
                  <a:cubicBezTo>
                    <a:pt x="2328" y="6732"/>
                    <a:pt x="2757" y="6696"/>
                    <a:pt x="3151" y="6553"/>
                  </a:cubicBezTo>
                  <a:cubicBezTo>
                    <a:pt x="3509" y="6446"/>
                    <a:pt x="3938" y="6338"/>
                    <a:pt x="4260" y="6159"/>
                  </a:cubicBezTo>
                  <a:cubicBezTo>
                    <a:pt x="4583" y="6016"/>
                    <a:pt x="4905" y="5873"/>
                    <a:pt x="5155" y="5730"/>
                  </a:cubicBezTo>
                  <a:cubicBezTo>
                    <a:pt x="5656" y="5407"/>
                    <a:pt x="5979" y="5193"/>
                    <a:pt x="5943" y="5121"/>
                  </a:cubicBezTo>
                  <a:cubicBezTo>
                    <a:pt x="5941" y="5114"/>
                    <a:pt x="5933" y="5111"/>
                    <a:pt x="5920" y="5111"/>
                  </a:cubicBezTo>
                  <a:cubicBezTo>
                    <a:pt x="5730" y="5111"/>
                    <a:pt x="4414" y="5817"/>
                    <a:pt x="2972" y="6052"/>
                  </a:cubicBezTo>
                  <a:cubicBezTo>
                    <a:pt x="2614" y="6088"/>
                    <a:pt x="2220" y="6159"/>
                    <a:pt x="1862" y="6195"/>
                  </a:cubicBezTo>
                  <a:cubicBezTo>
                    <a:pt x="1540" y="6231"/>
                    <a:pt x="1218" y="6267"/>
                    <a:pt x="896" y="6267"/>
                  </a:cubicBezTo>
                  <a:cubicBezTo>
                    <a:pt x="788" y="6267"/>
                    <a:pt x="717" y="6231"/>
                    <a:pt x="717" y="6231"/>
                  </a:cubicBezTo>
                  <a:cubicBezTo>
                    <a:pt x="753" y="6231"/>
                    <a:pt x="717" y="6195"/>
                    <a:pt x="717" y="6159"/>
                  </a:cubicBezTo>
                  <a:cubicBezTo>
                    <a:pt x="717" y="6088"/>
                    <a:pt x="717" y="6052"/>
                    <a:pt x="717" y="6016"/>
                  </a:cubicBezTo>
                  <a:cubicBezTo>
                    <a:pt x="717" y="5980"/>
                    <a:pt x="717" y="5980"/>
                    <a:pt x="717" y="5944"/>
                  </a:cubicBezTo>
                  <a:cubicBezTo>
                    <a:pt x="717" y="5909"/>
                    <a:pt x="717" y="5909"/>
                    <a:pt x="717" y="5873"/>
                  </a:cubicBezTo>
                  <a:cubicBezTo>
                    <a:pt x="717" y="5837"/>
                    <a:pt x="717" y="5765"/>
                    <a:pt x="717" y="5694"/>
                  </a:cubicBezTo>
                  <a:lnTo>
                    <a:pt x="717" y="5014"/>
                  </a:lnTo>
                  <a:cubicBezTo>
                    <a:pt x="753" y="4692"/>
                    <a:pt x="788" y="4369"/>
                    <a:pt x="824" y="4083"/>
                  </a:cubicBezTo>
                  <a:cubicBezTo>
                    <a:pt x="896" y="3725"/>
                    <a:pt x="1003" y="3331"/>
                    <a:pt x="1111" y="2973"/>
                  </a:cubicBezTo>
                  <a:cubicBezTo>
                    <a:pt x="1540" y="1506"/>
                    <a:pt x="2077" y="2"/>
                    <a:pt x="2005" y="2"/>
                  </a:cubicBezTo>
                  <a:cubicBezTo>
                    <a:pt x="2004" y="1"/>
                    <a:pt x="2002" y="0"/>
                    <a:pt x="2000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66;p37">
              <a:extLst>
                <a:ext uri="{FF2B5EF4-FFF2-40B4-BE49-F238E27FC236}">
                  <a16:creationId xmlns:a16="http://schemas.microsoft.com/office/drawing/2014/main" id="{F15BAD88-DD7B-4BD0-8CC6-357E6E482F12}"/>
                </a:ext>
              </a:extLst>
            </p:cNvPr>
            <p:cNvSpPr/>
            <p:nvPr/>
          </p:nvSpPr>
          <p:spPr>
            <a:xfrm>
              <a:off x="2657175" y="2315550"/>
              <a:ext cx="111000" cy="130400"/>
            </a:xfrm>
            <a:custGeom>
              <a:avLst/>
              <a:gdLst/>
              <a:ahLst/>
              <a:cxnLst/>
              <a:rect l="l" t="t" r="r" b="b"/>
              <a:pathLst>
                <a:path w="4440" h="5216" extrusionOk="0">
                  <a:moveTo>
                    <a:pt x="896" y="1"/>
                  </a:moveTo>
                  <a:cubicBezTo>
                    <a:pt x="895" y="1"/>
                    <a:pt x="824" y="37"/>
                    <a:pt x="717" y="72"/>
                  </a:cubicBezTo>
                  <a:lnTo>
                    <a:pt x="538" y="215"/>
                  </a:lnTo>
                  <a:lnTo>
                    <a:pt x="323" y="430"/>
                  </a:lnTo>
                  <a:cubicBezTo>
                    <a:pt x="251" y="538"/>
                    <a:pt x="180" y="609"/>
                    <a:pt x="108" y="717"/>
                  </a:cubicBezTo>
                  <a:cubicBezTo>
                    <a:pt x="36" y="860"/>
                    <a:pt x="1" y="1039"/>
                    <a:pt x="1" y="1182"/>
                  </a:cubicBezTo>
                  <a:cubicBezTo>
                    <a:pt x="36" y="1504"/>
                    <a:pt x="215" y="1826"/>
                    <a:pt x="502" y="2005"/>
                  </a:cubicBezTo>
                  <a:cubicBezTo>
                    <a:pt x="752" y="2184"/>
                    <a:pt x="1039" y="2327"/>
                    <a:pt x="1361" y="2399"/>
                  </a:cubicBezTo>
                  <a:cubicBezTo>
                    <a:pt x="1504" y="2435"/>
                    <a:pt x="1611" y="2471"/>
                    <a:pt x="1755" y="2471"/>
                  </a:cubicBezTo>
                  <a:lnTo>
                    <a:pt x="1934" y="2506"/>
                  </a:lnTo>
                  <a:lnTo>
                    <a:pt x="1969" y="2506"/>
                  </a:lnTo>
                  <a:cubicBezTo>
                    <a:pt x="2041" y="2542"/>
                    <a:pt x="1969" y="2542"/>
                    <a:pt x="1969" y="2542"/>
                  </a:cubicBezTo>
                  <a:lnTo>
                    <a:pt x="1934" y="2578"/>
                  </a:lnTo>
                  <a:cubicBezTo>
                    <a:pt x="1755" y="2829"/>
                    <a:pt x="1683" y="3151"/>
                    <a:pt x="1719" y="3473"/>
                  </a:cubicBezTo>
                  <a:cubicBezTo>
                    <a:pt x="1719" y="3831"/>
                    <a:pt x="1862" y="4153"/>
                    <a:pt x="2113" y="4439"/>
                  </a:cubicBezTo>
                  <a:cubicBezTo>
                    <a:pt x="2542" y="4869"/>
                    <a:pt x="3079" y="5155"/>
                    <a:pt x="3688" y="5191"/>
                  </a:cubicBezTo>
                  <a:cubicBezTo>
                    <a:pt x="3799" y="5208"/>
                    <a:pt x="3901" y="5215"/>
                    <a:pt x="3991" y="5215"/>
                  </a:cubicBezTo>
                  <a:cubicBezTo>
                    <a:pt x="4274" y="5215"/>
                    <a:pt x="4439" y="5147"/>
                    <a:pt x="4439" y="5119"/>
                  </a:cubicBezTo>
                  <a:cubicBezTo>
                    <a:pt x="4439" y="5048"/>
                    <a:pt x="4153" y="5048"/>
                    <a:pt x="3795" y="4940"/>
                  </a:cubicBezTo>
                  <a:cubicBezTo>
                    <a:pt x="3294" y="4833"/>
                    <a:pt x="2864" y="4547"/>
                    <a:pt x="2578" y="4117"/>
                  </a:cubicBezTo>
                  <a:cubicBezTo>
                    <a:pt x="2435" y="3938"/>
                    <a:pt x="2327" y="3723"/>
                    <a:pt x="2363" y="3473"/>
                  </a:cubicBezTo>
                  <a:cubicBezTo>
                    <a:pt x="2363" y="3294"/>
                    <a:pt x="2435" y="3115"/>
                    <a:pt x="2542" y="2936"/>
                  </a:cubicBezTo>
                  <a:lnTo>
                    <a:pt x="2578" y="2936"/>
                  </a:lnTo>
                  <a:lnTo>
                    <a:pt x="2614" y="2864"/>
                  </a:lnTo>
                  <a:lnTo>
                    <a:pt x="2721" y="2721"/>
                  </a:lnTo>
                  <a:cubicBezTo>
                    <a:pt x="2828" y="2650"/>
                    <a:pt x="2972" y="2578"/>
                    <a:pt x="3043" y="2506"/>
                  </a:cubicBezTo>
                  <a:lnTo>
                    <a:pt x="3580" y="2113"/>
                  </a:lnTo>
                  <a:lnTo>
                    <a:pt x="4045" y="1790"/>
                  </a:lnTo>
                  <a:cubicBezTo>
                    <a:pt x="4045" y="1790"/>
                    <a:pt x="4045" y="1790"/>
                    <a:pt x="4296" y="1611"/>
                  </a:cubicBezTo>
                  <a:lnTo>
                    <a:pt x="4296" y="1611"/>
                  </a:lnTo>
                  <a:lnTo>
                    <a:pt x="3652" y="1683"/>
                  </a:lnTo>
                  <a:lnTo>
                    <a:pt x="3079" y="1790"/>
                  </a:lnTo>
                  <a:cubicBezTo>
                    <a:pt x="2828" y="1826"/>
                    <a:pt x="2614" y="1826"/>
                    <a:pt x="2363" y="1862"/>
                  </a:cubicBezTo>
                  <a:lnTo>
                    <a:pt x="1862" y="1862"/>
                  </a:lnTo>
                  <a:cubicBezTo>
                    <a:pt x="1719" y="1826"/>
                    <a:pt x="1611" y="1826"/>
                    <a:pt x="1504" y="1826"/>
                  </a:cubicBezTo>
                  <a:cubicBezTo>
                    <a:pt x="1253" y="1790"/>
                    <a:pt x="1003" y="1719"/>
                    <a:pt x="788" y="1576"/>
                  </a:cubicBezTo>
                  <a:cubicBezTo>
                    <a:pt x="609" y="1504"/>
                    <a:pt x="466" y="1325"/>
                    <a:pt x="430" y="1146"/>
                  </a:cubicBezTo>
                  <a:cubicBezTo>
                    <a:pt x="394" y="1039"/>
                    <a:pt x="394" y="967"/>
                    <a:pt x="430" y="860"/>
                  </a:cubicBezTo>
                  <a:cubicBezTo>
                    <a:pt x="466" y="752"/>
                    <a:pt x="502" y="681"/>
                    <a:pt x="538" y="573"/>
                  </a:cubicBezTo>
                  <a:lnTo>
                    <a:pt x="681" y="359"/>
                  </a:lnTo>
                  <a:lnTo>
                    <a:pt x="824" y="180"/>
                  </a:lnTo>
                  <a:cubicBezTo>
                    <a:pt x="896" y="108"/>
                    <a:pt x="931" y="37"/>
                    <a:pt x="896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67;p37">
              <a:extLst>
                <a:ext uri="{FF2B5EF4-FFF2-40B4-BE49-F238E27FC236}">
                  <a16:creationId xmlns:a16="http://schemas.microsoft.com/office/drawing/2014/main" id="{AB1B054C-2881-4EA8-A4DE-FD400BE67CF8}"/>
                </a:ext>
              </a:extLst>
            </p:cNvPr>
            <p:cNvSpPr/>
            <p:nvPr/>
          </p:nvSpPr>
          <p:spPr>
            <a:xfrm>
              <a:off x="3566375" y="2300350"/>
              <a:ext cx="196000" cy="149575"/>
            </a:xfrm>
            <a:custGeom>
              <a:avLst/>
              <a:gdLst/>
              <a:ahLst/>
              <a:cxnLst/>
              <a:rect l="l" t="t" r="r" b="b"/>
              <a:pathLst>
                <a:path w="7840" h="5983" extrusionOk="0">
                  <a:moveTo>
                    <a:pt x="7231" y="0"/>
                  </a:moveTo>
                  <a:cubicBezTo>
                    <a:pt x="7231" y="36"/>
                    <a:pt x="7231" y="108"/>
                    <a:pt x="7302" y="251"/>
                  </a:cubicBezTo>
                  <a:lnTo>
                    <a:pt x="7410" y="537"/>
                  </a:lnTo>
                  <a:cubicBezTo>
                    <a:pt x="7410" y="645"/>
                    <a:pt x="7446" y="788"/>
                    <a:pt x="7481" y="895"/>
                  </a:cubicBezTo>
                  <a:cubicBezTo>
                    <a:pt x="7589" y="1539"/>
                    <a:pt x="7302" y="2184"/>
                    <a:pt x="6765" y="2542"/>
                  </a:cubicBezTo>
                  <a:cubicBezTo>
                    <a:pt x="6193" y="2864"/>
                    <a:pt x="5548" y="3114"/>
                    <a:pt x="4904" y="3222"/>
                  </a:cubicBezTo>
                  <a:cubicBezTo>
                    <a:pt x="4618" y="3258"/>
                    <a:pt x="4403" y="3293"/>
                    <a:pt x="4224" y="3329"/>
                  </a:cubicBezTo>
                  <a:lnTo>
                    <a:pt x="3866" y="3365"/>
                  </a:lnTo>
                  <a:lnTo>
                    <a:pt x="2935" y="3472"/>
                  </a:lnTo>
                  <a:cubicBezTo>
                    <a:pt x="3007" y="3580"/>
                    <a:pt x="3114" y="3723"/>
                    <a:pt x="3222" y="3866"/>
                  </a:cubicBezTo>
                  <a:lnTo>
                    <a:pt x="3436" y="4117"/>
                  </a:lnTo>
                  <a:lnTo>
                    <a:pt x="3508" y="4260"/>
                  </a:lnTo>
                  <a:cubicBezTo>
                    <a:pt x="3508" y="4260"/>
                    <a:pt x="3544" y="4296"/>
                    <a:pt x="3544" y="4331"/>
                  </a:cubicBezTo>
                  <a:cubicBezTo>
                    <a:pt x="3615" y="4475"/>
                    <a:pt x="3615" y="4654"/>
                    <a:pt x="3544" y="4797"/>
                  </a:cubicBezTo>
                  <a:cubicBezTo>
                    <a:pt x="3401" y="5011"/>
                    <a:pt x="3222" y="5155"/>
                    <a:pt x="2971" y="5262"/>
                  </a:cubicBezTo>
                  <a:cubicBezTo>
                    <a:pt x="2721" y="5369"/>
                    <a:pt x="2434" y="5477"/>
                    <a:pt x="2148" y="5513"/>
                  </a:cubicBezTo>
                  <a:cubicBezTo>
                    <a:pt x="2018" y="5530"/>
                    <a:pt x="1887" y="5539"/>
                    <a:pt x="1758" y="5539"/>
                  </a:cubicBezTo>
                  <a:cubicBezTo>
                    <a:pt x="1352" y="5539"/>
                    <a:pt x="952" y="5452"/>
                    <a:pt x="573" y="5262"/>
                  </a:cubicBezTo>
                  <a:cubicBezTo>
                    <a:pt x="215" y="5047"/>
                    <a:pt x="72" y="4797"/>
                    <a:pt x="36" y="4797"/>
                  </a:cubicBezTo>
                  <a:lnTo>
                    <a:pt x="36" y="4797"/>
                  </a:lnTo>
                  <a:cubicBezTo>
                    <a:pt x="0" y="4832"/>
                    <a:pt x="72" y="5155"/>
                    <a:pt x="430" y="5477"/>
                  </a:cubicBezTo>
                  <a:cubicBezTo>
                    <a:pt x="889" y="5805"/>
                    <a:pt x="1438" y="5982"/>
                    <a:pt x="2022" y="5982"/>
                  </a:cubicBezTo>
                  <a:cubicBezTo>
                    <a:pt x="2076" y="5982"/>
                    <a:pt x="2130" y="5981"/>
                    <a:pt x="2184" y="5978"/>
                  </a:cubicBezTo>
                  <a:cubicBezTo>
                    <a:pt x="2542" y="5978"/>
                    <a:pt x="2864" y="5906"/>
                    <a:pt x="3222" y="5763"/>
                  </a:cubicBezTo>
                  <a:cubicBezTo>
                    <a:pt x="3544" y="5656"/>
                    <a:pt x="3866" y="5441"/>
                    <a:pt x="4081" y="5119"/>
                  </a:cubicBezTo>
                  <a:cubicBezTo>
                    <a:pt x="4260" y="4832"/>
                    <a:pt x="4331" y="4439"/>
                    <a:pt x="4224" y="4117"/>
                  </a:cubicBezTo>
                  <a:cubicBezTo>
                    <a:pt x="4210" y="4074"/>
                    <a:pt x="4201" y="4054"/>
                    <a:pt x="4196" y="4045"/>
                  </a:cubicBezTo>
                  <a:lnTo>
                    <a:pt x="4331" y="4045"/>
                  </a:lnTo>
                  <a:cubicBezTo>
                    <a:pt x="4510" y="4009"/>
                    <a:pt x="4761" y="3973"/>
                    <a:pt x="5047" y="3902"/>
                  </a:cubicBezTo>
                  <a:cubicBezTo>
                    <a:pt x="5369" y="3794"/>
                    <a:pt x="5727" y="3687"/>
                    <a:pt x="6050" y="3580"/>
                  </a:cubicBezTo>
                  <a:cubicBezTo>
                    <a:pt x="6407" y="3437"/>
                    <a:pt x="6765" y="3222"/>
                    <a:pt x="7088" y="2971"/>
                  </a:cubicBezTo>
                  <a:cubicBezTo>
                    <a:pt x="7410" y="2721"/>
                    <a:pt x="7660" y="2327"/>
                    <a:pt x="7768" y="1933"/>
                  </a:cubicBezTo>
                  <a:cubicBezTo>
                    <a:pt x="7803" y="1897"/>
                    <a:pt x="7803" y="1826"/>
                    <a:pt x="7839" y="1790"/>
                  </a:cubicBezTo>
                  <a:lnTo>
                    <a:pt x="7839" y="1647"/>
                  </a:lnTo>
                  <a:cubicBezTo>
                    <a:pt x="7839" y="1539"/>
                    <a:pt x="7839" y="1468"/>
                    <a:pt x="7839" y="1360"/>
                  </a:cubicBezTo>
                  <a:cubicBezTo>
                    <a:pt x="7803" y="1181"/>
                    <a:pt x="7768" y="1038"/>
                    <a:pt x="7732" y="859"/>
                  </a:cubicBezTo>
                  <a:lnTo>
                    <a:pt x="7589" y="501"/>
                  </a:lnTo>
                  <a:cubicBezTo>
                    <a:pt x="7517" y="394"/>
                    <a:pt x="7481" y="287"/>
                    <a:pt x="7410" y="215"/>
                  </a:cubicBezTo>
                  <a:cubicBezTo>
                    <a:pt x="7338" y="72"/>
                    <a:pt x="7231" y="0"/>
                    <a:pt x="7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68;p37">
              <a:extLst>
                <a:ext uri="{FF2B5EF4-FFF2-40B4-BE49-F238E27FC236}">
                  <a16:creationId xmlns:a16="http://schemas.microsoft.com/office/drawing/2014/main" id="{EF4FB49B-192E-49FD-8AA5-EBE13F8607A1}"/>
                </a:ext>
              </a:extLst>
            </p:cNvPr>
            <p:cNvSpPr/>
            <p:nvPr/>
          </p:nvSpPr>
          <p:spPr>
            <a:xfrm>
              <a:off x="3735500" y="2232325"/>
              <a:ext cx="196900" cy="272100"/>
            </a:xfrm>
            <a:custGeom>
              <a:avLst/>
              <a:gdLst/>
              <a:ahLst/>
              <a:cxnLst/>
              <a:rect l="l" t="t" r="r" b="b"/>
              <a:pathLst>
                <a:path w="7876" h="10884" extrusionOk="0">
                  <a:moveTo>
                    <a:pt x="4654" y="1"/>
                  </a:moveTo>
                  <a:lnTo>
                    <a:pt x="4654" y="1"/>
                  </a:lnTo>
                  <a:cubicBezTo>
                    <a:pt x="4940" y="287"/>
                    <a:pt x="5262" y="574"/>
                    <a:pt x="5584" y="824"/>
                  </a:cubicBezTo>
                  <a:cubicBezTo>
                    <a:pt x="6264" y="1361"/>
                    <a:pt x="6801" y="2077"/>
                    <a:pt x="7124" y="2900"/>
                  </a:cubicBezTo>
                  <a:cubicBezTo>
                    <a:pt x="7267" y="3330"/>
                    <a:pt x="7303" y="3759"/>
                    <a:pt x="7195" y="4189"/>
                  </a:cubicBezTo>
                  <a:cubicBezTo>
                    <a:pt x="7088" y="4583"/>
                    <a:pt x="6945" y="4940"/>
                    <a:pt x="6766" y="5263"/>
                  </a:cubicBezTo>
                  <a:cubicBezTo>
                    <a:pt x="6551" y="5621"/>
                    <a:pt x="6336" y="5979"/>
                    <a:pt x="6121" y="6301"/>
                  </a:cubicBezTo>
                  <a:cubicBezTo>
                    <a:pt x="5871" y="6659"/>
                    <a:pt x="5656" y="6981"/>
                    <a:pt x="5405" y="7303"/>
                  </a:cubicBezTo>
                  <a:cubicBezTo>
                    <a:pt x="4833" y="7983"/>
                    <a:pt x="4224" y="8627"/>
                    <a:pt x="3508" y="9200"/>
                  </a:cubicBezTo>
                  <a:cubicBezTo>
                    <a:pt x="2792" y="9737"/>
                    <a:pt x="2005" y="10202"/>
                    <a:pt x="1182" y="10489"/>
                  </a:cubicBezTo>
                  <a:cubicBezTo>
                    <a:pt x="502" y="10739"/>
                    <a:pt x="0" y="10775"/>
                    <a:pt x="0" y="10847"/>
                  </a:cubicBezTo>
                  <a:cubicBezTo>
                    <a:pt x="153" y="10872"/>
                    <a:pt x="305" y="10884"/>
                    <a:pt x="455" y="10884"/>
                  </a:cubicBezTo>
                  <a:cubicBezTo>
                    <a:pt x="730" y="10884"/>
                    <a:pt x="999" y="10844"/>
                    <a:pt x="1253" y="10775"/>
                  </a:cubicBezTo>
                  <a:cubicBezTo>
                    <a:pt x="2184" y="10524"/>
                    <a:pt x="3043" y="10131"/>
                    <a:pt x="3795" y="9594"/>
                  </a:cubicBezTo>
                  <a:cubicBezTo>
                    <a:pt x="4582" y="9057"/>
                    <a:pt x="5298" y="8413"/>
                    <a:pt x="5907" y="7697"/>
                  </a:cubicBezTo>
                  <a:cubicBezTo>
                    <a:pt x="6193" y="7410"/>
                    <a:pt x="6443" y="7052"/>
                    <a:pt x="6694" y="6694"/>
                  </a:cubicBezTo>
                  <a:cubicBezTo>
                    <a:pt x="6945" y="6336"/>
                    <a:pt x="7159" y="5979"/>
                    <a:pt x="7338" y="5585"/>
                  </a:cubicBezTo>
                  <a:cubicBezTo>
                    <a:pt x="7553" y="5191"/>
                    <a:pt x="7696" y="4762"/>
                    <a:pt x="7804" y="4296"/>
                  </a:cubicBezTo>
                  <a:cubicBezTo>
                    <a:pt x="7875" y="3759"/>
                    <a:pt x="7804" y="3222"/>
                    <a:pt x="7625" y="2721"/>
                  </a:cubicBezTo>
                  <a:cubicBezTo>
                    <a:pt x="7231" y="1826"/>
                    <a:pt x="6587" y="1110"/>
                    <a:pt x="5763" y="574"/>
                  </a:cubicBezTo>
                  <a:cubicBezTo>
                    <a:pt x="5441" y="323"/>
                    <a:pt x="5047" y="144"/>
                    <a:pt x="4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69;p37">
              <a:extLst>
                <a:ext uri="{FF2B5EF4-FFF2-40B4-BE49-F238E27FC236}">
                  <a16:creationId xmlns:a16="http://schemas.microsoft.com/office/drawing/2014/main" id="{EED8C5FE-848F-4F86-8CA7-10CBC64859A7}"/>
                </a:ext>
              </a:extLst>
            </p:cNvPr>
            <p:cNvSpPr/>
            <p:nvPr/>
          </p:nvSpPr>
          <p:spPr>
            <a:xfrm>
              <a:off x="3701500" y="2609950"/>
              <a:ext cx="127975" cy="197075"/>
            </a:xfrm>
            <a:custGeom>
              <a:avLst/>
              <a:gdLst/>
              <a:ahLst/>
              <a:cxnLst/>
              <a:rect l="l" t="t" r="r" b="b"/>
              <a:pathLst>
                <a:path w="5119" h="7883" extrusionOk="0">
                  <a:moveTo>
                    <a:pt x="3763" y="0"/>
                  </a:moveTo>
                  <a:cubicBezTo>
                    <a:pt x="3761" y="0"/>
                    <a:pt x="3760" y="1"/>
                    <a:pt x="3759" y="1"/>
                  </a:cubicBezTo>
                  <a:cubicBezTo>
                    <a:pt x="3687" y="37"/>
                    <a:pt x="4081" y="1469"/>
                    <a:pt x="4331" y="2901"/>
                  </a:cubicBezTo>
                  <a:cubicBezTo>
                    <a:pt x="4439" y="3545"/>
                    <a:pt x="4475" y="4225"/>
                    <a:pt x="4475" y="4869"/>
                  </a:cubicBezTo>
                  <a:cubicBezTo>
                    <a:pt x="4439" y="5084"/>
                    <a:pt x="4439" y="5299"/>
                    <a:pt x="4403" y="5514"/>
                  </a:cubicBezTo>
                  <a:cubicBezTo>
                    <a:pt x="4367" y="5657"/>
                    <a:pt x="4367" y="5728"/>
                    <a:pt x="4367" y="5728"/>
                  </a:cubicBezTo>
                  <a:lnTo>
                    <a:pt x="4367" y="5800"/>
                  </a:lnTo>
                  <a:lnTo>
                    <a:pt x="4331" y="5979"/>
                  </a:lnTo>
                  <a:cubicBezTo>
                    <a:pt x="4296" y="6158"/>
                    <a:pt x="4224" y="6337"/>
                    <a:pt x="4152" y="6516"/>
                  </a:cubicBezTo>
                  <a:cubicBezTo>
                    <a:pt x="4045" y="6766"/>
                    <a:pt x="3866" y="6945"/>
                    <a:pt x="3651" y="7089"/>
                  </a:cubicBezTo>
                  <a:cubicBezTo>
                    <a:pt x="3401" y="7267"/>
                    <a:pt x="3079" y="7339"/>
                    <a:pt x="2756" y="7339"/>
                  </a:cubicBezTo>
                  <a:cubicBezTo>
                    <a:pt x="2112" y="7339"/>
                    <a:pt x="1468" y="7232"/>
                    <a:pt x="859" y="6981"/>
                  </a:cubicBezTo>
                  <a:cubicBezTo>
                    <a:pt x="395" y="6782"/>
                    <a:pt x="115" y="6583"/>
                    <a:pt x="48" y="6583"/>
                  </a:cubicBezTo>
                  <a:cubicBezTo>
                    <a:pt x="43" y="6583"/>
                    <a:pt x="39" y="6585"/>
                    <a:pt x="36" y="6587"/>
                  </a:cubicBezTo>
                  <a:cubicBezTo>
                    <a:pt x="0" y="6623"/>
                    <a:pt x="251" y="6945"/>
                    <a:pt x="752" y="7232"/>
                  </a:cubicBezTo>
                  <a:cubicBezTo>
                    <a:pt x="1360" y="7590"/>
                    <a:pt x="2041" y="7804"/>
                    <a:pt x="2756" y="7876"/>
                  </a:cubicBezTo>
                  <a:cubicBezTo>
                    <a:pt x="2812" y="7881"/>
                    <a:pt x="2867" y="7883"/>
                    <a:pt x="2921" y="7883"/>
                  </a:cubicBezTo>
                  <a:cubicBezTo>
                    <a:pt x="3287" y="7883"/>
                    <a:pt x="3626" y="7781"/>
                    <a:pt x="3938" y="7625"/>
                  </a:cubicBezTo>
                  <a:cubicBezTo>
                    <a:pt x="4296" y="7446"/>
                    <a:pt x="4546" y="7160"/>
                    <a:pt x="4725" y="6838"/>
                  </a:cubicBezTo>
                  <a:cubicBezTo>
                    <a:pt x="4832" y="6623"/>
                    <a:pt x="4940" y="6373"/>
                    <a:pt x="5011" y="6122"/>
                  </a:cubicBezTo>
                  <a:lnTo>
                    <a:pt x="5047" y="5943"/>
                  </a:lnTo>
                  <a:lnTo>
                    <a:pt x="5047" y="5871"/>
                  </a:lnTo>
                  <a:cubicBezTo>
                    <a:pt x="5047" y="5871"/>
                    <a:pt x="5083" y="5764"/>
                    <a:pt x="5083" y="5585"/>
                  </a:cubicBezTo>
                  <a:cubicBezTo>
                    <a:pt x="5119" y="5370"/>
                    <a:pt x="5119" y="5120"/>
                    <a:pt x="5083" y="4869"/>
                  </a:cubicBezTo>
                  <a:cubicBezTo>
                    <a:pt x="5083" y="4189"/>
                    <a:pt x="4976" y="3473"/>
                    <a:pt x="4797" y="2793"/>
                  </a:cubicBezTo>
                  <a:cubicBezTo>
                    <a:pt x="4443" y="1344"/>
                    <a:pt x="3881" y="0"/>
                    <a:pt x="3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70;p37">
              <a:extLst>
                <a:ext uri="{FF2B5EF4-FFF2-40B4-BE49-F238E27FC236}">
                  <a16:creationId xmlns:a16="http://schemas.microsoft.com/office/drawing/2014/main" id="{01D7479C-3542-4D6C-83CA-AA91288A31B7}"/>
                </a:ext>
              </a:extLst>
            </p:cNvPr>
            <p:cNvSpPr/>
            <p:nvPr/>
          </p:nvSpPr>
          <p:spPr>
            <a:xfrm>
              <a:off x="3811550" y="2614450"/>
              <a:ext cx="97575" cy="49900"/>
            </a:xfrm>
            <a:custGeom>
              <a:avLst/>
              <a:gdLst/>
              <a:ahLst/>
              <a:cxnLst/>
              <a:rect l="l" t="t" r="r" b="b"/>
              <a:pathLst>
                <a:path w="3903" h="1996" extrusionOk="0">
                  <a:moveTo>
                    <a:pt x="3831" y="0"/>
                  </a:moveTo>
                  <a:cubicBezTo>
                    <a:pt x="3759" y="0"/>
                    <a:pt x="3688" y="143"/>
                    <a:pt x="3616" y="358"/>
                  </a:cubicBezTo>
                  <a:cubicBezTo>
                    <a:pt x="3509" y="609"/>
                    <a:pt x="3401" y="788"/>
                    <a:pt x="3222" y="967"/>
                  </a:cubicBezTo>
                  <a:cubicBezTo>
                    <a:pt x="3044" y="1110"/>
                    <a:pt x="2829" y="1217"/>
                    <a:pt x="2614" y="1253"/>
                  </a:cubicBezTo>
                  <a:cubicBezTo>
                    <a:pt x="2542" y="1253"/>
                    <a:pt x="2435" y="1289"/>
                    <a:pt x="2328" y="1289"/>
                  </a:cubicBezTo>
                  <a:lnTo>
                    <a:pt x="2220" y="1289"/>
                  </a:lnTo>
                  <a:cubicBezTo>
                    <a:pt x="2149" y="1289"/>
                    <a:pt x="2077" y="1325"/>
                    <a:pt x="2005" y="1325"/>
                  </a:cubicBezTo>
                  <a:lnTo>
                    <a:pt x="1254" y="1325"/>
                  </a:lnTo>
                  <a:cubicBezTo>
                    <a:pt x="855" y="1275"/>
                    <a:pt x="439" y="1208"/>
                    <a:pt x="211" y="1208"/>
                  </a:cubicBezTo>
                  <a:cubicBezTo>
                    <a:pt x="111" y="1208"/>
                    <a:pt x="48" y="1220"/>
                    <a:pt x="37" y="1253"/>
                  </a:cubicBezTo>
                  <a:cubicBezTo>
                    <a:pt x="1" y="1360"/>
                    <a:pt x="538" y="1647"/>
                    <a:pt x="1146" y="1826"/>
                  </a:cubicBezTo>
                  <a:cubicBezTo>
                    <a:pt x="1433" y="1897"/>
                    <a:pt x="1719" y="1969"/>
                    <a:pt x="2005" y="1969"/>
                  </a:cubicBezTo>
                  <a:cubicBezTo>
                    <a:pt x="2059" y="1987"/>
                    <a:pt x="2104" y="1996"/>
                    <a:pt x="2149" y="1996"/>
                  </a:cubicBezTo>
                  <a:cubicBezTo>
                    <a:pt x="2193" y="1996"/>
                    <a:pt x="2238" y="1987"/>
                    <a:pt x="2292" y="1969"/>
                  </a:cubicBezTo>
                  <a:lnTo>
                    <a:pt x="2435" y="1969"/>
                  </a:lnTo>
                  <a:cubicBezTo>
                    <a:pt x="2542" y="1969"/>
                    <a:pt x="2686" y="1897"/>
                    <a:pt x="2829" y="1861"/>
                  </a:cubicBezTo>
                  <a:cubicBezTo>
                    <a:pt x="3151" y="1754"/>
                    <a:pt x="3401" y="1539"/>
                    <a:pt x="3616" y="1289"/>
                  </a:cubicBezTo>
                  <a:cubicBezTo>
                    <a:pt x="3759" y="1002"/>
                    <a:pt x="3867" y="716"/>
                    <a:pt x="3903" y="430"/>
                  </a:cubicBezTo>
                  <a:cubicBezTo>
                    <a:pt x="3903" y="179"/>
                    <a:pt x="3867" y="0"/>
                    <a:pt x="3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71;p37">
              <a:extLst>
                <a:ext uri="{FF2B5EF4-FFF2-40B4-BE49-F238E27FC236}">
                  <a16:creationId xmlns:a16="http://schemas.microsoft.com/office/drawing/2014/main" id="{2A9C6E4A-F78B-402C-AEAE-BE034201052B}"/>
                </a:ext>
              </a:extLst>
            </p:cNvPr>
            <p:cNvSpPr/>
            <p:nvPr/>
          </p:nvSpPr>
          <p:spPr>
            <a:xfrm>
              <a:off x="3288950" y="1687350"/>
              <a:ext cx="658650" cy="577225"/>
            </a:xfrm>
            <a:custGeom>
              <a:avLst/>
              <a:gdLst/>
              <a:ahLst/>
              <a:cxnLst/>
              <a:rect l="l" t="t" r="r" b="b"/>
              <a:pathLst>
                <a:path w="26346" h="23089" extrusionOk="0">
                  <a:moveTo>
                    <a:pt x="573" y="1"/>
                  </a:moveTo>
                  <a:cubicBezTo>
                    <a:pt x="752" y="4869"/>
                    <a:pt x="1" y="9737"/>
                    <a:pt x="538" y="14605"/>
                  </a:cubicBezTo>
                  <a:cubicBezTo>
                    <a:pt x="897" y="17869"/>
                    <a:pt x="2454" y="21218"/>
                    <a:pt x="5421" y="21218"/>
                  </a:cubicBezTo>
                  <a:cubicBezTo>
                    <a:pt x="6294" y="21218"/>
                    <a:pt x="7290" y="20928"/>
                    <a:pt x="8413" y="20261"/>
                  </a:cubicBezTo>
                  <a:cubicBezTo>
                    <a:pt x="9678" y="19505"/>
                    <a:pt x="10485" y="19098"/>
                    <a:pt x="11307" y="19098"/>
                  </a:cubicBezTo>
                  <a:cubicBezTo>
                    <a:pt x="12043" y="19098"/>
                    <a:pt x="12790" y="19424"/>
                    <a:pt x="13889" y="20117"/>
                  </a:cubicBezTo>
                  <a:cubicBezTo>
                    <a:pt x="14541" y="20532"/>
                    <a:pt x="17055" y="22858"/>
                    <a:pt x="18430" y="22858"/>
                  </a:cubicBezTo>
                  <a:cubicBezTo>
                    <a:pt x="18717" y="22858"/>
                    <a:pt x="18955" y="22757"/>
                    <a:pt x="19115" y="22516"/>
                  </a:cubicBezTo>
                  <a:cubicBezTo>
                    <a:pt x="19740" y="21563"/>
                    <a:pt x="19054" y="20141"/>
                    <a:pt x="19689" y="20141"/>
                  </a:cubicBezTo>
                  <a:cubicBezTo>
                    <a:pt x="19818" y="20141"/>
                    <a:pt x="20001" y="20199"/>
                    <a:pt x="20261" y="20332"/>
                  </a:cubicBezTo>
                  <a:cubicBezTo>
                    <a:pt x="21263" y="20833"/>
                    <a:pt x="22838" y="22373"/>
                    <a:pt x="24305" y="23088"/>
                  </a:cubicBezTo>
                  <a:cubicBezTo>
                    <a:pt x="25165" y="22623"/>
                    <a:pt x="25845" y="21836"/>
                    <a:pt x="26203" y="20905"/>
                  </a:cubicBezTo>
                  <a:cubicBezTo>
                    <a:pt x="26346" y="20332"/>
                    <a:pt x="26310" y="19724"/>
                    <a:pt x="26095" y="19223"/>
                  </a:cubicBezTo>
                  <a:cubicBezTo>
                    <a:pt x="25129" y="17433"/>
                    <a:pt x="24091" y="15751"/>
                    <a:pt x="22945" y="14104"/>
                  </a:cubicBezTo>
                  <a:cubicBezTo>
                    <a:pt x="20869" y="11061"/>
                    <a:pt x="17648" y="8806"/>
                    <a:pt x="14712" y="6587"/>
                  </a:cubicBezTo>
                  <a:cubicBezTo>
                    <a:pt x="11670" y="4296"/>
                    <a:pt x="7911" y="1540"/>
                    <a:pt x="4117" y="538"/>
                  </a:cubicBezTo>
                  <a:cubicBezTo>
                    <a:pt x="3043" y="251"/>
                    <a:pt x="1934" y="72"/>
                    <a:pt x="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72;p37">
              <a:extLst>
                <a:ext uri="{FF2B5EF4-FFF2-40B4-BE49-F238E27FC236}">
                  <a16:creationId xmlns:a16="http://schemas.microsoft.com/office/drawing/2014/main" id="{1DB3C049-602C-42AF-A941-FE9C8E6CF466}"/>
                </a:ext>
              </a:extLst>
            </p:cNvPr>
            <p:cNvSpPr/>
            <p:nvPr/>
          </p:nvSpPr>
          <p:spPr>
            <a:xfrm>
              <a:off x="2644650" y="1690050"/>
              <a:ext cx="571850" cy="563350"/>
            </a:xfrm>
            <a:custGeom>
              <a:avLst/>
              <a:gdLst/>
              <a:ahLst/>
              <a:cxnLst/>
              <a:rect l="l" t="t" r="r" b="b"/>
              <a:pathLst>
                <a:path w="22874" h="22534" extrusionOk="0">
                  <a:moveTo>
                    <a:pt x="22873" y="0"/>
                  </a:moveTo>
                  <a:lnTo>
                    <a:pt x="22873" y="0"/>
                  </a:lnTo>
                  <a:cubicBezTo>
                    <a:pt x="22014" y="108"/>
                    <a:pt x="20081" y="358"/>
                    <a:pt x="19509" y="537"/>
                  </a:cubicBezTo>
                  <a:cubicBezTo>
                    <a:pt x="18184" y="967"/>
                    <a:pt x="16931" y="1504"/>
                    <a:pt x="15714" y="2148"/>
                  </a:cubicBezTo>
                  <a:cubicBezTo>
                    <a:pt x="11849" y="4009"/>
                    <a:pt x="7589" y="7052"/>
                    <a:pt x="5048" y="10560"/>
                  </a:cubicBezTo>
                  <a:cubicBezTo>
                    <a:pt x="4690" y="11097"/>
                    <a:pt x="1" y="18613"/>
                    <a:pt x="645" y="18900"/>
                  </a:cubicBezTo>
                  <a:cubicBezTo>
                    <a:pt x="970" y="19063"/>
                    <a:pt x="1318" y="19144"/>
                    <a:pt x="1664" y="19144"/>
                  </a:cubicBezTo>
                  <a:cubicBezTo>
                    <a:pt x="2080" y="19144"/>
                    <a:pt x="2493" y="19027"/>
                    <a:pt x="2864" y="18792"/>
                  </a:cubicBezTo>
                  <a:cubicBezTo>
                    <a:pt x="4098" y="18021"/>
                    <a:pt x="5703" y="16480"/>
                    <a:pt x="6536" y="16480"/>
                  </a:cubicBezTo>
                  <a:cubicBezTo>
                    <a:pt x="6670" y="16480"/>
                    <a:pt x="6784" y="16520"/>
                    <a:pt x="6873" y="16609"/>
                  </a:cubicBezTo>
                  <a:cubicBezTo>
                    <a:pt x="7517" y="17253"/>
                    <a:pt x="7231" y="21513"/>
                    <a:pt x="10596" y="22408"/>
                  </a:cubicBezTo>
                  <a:cubicBezTo>
                    <a:pt x="10905" y="22493"/>
                    <a:pt x="11216" y="22534"/>
                    <a:pt x="11526" y="22534"/>
                  </a:cubicBezTo>
                  <a:cubicBezTo>
                    <a:pt x="14585" y="22534"/>
                    <a:pt x="17597" y="18593"/>
                    <a:pt x="19222" y="15213"/>
                  </a:cubicBezTo>
                  <a:cubicBezTo>
                    <a:pt x="20905" y="11741"/>
                    <a:pt x="21370" y="2792"/>
                    <a:pt x="22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73;p37">
              <a:extLst>
                <a:ext uri="{FF2B5EF4-FFF2-40B4-BE49-F238E27FC236}">
                  <a16:creationId xmlns:a16="http://schemas.microsoft.com/office/drawing/2014/main" id="{8592E763-A5E9-4470-87DD-5CC21BFFA332}"/>
                </a:ext>
              </a:extLst>
            </p:cNvPr>
            <p:cNvSpPr/>
            <p:nvPr/>
          </p:nvSpPr>
          <p:spPr>
            <a:xfrm>
              <a:off x="2924750" y="1948650"/>
              <a:ext cx="68925" cy="40300"/>
            </a:xfrm>
            <a:custGeom>
              <a:avLst/>
              <a:gdLst/>
              <a:ahLst/>
              <a:cxnLst/>
              <a:rect l="l" t="t" r="r" b="b"/>
              <a:pathLst>
                <a:path w="2757" h="1612" extrusionOk="0">
                  <a:moveTo>
                    <a:pt x="1038" y="1"/>
                  </a:moveTo>
                  <a:cubicBezTo>
                    <a:pt x="931" y="37"/>
                    <a:pt x="824" y="73"/>
                    <a:pt x="752" y="144"/>
                  </a:cubicBezTo>
                  <a:cubicBezTo>
                    <a:pt x="501" y="251"/>
                    <a:pt x="322" y="430"/>
                    <a:pt x="179" y="645"/>
                  </a:cubicBezTo>
                  <a:cubicBezTo>
                    <a:pt x="72" y="824"/>
                    <a:pt x="0" y="1075"/>
                    <a:pt x="36" y="1325"/>
                  </a:cubicBezTo>
                  <a:cubicBezTo>
                    <a:pt x="72" y="1504"/>
                    <a:pt x="108" y="1612"/>
                    <a:pt x="179" y="1612"/>
                  </a:cubicBezTo>
                  <a:cubicBezTo>
                    <a:pt x="287" y="1612"/>
                    <a:pt x="358" y="1540"/>
                    <a:pt x="430" y="1433"/>
                  </a:cubicBezTo>
                  <a:cubicBezTo>
                    <a:pt x="537" y="1325"/>
                    <a:pt x="645" y="1218"/>
                    <a:pt x="752" y="1146"/>
                  </a:cubicBezTo>
                  <a:cubicBezTo>
                    <a:pt x="859" y="1111"/>
                    <a:pt x="967" y="1075"/>
                    <a:pt x="1110" y="1075"/>
                  </a:cubicBezTo>
                  <a:lnTo>
                    <a:pt x="1253" y="1075"/>
                  </a:lnTo>
                  <a:cubicBezTo>
                    <a:pt x="1289" y="1039"/>
                    <a:pt x="1360" y="1039"/>
                    <a:pt x="1396" y="1003"/>
                  </a:cubicBezTo>
                  <a:cubicBezTo>
                    <a:pt x="1539" y="967"/>
                    <a:pt x="1718" y="932"/>
                    <a:pt x="1862" y="932"/>
                  </a:cubicBezTo>
                  <a:cubicBezTo>
                    <a:pt x="1981" y="920"/>
                    <a:pt x="2100" y="920"/>
                    <a:pt x="2209" y="920"/>
                  </a:cubicBezTo>
                  <a:lnTo>
                    <a:pt x="2209" y="920"/>
                  </a:lnTo>
                  <a:cubicBezTo>
                    <a:pt x="2426" y="920"/>
                    <a:pt x="2601" y="920"/>
                    <a:pt x="2649" y="824"/>
                  </a:cubicBezTo>
                  <a:cubicBezTo>
                    <a:pt x="2756" y="717"/>
                    <a:pt x="2470" y="359"/>
                    <a:pt x="2005" y="180"/>
                  </a:cubicBezTo>
                  <a:cubicBezTo>
                    <a:pt x="1790" y="73"/>
                    <a:pt x="1575" y="37"/>
                    <a:pt x="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" name="Google Shape;2174;p37">
              <a:extLst>
                <a:ext uri="{FF2B5EF4-FFF2-40B4-BE49-F238E27FC236}">
                  <a16:creationId xmlns:a16="http://schemas.microsoft.com/office/drawing/2014/main" id="{7220699D-8056-46AF-AE2E-404FD78E96C5}"/>
                </a:ext>
              </a:extLst>
            </p:cNvPr>
            <p:cNvSpPr/>
            <p:nvPr/>
          </p:nvSpPr>
          <p:spPr>
            <a:xfrm>
              <a:off x="3430350" y="1964525"/>
              <a:ext cx="68025" cy="40625"/>
            </a:xfrm>
            <a:custGeom>
              <a:avLst/>
              <a:gdLst/>
              <a:ahLst/>
              <a:cxnLst/>
              <a:rect l="l" t="t" r="r" b="b"/>
              <a:pathLst>
                <a:path w="2721" h="1625" extrusionOk="0">
                  <a:moveTo>
                    <a:pt x="1189" y="1"/>
                  </a:moveTo>
                  <a:cubicBezTo>
                    <a:pt x="975" y="1"/>
                    <a:pt x="750" y="65"/>
                    <a:pt x="573" y="153"/>
                  </a:cubicBezTo>
                  <a:cubicBezTo>
                    <a:pt x="358" y="225"/>
                    <a:pt x="179" y="404"/>
                    <a:pt x="72" y="619"/>
                  </a:cubicBezTo>
                  <a:cubicBezTo>
                    <a:pt x="0" y="798"/>
                    <a:pt x="0" y="905"/>
                    <a:pt x="72" y="977"/>
                  </a:cubicBezTo>
                  <a:cubicBezTo>
                    <a:pt x="93" y="987"/>
                    <a:pt x="117" y="992"/>
                    <a:pt x="144" y="992"/>
                  </a:cubicBezTo>
                  <a:cubicBezTo>
                    <a:pt x="210" y="992"/>
                    <a:pt x="293" y="966"/>
                    <a:pt x="394" y="941"/>
                  </a:cubicBezTo>
                  <a:cubicBezTo>
                    <a:pt x="501" y="869"/>
                    <a:pt x="645" y="869"/>
                    <a:pt x="788" y="869"/>
                  </a:cubicBezTo>
                  <a:cubicBezTo>
                    <a:pt x="895" y="905"/>
                    <a:pt x="1003" y="941"/>
                    <a:pt x="1110" y="977"/>
                  </a:cubicBezTo>
                  <a:lnTo>
                    <a:pt x="1253" y="1084"/>
                  </a:lnTo>
                  <a:cubicBezTo>
                    <a:pt x="1289" y="1084"/>
                    <a:pt x="1361" y="1084"/>
                    <a:pt x="1432" y="1120"/>
                  </a:cubicBezTo>
                  <a:cubicBezTo>
                    <a:pt x="1575" y="1156"/>
                    <a:pt x="1719" y="1191"/>
                    <a:pt x="1826" y="1263"/>
                  </a:cubicBezTo>
                  <a:cubicBezTo>
                    <a:pt x="2127" y="1397"/>
                    <a:pt x="2397" y="1624"/>
                    <a:pt x="2548" y="1624"/>
                  </a:cubicBezTo>
                  <a:cubicBezTo>
                    <a:pt x="2558" y="1624"/>
                    <a:pt x="2568" y="1623"/>
                    <a:pt x="2578" y="1621"/>
                  </a:cubicBezTo>
                  <a:cubicBezTo>
                    <a:pt x="2721" y="1549"/>
                    <a:pt x="2649" y="1084"/>
                    <a:pt x="2363" y="726"/>
                  </a:cubicBezTo>
                  <a:cubicBezTo>
                    <a:pt x="2220" y="547"/>
                    <a:pt x="2076" y="368"/>
                    <a:pt x="1897" y="225"/>
                  </a:cubicBezTo>
                  <a:cubicBezTo>
                    <a:pt x="1826" y="189"/>
                    <a:pt x="1790" y="153"/>
                    <a:pt x="1719" y="118"/>
                  </a:cubicBezTo>
                  <a:lnTo>
                    <a:pt x="1647" y="82"/>
                  </a:lnTo>
                  <a:cubicBezTo>
                    <a:pt x="1540" y="46"/>
                    <a:pt x="1432" y="10"/>
                    <a:pt x="1325" y="10"/>
                  </a:cubicBezTo>
                  <a:cubicBezTo>
                    <a:pt x="1280" y="4"/>
                    <a:pt x="1235" y="1"/>
                    <a:pt x="1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" name="Google Shape;2175;p37">
              <a:extLst>
                <a:ext uri="{FF2B5EF4-FFF2-40B4-BE49-F238E27FC236}">
                  <a16:creationId xmlns:a16="http://schemas.microsoft.com/office/drawing/2014/main" id="{7B41C5E0-A7D2-410E-86F1-00F72532D247}"/>
                </a:ext>
              </a:extLst>
            </p:cNvPr>
            <p:cNvSpPr/>
            <p:nvPr/>
          </p:nvSpPr>
          <p:spPr>
            <a:xfrm>
              <a:off x="3575325" y="1836800"/>
              <a:ext cx="900" cy="6300"/>
            </a:xfrm>
            <a:custGeom>
              <a:avLst/>
              <a:gdLst/>
              <a:ahLst/>
              <a:cxnLst/>
              <a:rect l="l" t="t" r="r" b="b"/>
              <a:pathLst>
                <a:path w="36" h="252" extrusionOk="0">
                  <a:moveTo>
                    <a:pt x="0" y="251"/>
                  </a:moveTo>
                  <a:cubicBezTo>
                    <a:pt x="0" y="144"/>
                    <a:pt x="36" y="72"/>
                    <a:pt x="36" y="1"/>
                  </a:cubicBezTo>
                  <a:cubicBezTo>
                    <a:pt x="36" y="72"/>
                    <a:pt x="0" y="144"/>
                    <a:pt x="0" y="25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76;p37">
              <a:extLst>
                <a:ext uri="{FF2B5EF4-FFF2-40B4-BE49-F238E27FC236}">
                  <a16:creationId xmlns:a16="http://schemas.microsoft.com/office/drawing/2014/main" id="{28970B66-98B1-4793-B142-C84BCF43F19C}"/>
                </a:ext>
              </a:extLst>
            </p:cNvPr>
            <p:cNvSpPr/>
            <p:nvPr/>
          </p:nvSpPr>
          <p:spPr>
            <a:xfrm>
              <a:off x="3314025" y="1922700"/>
              <a:ext cx="633575" cy="341875"/>
            </a:xfrm>
            <a:custGeom>
              <a:avLst/>
              <a:gdLst/>
              <a:ahLst/>
              <a:cxnLst/>
              <a:rect l="l" t="t" r="r" b="b"/>
              <a:pathLst>
                <a:path w="25343" h="13675" extrusionOk="0">
                  <a:moveTo>
                    <a:pt x="16215" y="1"/>
                  </a:moveTo>
                  <a:lnTo>
                    <a:pt x="16215" y="1"/>
                  </a:lnTo>
                  <a:cubicBezTo>
                    <a:pt x="17504" y="932"/>
                    <a:pt x="18578" y="3473"/>
                    <a:pt x="19437" y="4797"/>
                  </a:cubicBezTo>
                  <a:cubicBezTo>
                    <a:pt x="20224" y="6050"/>
                    <a:pt x="21584" y="8019"/>
                    <a:pt x="21083" y="9630"/>
                  </a:cubicBezTo>
                  <a:cubicBezTo>
                    <a:pt x="20964" y="9987"/>
                    <a:pt x="20752" y="10133"/>
                    <a:pt x="20485" y="10133"/>
                  </a:cubicBezTo>
                  <a:cubicBezTo>
                    <a:pt x="19310" y="10133"/>
                    <a:pt x="17075" y="7303"/>
                    <a:pt x="17074" y="7303"/>
                  </a:cubicBezTo>
                  <a:lnTo>
                    <a:pt x="17074" y="7303"/>
                  </a:lnTo>
                  <a:cubicBezTo>
                    <a:pt x="17074" y="7303"/>
                    <a:pt x="17862" y="10274"/>
                    <a:pt x="16573" y="11169"/>
                  </a:cubicBezTo>
                  <a:cubicBezTo>
                    <a:pt x="16417" y="11277"/>
                    <a:pt x="16223" y="11325"/>
                    <a:pt x="16002" y="11325"/>
                  </a:cubicBezTo>
                  <a:cubicBezTo>
                    <a:pt x="14391" y="11325"/>
                    <a:pt x="11306" y="8794"/>
                    <a:pt x="10488" y="8448"/>
                  </a:cubicBezTo>
                  <a:cubicBezTo>
                    <a:pt x="10412" y="8415"/>
                    <a:pt x="10332" y="8399"/>
                    <a:pt x="10247" y="8399"/>
                  </a:cubicBezTo>
                  <a:cubicBezTo>
                    <a:pt x="9341" y="8399"/>
                    <a:pt x="7910" y="10198"/>
                    <a:pt x="4832" y="10918"/>
                  </a:cubicBezTo>
                  <a:cubicBezTo>
                    <a:pt x="4619" y="10965"/>
                    <a:pt x="4411" y="10987"/>
                    <a:pt x="4208" y="10987"/>
                  </a:cubicBezTo>
                  <a:cubicBezTo>
                    <a:pt x="2230" y="10987"/>
                    <a:pt x="747" y="8910"/>
                    <a:pt x="0" y="7482"/>
                  </a:cubicBezTo>
                  <a:lnTo>
                    <a:pt x="0" y="7482"/>
                  </a:lnTo>
                  <a:lnTo>
                    <a:pt x="72" y="7697"/>
                  </a:lnTo>
                  <a:cubicBezTo>
                    <a:pt x="72" y="7733"/>
                    <a:pt x="72" y="7768"/>
                    <a:pt x="107" y="7840"/>
                  </a:cubicBezTo>
                  <a:cubicBezTo>
                    <a:pt x="143" y="7876"/>
                    <a:pt x="143" y="7947"/>
                    <a:pt x="179" y="8019"/>
                  </a:cubicBezTo>
                  <a:cubicBezTo>
                    <a:pt x="179" y="8055"/>
                    <a:pt x="215" y="8126"/>
                    <a:pt x="215" y="8162"/>
                  </a:cubicBezTo>
                  <a:lnTo>
                    <a:pt x="286" y="8341"/>
                  </a:lnTo>
                  <a:lnTo>
                    <a:pt x="358" y="8484"/>
                  </a:lnTo>
                  <a:lnTo>
                    <a:pt x="430" y="8663"/>
                  </a:lnTo>
                  <a:cubicBezTo>
                    <a:pt x="465" y="8735"/>
                    <a:pt x="501" y="8806"/>
                    <a:pt x="501" y="8842"/>
                  </a:cubicBezTo>
                  <a:lnTo>
                    <a:pt x="609" y="9057"/>
                  </a:lnTo>
                  <a:lnTo>
                    <a:pt x="716" y="9236"/>
                  </a:lnTo>
                  <a:lnTo>
                    <a:pt x="788" y="9379"/>
                  </a:lnTo>
                  <a:lnTo>
                    <a:pt x="895" y="9558"/>
                  </a:lnTo>
                  <a:lnTo>
                    <a:pt x="966" y="9665"/>
                  </a:lnTo>
                  <a:lnTo>
                    <a:pt x="1074" y="9844"/>
                  </a:lnTo>
                  <a:lnTo>
                    <a:pt x="1145" y="9952"/>
                  </a:lnTo>
                  <a:cubicBezTo>
                    <a:pt x="1181" y="9988"/>
                    <a:pt x="1217" y="10059"/>
                    <a:pt x="1289" y="10131"/>
                  </a:cubicBezTo>
                  <a:lnTo>
                    <a:pt x="1324" y="10202"/>
                  </a:lnTo>
                  <a:cubicBezTo>
                    <a:pt x="1396" y="10274"/>
                    <a:pt x="1468" y="10346"/>
                    <a:pt x="1539" y="10453"/>
                  </a:cubicBezTo>
                  <a:lnTo>
                    <a:pt x="1611" y="10525"/>
                  </a:lnTo>
                  <a:cubicBezTo>
                    <a:pt x="1647" y="10560"/>
                    <a:pt x="1718" y="10632"/>
                    <a:pt x="1754" y="10668"/>
                  </a:cubicBezTo>
                  <a:lnTo>
                    <a:pt x="1826" y="10739"/>
                  </a:lnTo>
                  <a:lnTo>
                    <a:pt x="2005" y="10882"/>
                  </a:lnTo>
                  <a:lnTo>
                    <a:pt x="2076" y="10954"/>
                  </a:lnTo>
                  <a:lnTo>
                    <a:pt x="2255" y="11097"/>
                  </a:lnTo>
                  <a:lnTo>
                    <a:pt x="2327" y="11133"/>
                  </a:lnTo>
                  <a:cubicBezTo>
                    <a:pt x="2398" y="11205"/>
                    <a:pt x="2470" y="11240"/>
                    <a:pt x="2577" y="11312"/>
                  </a:cubicBezTo>
                  <a:lnTo>
                    <a:pt x="2613" y="11312"/>
                  </a:lnTo>
                  <a:cubicBezTo>
                    <a:pt x="2685" y="11348"/>
                    <a:pt x="2756" y="11384"/>
                    <a:pt x="2828" y="11419"/>
                  </a:cubicBezTo>
                  <a:lnTo>
                    <a:pt x="2935" y="11455"/>
                  </a:lnTo>
                  <a:lnTo>
                    <a:pt x="3114" y="11563"/>
                  </a:lnTo>
                  <a:lnTo>
                    <a:pt x="3222" y="11598"/>
                  </a:lnTo>
                  <a:lnTo>
                    <a:pt x="3436" y="11634"/>
                  </a:lnTo>
                  <a:lnTo>
                    <a:pt x="3508" y="11670"/>
                  </a:lnTo>
                  <a:lnTo>
                    <a:pt x="3794" y="11742"/>
                  </a:lnTo>
                  <a:lnTo>
                    <a:pt x="3830" y="11742"/>
                  </a:lnTo>
                  <a:cubicBezTo>
                    <a:pt x="3902" y="11742"/>
                    <a:pt x="4009" y="11777"/>
                    <a:pt x="4116" y="11777"/>
                  </a:cubicBezTo>
                  <a:lnTo>
                    <a:pt x="4940" y="11777"/>
                  </a:lnTo>
                  <a:lnTo>
                    <a:pt x="5190" y="11742"/>
                  </a:lnTo>
                  <a:lnTo>
                    <a:pt x="5298" y="11742"/>
                  </a:lnTo>
                  <a:cubicBezTo>
                    <a:pt x="5405" y="11706"/>
                    <a:pt x="5548" y="11670"/>
                    <a:pt x="5656" y="11634"/>
                  </a:cubicBezTo>
                  <a:lnTo>
                    <a:pt x="5727" y="11634"/>
                  </a:lnTo>
                  <a:cubicBezTo>
                    <a:pt x="5835" y="11598"/>
                    <a:pt x="5942" y="11563"/>
                    <a:pt x="6049" y="11527"/>
                  </a:cubicBezTo>
                  <a:lnTo>
                    <a:pt x="6157" y="11455"/>
                  </a:lnTo>
                  <a:lnTo>
                    <a:pt x="6443" y="11348"/>
                  </a:lnTo>
                  <a:lnTo>
                    <a:pt x="6586" y="11312"/>
                  </a:lnTo>
                  <a:lnTo>
                    <a:pt x="6873" y="11169"/>
                  </a:lnTo>
                  <a:lnTo>
                    <a:pt x="7016" y="11097"/>
                  </a:lnTo>
                  <a:lnTo>
                    <a:pt x="7445" y="10882"/>
                  </a:lnTo>
                  <a:cubicBezTo>
                    <a:pt x="8725" y="10118"/>
                    <a:pt x="9536" y="9701"/>
                    <a:pt x="10374" y="9701"/>
                  </a:cubicBezTo>
                  <a:cubicBezTo>
                    <a:pt x="11105" y="9701"/>
                    <a:pt x="11856" y="10019"/>
                    <a:pt x="12958" y="10703"/>
                  </a:cubicBezTo>
                  <a:cubicBezTo>
                    <a:pt x="13580" y="11118"/>
                    <a:pt x="16088" y="13444"/>
                    <a:pt x="17463" y="13444"/>
                  </a:cubicBezTo>
                  <a:cubicBezTo>
                    <a:pt x="17750" y="13444"/>
                    <a:pt x="17987" y="13343"/>
                    <a:pt x="18148" y="13102"/>
                  </a:cubicBezTo>
                  <a:cubicBezTo>
                    <a:pt x="18806" y="12145"/>
                    <a:pt x="18090" y="10739"/>
                    <a:pt x="18733" y="10739"/>
                  </a:cubicBezTo>
                  <a:cubicBezTo>
                    <a:pt x="18860" y="10739"/>
                    <a:pt x="19040" y="10794"/>
                    <a:pt x="19293" y="10918"/>
                  </a:cubicBezTo>
                  <a:lnTo>
                    <a:pt x="19508" y="11026"/>
                  </a:lnTo>
                  <a:lnTo>
                    <a:pt x="19544" y="11026"/>
                  </a:lnTo>
                  <a:cubicBezTo>
                    <a:pt x="19580" y="11061"/>
                    <a:pt x="19651" y="11097"/>
                    <a:pt x="19723" y="11133"/>
                  </a:cubicBezTo>
                  <a:cubicBezTo>
                    <a:pt x="20689" y="11777"/>
                    <a:pt x="22050" y="13030"/>
                    <a:pt x="23302" y="13674"/>
                  </a:cubicBezTo>
                  <a:cubicBezTo>
                    <a:pt x="24162" y="13173"/>
                    <a:pt x="24842" y="12422"/>
                    <a:pt x="25200" y="11491"/>
                  </a:cubicBezTo>
                  <a:cubicBezTo>
                    <a:pt x="25343" y="10918"/>
                    <a:pt x="25307" y="10310"/>
                    <a:pt x="25092" y="9773"/>
                  </a:cubicBezTo>
                  <a:cubicBezTo>
                    <a:pt x="24126" y="8019"/>
                    <a:pt x="23088" y="6337"/>
                    <a:pt x="21942" y="4690"/>
                  </a:cubicBezTo>
                  <a:cubicBezTo>
                    <a:pt x="21047" y="3366"/>
                    <a:pt x="19974" y="2184"/>
                    <a:pt x="18757" y="1146"/>
                  </a:cubicBezTo>
                  <a:cubicBezTo>
                    <a:pt x="17862" y="860"/>
                    <a:pt x="17038" y="466"/>
                    <a:pt x="16215" y="1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77;p37">
              <a:extLst>
                <a:ext uri="{FF2B5EF4-FFF2-40B4-BE49-F238E27FC236}">
                  <a16:creationId xmlns:a16="http://schemas.microsoft.com/office/drawing/2014/main" id="{9EDAD163-B306-48BA-81BE-C8EEE030A744}"/>
                </a:ext>
              </a:extLst>
            </p:cNvPr>
            <p:cNvSpPr/>
            <p:nvPr/>
          </p:nvSpPr>
          <p:spPr>
            <a:xfrm>
              <a:off x="3366800" y="2103400"/>
              <a:ext cx="158425" cy="101225"/>
            </a:xfrm>
            <a:custGeom>
              <a:avLst/>
              <a:gdLst/>
              <a:ahLst/>
              <a:cxnLst/>
              <a:rect l="l" t="t" r="r" b="b"/>
              <a:pathLst>
                <a:path w="6337" h="4049" extrusionOk="0">
                  <a:moveTo>
                    <a:pt x="1024" y="0"/>
                  </a:moveTo>
                  <a:cubicBezTo>
                    <a:pt x="940" y="0"/>
                    <a:pt x="737" y="245"/>
                    <a:pt x="502" y="648"/>
                  </a:cubicBezTo>
                  <a:cubicBezTo>
                    <a:pt x="180" y="1185"/>
                    <a:pt x="1" y="1829"/>
                    <a:pt x="1" y="2473"/>
                  </a:cubicBezTo>
                  <a:cubicBezTo>
                    <a:pt x="37" y="2688"/>
                    <a:pt x="73" y="2903"/>
                    <a:pt x="144" y="3118"/>
                  </a:cubicBezTo>
                  <a:cubicBezTo>
                    <a:pt x="251" y="3332"/>
                    <a:pt x="395" y="3511"/>
                    <a:pt x="609" y="3654"/>
                  </a:cubicBezTo>
                  <a:cubicBezTo>
                    <a:pt x="896" y="3905"/>
                    <a:pt x="1290" y="4012"/>
                    <a:pt x="1683" y="4048"/>
                  </a:cubicBezTo>
                  <a:cubicBezTo>
                    <a:pt x="1934" y="4048"/>
                    <a:pt x="2149" y="4012"/>
                    <a:pt x="2399" y="3977"/>
                  </a:cubicBezTo>
                  <a:cubicBezTo>
                    <a:pt x="2471" y="3977"/>
                    <a:pt x="2542" y="3941"/>
                    <a:pt x="2650" y="3941"/>
                  </a:cubicBezTo>
                  <a:cubicBezTo>
                    <a:pt x="2936" y="3833"/>
                    <a:pt x="3187" y="3726"/>
                    <a:pt x="3437" y="3583"/>
                  </a:cubicBezTo>
                  <a:cubicBezTo>
                    <a:pt x="4010" y="3261"/>
                    <a:pt x="4511" y="2903"/>
                    <a:pt x="4941" y="2437"/>
                  </a:cubicBezTo>
                  <a:cubicBezTo>
                    <a:pt x="5370" y="2008"/>
                    <a:pt x="5764" y="1507"/>
                    <a:pt x="6050" y="970"/>
                  </a:cubicBezTo>
                  <a:cubicBezTo>
                    <a:pt x="6265" y="540"/>
                    <a:pt x="6337" y="182"/>
                    <a:pt x="6229" y="147"/>
                  </a:cubicBezTo>
                  <a:cubicBezTo>
                    <a:pt x="6225" y="144"/>
                    <a:pt x="6219" y="143"/>
                    <a:pt x="6214" y="143"/>
                  </a:cubicBezTo>
                  <a:cubicBezTo>
                    <a:pt x="6130" y="143"/>
                    <a:pt x="5922" y="382"/>
                    <a:pt x="5621" y="683"/>
                  </a:cubicBezTo>
                  <a:cubicBezTo>
                    <a:pt x="5227" y="1077"/>
                    <a:pt x="4797" y="1399"/>
                    <a:pt x="4332" y="1722"/>
                  </a:cubicBezTo>
                  <a:cubicBezTo>
                    <a:pt x="3903" y="2008"/>
                    <a:pt x="3437" y="2258"/>
                    <a:pt x="2936" y="2473"/>
                  </a:cubicBezTo>
                  <a:cubicBezTo>
                    <a:pt x="2721" y="2545"/>
                    <a:pt x="2507" y="2616"/>
                    <a:pt x="2292" y="2652"/>
                  </a:cubicBezTo>
                  <a:cubicBezTo>
                    <a:pt x="2220" y="2688"/>
                    <a:pt x="2149" y="2688"/>
                    <a:pt x="2113" y="2724"/>
                  </a:cubicBezTo>
                  <a:cubicBezTo>
                    <a:pt x="1970" y="2760"/>
                    <a:pt x="1826" y="2795"/>
                    <a:pt x="1647" y="2795"/>
                  </a:cubicBezTo>
                  <a:cubicBezTo>
                    <a:pt x="1606" y="2806"/>
                    <a:pt x="1564" y="2810"/>
                    <a:pt x="1522" y="2810"/>
                  </a:cubicBezTo>
                  <a:cubicBezTo>
                    <a:pt x="1420" y="2810"/>
                    <a:pt x="1319" y="2785"/>
                    <a:pt x="1218" y="2760"/>
                  </a:cubicBezTo>
                  <a:cubicBezTo>
                    <a:pt x="1075" y="2688"/>
                    <a:pt x="967" y="2545"/>
                    <a:pt x="932" y="2366"/>
                  </a:cubicBezTo>
                  <a:cubicBezTo>
                    <a:pt x="860" y="1829"/>
                    <a:pt x="860" y="1328"/>
                    <a:pt x="1003" y="827"/>
                  </a:cubicBezTo>
                  <a:cubicBezTo>
                    <a:pt x="1075" y="361"/>
                    <a:pt x="1146" y="39"/>
                    <a:pt x="1039" y="3"/>
                  </a:cubicBezTo>
                  <a:cubicBezTo>
                    <a:pt x="1034" y="1"/>
                    <a:pt x="1029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78;p37">
              <a:extLst>
                <a:ext uri="{FF2B5EF4-FFF2-40B4-BE49-F238E27FC236}">
                  <a16:creationId xmlns:a16="http://schemas.microsoft.com/office/drawing/2014/main" id="{B7E735C9-4D5F-4CFB-8F85-73BCA221AFD8}"/>
                </a:ext>
              </a:extLst>
            </p:cNvPr>
            <p:cNvSpPr/>
            <p:nvPr/>
          </p:nvSpPr>
          <p:spPr>
            <a:xfrm>
              <a:off x="2865675" y="2109725"/>
              <a:ext cx="139625" cy="98475"/>
            </a:xfrm>
            <a:custGeom>
              <a:avLst/>
              <a:gdLst/>
              <a:ahLst/>
              <a:cxnLst/>
              <a:rect l="l" t="t" r="r" b="b"/>
              <a:pathLst>
                <a:path w="5585" h="3939" extrusionOk="0">
                  <a:moveTo>
                    <a:pt x="5406" y="1"/>
                  </a:moveTo>
                  <a:cubicBezTo>
                    <a:pt x="5334" y="1"/>
                    <a:pt x="5227" y="287"/>
                    <a:pt x="4976" y="609"/>
                  </a:cubicBezTo>
                  <a:cubicBezTo>
                    <a:pt x="4690" y="1003"/>
                    <a:pt x="4332" y="1361"/>
                    <a:pt x="3938" y="1683"/>
                  </a:cubicBezTo>
                  <a:cubicBezTo>
                    <a:pt x="3580" y="2005"/>
                    <a:pt x="3187" y="2256"/>
                    <a:pt x="2721" y="2471"/>
                  </a:cubicBezTo>
                  <a:cubicBezTo>
                    <a:pt x="2614" y="2542"/>
                    <a:pt x="2471" y="2578"/>
                    <a:pt x="2327" y="2614"/>
                  </a:cubicBezTo>
                  <a:cubicBezTo>
                    <a:pt x="2292" y="2614"/>
                    <a:pt x="2220" y="2614"/>
                    <a:pt x="2184" y="2650"/>
                  </a:cubicBezTo>
                  <a:lnTo>
                    <a:pt x="2041" y="2686"/>
                  </a:lnTo>
                  <a:lnTo>
                    <a:pt x="1647" y="2686"/>
                  </a:lnTo>
                  <a:lnTo>
                    <a:pt x="1504" y="2614"/>
                  </a:lnTo>
                  <a:cubicBezTo>
                    <a:pt x="1433" y="2614"/>
                    <a:pt x="1325" y="2578"/>
                    <a:pt x="1254" y="2542"/>
                  </a:cubicBezTo>
                  <a:cubicBezTo>
                    <a:pt x="1075" y="2435"/>
                    <a:pt x="1003" y="2363"/>
                    <a:pt x="931" y="2220"/>
                  </a:cubicBezTo>
                  <a:cubicBezTo>
                    <a:pt x="896" y="2005"/>
                    <a:pt x="931" y="1791"/>
                    <a:pt x="967" y="1576"/>
                  </a:cubicBezTo>
                  <a:cubicBezTo>
                    <a:pt x="1039" y="1325"/>
                    <a:pt x="1110" y="1075"/>
                    <a:pt x="1146" y="860"/>
                  </a:cubicBezTo>
                  <a:cubicBezTo>
                    <a:pt x="1254" y="466"/>
                    <a:pt x="1289" y="144"/>
                    <a:pt x="1218" y="108"/>
                  </a:cubicBezTo>
                  <a:cubicBezTo>
                    <a:pt x="1211" y="106"/>
                    <a:pt x="1204" y="105"/>
                    <a:pt x="1196" y="105"/>
                  </a:cubicBezTo>
                  <a:cubicBezTo>
                    <a:pt x="1087" y="105"/>
                    <a:pt x="916" y="346"/>
                    <a:pt x="681" y="681"/>
                  </a:cubicBezTo>
                  <a:cubicBezTo>
                    <a:pt x="538" y="860"/>
                    <a:pt x="395" y="1111"/>
                    <a:pt x="251" y="1325"/>
                  </a:cubicBezTo>
                  <a:cubicBezTo>
                    <a:pt x="72" y="1648"/>
                    <a:pt x="1" y="2005"/>
                    <a:pt x="1" y="2363"/>
                  </a:cubicBezTo>
                  <a:cubicBezTo>
                    <a:pt x="1" y="2471"/>
                    <a:pt x="1" y="2578"/>
                    <a:pt x="37" y="2686"/>
                  </a:cubicBezTo>
                  <a:cubicBezTo>
                    <a:pt x="72" y="2793"/>
                    <a:pt x="144" y="2900"/>
                    <a:pt x="180" y="3008"/>
                  </a:cubicBezTo>
                  <a:cubicBezTo>
                    <a:pt x="287" y="3151"/>
                    <a:pt x="430" y="3330"/>
                    <a:pt x="609" y="3437"/>
                  </a:cubicBezTo>
                  <a:cubicBezTo>
                    <a:pt x="717" y="3545"/>
                    <a:pt x="860" y="3652"/>
                    <a:pt x="1003" y="3724"/>
                  </a:cubicBezTo>
                  <a:lnTo>
                    <a:pt x="1218" y="3831"/>
                  </a:lnTo>
                  <a:lnTo>
                    <a:pt x="1468" y="3903"/>
                  </a:lnTo>
                  <a:cubicBezTo>
                    <a:pt x="1540" y="3903"/>
                    <a:pt x="1612" y="3938"/>
                    <a:pt x="1683" y="3938"/>
                  </a:cubicBezTo>
                  <a:lnTo>
                    <a:pt x="2220" y="3938"/>
                  </a:lnTo>
                  <a:lnTo>
                    <a:pt x="2471" y="3903"/>
                  </a:lnTo>
                  <a:lnTo>
                    <a:pt x="2542" y="3903"/>
                  </a:lnTo>
                  <a:lnTo>
                    <a:pt x="2721" y="3831"/>
                  </a:lnTo>
                  <a:cubicBezTo>
                    <a:pt x="2900" y="3759"/>
                    <a:pt x="3115" y="3652"/>
                    <a:pt x="3294" y="3545"/>
                  </a:cubicBezTo>
                  <a:cubicBezTo>
                    <a:pt x="3795" y="3222"/>
                    <a:pt x="4260" y="2829"/>
                    <a:pt x="4618" y="2363"/>
                  </a:cubicBezTo>
                  <a:cubicBezTo>
                    <a:pt x="5012" y="1898"/>
                    <a:pt x="5298" y="1361"/>
                    <a:pt x="5442" y="824"/>
                  </a:cubicBezTo>
                  <a:cubicBezTo>
                    <a:pt x="5585" y="359"/>
                    <a:pt x="5513" y="1"/>
                    <a:pt x="5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79;p37">
              <a:extLst>
                <a:ext uri="{FF2B5EF4-FFF2-40B4-BE49-F238E27FC236}">
                  <a16:creationId xmlns:a16="http://schemas.microsoft.com/office/drawing/2014/main" id="{CF115AE7-070A-4DDB-A9D2-332B26C46283}"/>
                </a:ext>
              </a:extLst>
            </p:cNvPr>
            <p:cNvSpPr/>
            <p:nvPr/>
          </p:nvSpPr>
          <p:spPr>
            <a:xfrm>
              <a:off x="2922050" y="2233225"/>
              <a:ext cx="37625" cy="19725"/>
            </a:xfrm>
            <a:custGeom>
              <a:avLst/>
              <a:gdLst/>
              <a:ahLst/>
              <a:cxnLst/>
              <a:rect l="l" t="t" r="r" b="b"/>
              <a:pathLst>
                <a:path w="1505" h="789" extrusionOk="0">
                  <a:moveTo>
                    <a:pt x="717" y="1"/>
                  </a:moveTo>
                  <a:cubicBezTo>
                    <a:pt x="645" y="1"/>
                    <a:pt x="574" y="36"/>
                    <a:pt x="538" y="36"/>
                  </a:cubicBezTo>
                  <a:cubicBezTo>
                    <a:pt x="395" y="72"/>
                    <a:pt x="287" y="144"/>
                    <a:pt x="180" y="251"/>
                  </a:cubicBezTo>
                  <a:cubicBezTo>
                    <a:pt x="72" y="359"/>
                    <a:pt x="1" y="466"/>
                    <a:pt x="1" y="609"/>
                  </a:cubicBezTo>
                  <a:cubicBezTo>
                    <a:pt x="1" y="717"/>
                    <a:pt x="37" y="788"/>
                    <a:pt x="72" y="788"/>
                  </a:cubicBezTo>
                  <a:cubicBezTo>
                    <a:pt x="216" y="752"/>
                    <a:pt x="323" y="717"/>
                    <a:pt x="466" y="681"/>
                  </a:cubicBezTo>
                  <a:cubicBezTo>
                    <a:pt x="502" y="681"/>
                    <a:pt x="574" y="681"/>
                    <a:pt x="609" y="717"/>
                  </a:cubicBezTo>
                  <a:cubicBezTo>
                    <a:pt x="645" y="717"/>
                    <a:pt x="681" y="752"/>
                    <a:pt x="681" y="752"/>
                  </a:cubicBezTo>
                  <a:lnTo>
                    <a:pt x="788" y="681"/>
                  </a:lnTo>
                  <a:lnTo>
                    <a:pt x="1003" y="681"/>
                  </a:lnTo>
                  <a:cubicBezTo>
                    <a:pt x="1093" y="681"/>
                    <a:pt x="1191" y="690"/>
                    <a:pt x="1272" y="690"/>
                  </a:cubicBezTo>
                  <a:cubicBezTo>
                    <a:pt x="1352" y="690"/>
                    <a:pt x="1415" y="681"/>
                    <a:pt x="1433" y="645"/>
                  </a:cubicBezTo>
                  <a:cubicBezTo>
                    <a:pt x="1504" y="573"/>
                    <a:pt x="1361" y="359"/>
                    <a:pt x="1182" y="215"/>
                  </a:cubicBezTo>
                  <a:cubicBezTo>
                    <a:pt x="1075" y="144"/>
                    <a:pt x="967" y="108"/>
                    <a:pt x="896" y="36"/>
                  </a:cubicBezTo>
                  <a:lnTo>
                    <a:pt x="717" y="1"/>
                  </a:ln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80;p37">
              <a:extLst>
                <a:ext uri="{FF2B5EF4-FFF2-40B4-BE49-F238E27FC236}">
                  <a16:creationId xmlns:a16="http://schemas.microsoft.com/office/drawing/2014/main" id="{CC4953ED-81C8-41F5-A697-1DD6065AFF25}"/>
                </a:ext>
              </a:extLst>
            </p:cNvPr>
            <p:cNvSpPr/>
            <p:nvPr/>
          </p:nvSpPr>
          <p:spPr>
            <a:xfrm>
              <a:off x="2939950" y="2233225"/>
              <a:ext cx="484150" cy="198700"/>
            </a:xfrm>
            <a:custGeom>
              <a:avLst/>
              <a:gdLst/>
              <a:ahLst/>
              <a:cxnLst/>
              <a:rect l="l" t="t" r="r" b="b"/>
              <a:pathLst>
                <a:path w="19366" h="7948" extrusionOk="0">
                  <a:moveTo>
                    <a:pt x="18578" y="1"/>
                  </a:moveTo>
                  <a:cubicBezTo>
                    <a:pt x="18220" y="36"/>
                    <a:pt x="18077" y="251"/>
                    <a:pt x="18149" y="323"/>
                  </a:cubicBezTo>
                  <a:cubicBezTo>
                    <a:pt x="18185" y="394"/>
                    <a:pt x="18435" y="394"/>
                    <a:pt x="18543" y="502"/>
                  </a:cubicBezTo>
                  <a:cubicBezTo>
                    <a:pt x="18578" y="538"/>
                    <a:pt x="18614" y="573"/>
                    <a:pt x="18614" y="609"/>
                  </a:cubicBezTo>
                  <a:cubicBezTo>
                    <a:pt x="18543" y="645"/>
                    <a:pt x="18471" y="681"/>
                    <a:pt x="18399" y="717"/>
                  </a:cubicBezTo>
                  <a:cubicBezTo>
                    <a:pt x="17934" y="1003"/>
                    <a:pt x="17540" y="1325"/>
                    <a:pt x="17218" y="1719"/>
                  </a:cubicBezTo>
                  <a:cubicBezTo>
                    <a:pt x="16789" y="2291"/>
                    <a:pt x="16395" y="2864"/>
                    <a:pt x="16037" y="3508"/>
                  </a:cubicBezTo>
                  <a:cubicBezTo>
                    <a:pt x="15679" y="4224"/>
                    <a:pt x="15249" y="4869"/>
                    <a:pt x="14748" y="5513"/>
                  </a:cubicBezTo>
                  <a:cubicBezTo>
                    <a:pt x="14247" y="6086"/>
                    <a:pt x="13639" y="6551"/>
                    <a:pt x="12923" y="6873"/>
                  </a:cubicBezTo>
                  <a:cubicBezTo>
                    <a:pt x="12408" y="7131"/>
                    <a:pt x="11806" y="7272"/>
                    <a:pt x="11222" y="7272"/>
                  </a:cubicBezTo>
                  <a:cubicBezTo>
                    <a:pt x="11156" y="7272"/>
                    <a:pt x="11091" y="7271"/>
                    <a:pt x="11026" y="7267"/>
                  </a:cubicBezTo>
                  <a:cubicBezTo>
                    <a:pt x="10560" y="7231"/>
                    <a:pt x="10095" y="7160"/>
                    <a:pt x="9665" y="6981"/>
                  </a:cubicBezTo>
                  <a:lnTo>
                    <a:pt x="9093" y="6837"/>
                  </a:lnTo>
                  <a:cubicBezTo>
                    <a:pt x="9093" y="6837"/>
                    <a:pt x="8878" y="6802"/>
                    <a:pt x="8520" y="6730"/>
                  </a:cubicBezTo>
                  <a:cubicBezTo>
                    <a:pt x="8126" y="6623"/>
                    <a:pt x="7732" y="6587"/>
                    <a:pt x="7303" y="6551"/>
                  </a:cubicBezTo>
                  <a:cubicBezTo>
                    <a:pt x="7339" y="6479"/>
                    <a:pt x="7375" y="6372"/>
                    <a:pt x="7375" y="6265"/>
                  </a:cubicBezTo>
                  <a:cubicBezTo>
                    <a:pt x="7410" y="5978"/>
                    <a:pt x="7446" y="5692"/>
                    <a:pt x="7446" y="5692"/>
                  </a:cubicBezTo>
                  <a:cubicBezTo>
                    <a:pt x="7446" y="5692"/>
                    <a:pt x="7375" y="5441"/>
                    <a:pt x="7303" y="5155"/>
                  </a:cubicBezTo>
                  <a:cubicBezTo>
                    <a:pt x="7231" y="4904"/>
                    <a:pt x="7196" y="4618"/>
                    <a:pt x="7088" y="4582"/>
                  </a:cubicBezTo>
                  <a:cubicBezTo>
                    <a:pt x="6981" y="4582"/>
                    <a:pt x="6873" y="4869"/>
                    <a:pt x="6802" y="5155"/>
                  </a:cubicBezTo>
                  <a:cubicBezTo>
                    <a:pt x="6730" y="5477"/>
                    <a:pt x="6730" y="5764"/>
                    <a:pt x="6730" y="5764"/>
                  </a:cubicBezTo>
                  <a:cubicBezTo>
                    <a:pt x="6730" y="5764"/>
                    <a:pt x="6802" y="6014"/>
                    <a:pt x="6873" y="6300"/>
                  </a:cubicBezTo>
                  <a:cubicBezTo>
                    <a:pt x="6909" y="6408"/>
                    <a:pt x="6909" y="6479"/>
                    <a:pt x="6945" y="6551"/>
                  </a:cubicBezTo>
                  <a:lnTo>
                    <a:pt x="6480" y="6551"/>
                  </a:lnTo>
                  <a:cubicBezTo>
                    <a:pt x="6301" y="6587"/>
                    <a:pt x="6122" y="6587"/>
                    <a:pt x="5943" y="6623"/>
                  </a:cubicBezTo>
                  <a:cubicBezTo>
                    <a:pt x="5549" y="6694"/>
                    <a:pt x="5227" y="6766"/>
                    <a:pt x="4869" y="6802"/>
                  </a:cubicBezTo>
                  <a:cubicBezTo>
                    <a:pt x="4705" y="6825"/>
                    <a:pt x="4540" y="6836"/>
                    <a:pt x="4375" y="6836"/>
                  </a:cubicBezTo>
                  <a:cubicBezTo>
                    <a:pt x="3781" y="6836"/>
                    <a:pt x="3189" y="6688"/>
                    <a:pt x="2685" y="6408"/>
                  </a:cubicBezTo>
                  <a:cubicBezTo>
                    <a:pt x="2041" y="6014"/>
                    <a:pt x="1540" y="5441"/>
                    <a:pt x="1254" y="4726"/>
                  </a:cubicBezTo>
                  <a:cubicBezTo>
                    <a:pt x="967" y="4081"/>
                    <a:pt x="752" y="3437"/>
                    <a:pt x="574" y="2757"/>
                  </a:cubicBezTo>
                  <a:cubicBezTo>
                    <a:pt x="430" y="2148"/>
                    <a:pt x="323" y="1647"/>
                    <a:pt x="216" y="1325"/>
                  </a:cubicBezTo>
                  <a:cubicBezTo>
                    <a:pt x="108" y="967"/>
                    <a:pt x="37" y="788"/>
                    <a:pt x="1" y="788"/>
                  </a:cubicBezTo>
                  <a:cubicBezTo>
                    <a:pt x="1" y="967"/>
                    <a:pt x="1" y="1182"/>
                    <a:pt x="72" y="1361"/>
                  </a:cubicBezTo>
                  <a:cubicBezTo>
                    <a:pt x="108" y="1719"/>
                    <a:pt x="180" y="2220"/>
                    <a:pt x="287" y="2828"/>
                  </a:cubicBezTo>
                  <a:cubicBezTo>
                    <a:pt x="430" y="3508"/>
                    <a:pt x="609" y="4224"/>
                    <a:pt x="860" y="4869"/>
                  </a:cubicBezTo>
                  <a:cubicBezTo>
                    <a:pt x="1146" y="5692"/>
                    <a:pt x="1683" y="6408"/>
                    <a:pt x="2435" y="6873"/>
                  </a:cubicBezTo>
                  <a:cubicBezTo>
                    <a:pt x="3079" y="7241"/>
                    <a:pt x="3802" y="7425"/>
                    <a:pt x="4537" y="7425"/>
                  </a:cubicBezTo>
                  <a:cubicBezTo>
                    <a:pt x="4659" y="7425"/>
                    <a:pt x="4782" y="7420"/>
                    <a:pt x="4905" y="7410"/>
                  </a:cubicBezTo>
                  <a:cubicBezTo>
                    <a:pt x="5298" y="7374"/>
                    <a:pt x="5692" y="7303"/>
                    <a:pt x="6014" y="7267"/>
                  </a:cubicBezTo>
                  <a:cubicBezTo>
                    <a:pt x="6193" y="7231"/>
                    <a:pt x="6336" y="7231"/>
                    <a:pt x="6515" y="7195"/>
                  </a:cubicBezTo>
                  <a:lnTo>
                    <a:pt x="6945" y="7195"/>
                  </a:lnTo>
                  <a:cubicBezTo>
                    <a:pt x="7446" y="7231"/>
                    <a:pt x="7911" y="7303"/>
                    <a:pt x="8377" y="7410"/>
                  </a:cubicBezTo>
                  <a:cubicBezTo>
                    <a:pt x="8699" y="7482"/>
                    <a:pt x="8914" y="7517"/>
                    <a:pt x="8914" y="7517"/>
                  </a:cubicBezTo>
                  <a:lnTo>
                    <a:pt x="9451" y="7661"/>
                  </a:lnTo>
                  <a:cubicBezTo>
                    <a:pt x="9952" y="7840"/>
                    <a:pt x="10489" y="7911"/>
                    <a:pt x="10990" y="7947"/>
                  </a:cubicBezTo>
                  <a:cubicBezTo>
                    <a:pt x="11777" y="7947"/>
                    <a:pt x="12493" y="7768"/>
                    <a:pt x="13173" y="7410"/>
                  </a:cubicBezTo>
                  <a:cubicBezTo>
                    <a:pt x="13925" y="7016"/>
                    <a:pt x="14605" y="6479"/>
                    <a:pt x="15142" y="5799"/>
                  </a:cubicBezTo>
                  <a:cubicBezTo>
                    <a:pt x="15643" y="5155"/>
                    <a:pt x="16037" y="4439"/>
                    <a:pt x="16395" y="3687"/>
                  </a:cubicBezTo>
                  <a:cubicBezTo>
                    <a:pt x="16681" y="3079"/>
                    <a:pt x="17039" y="2470"/>
                    <a:pt x="17433" y="1898"/>
                  </a:cubicBezTo>
                  <a:cubicBezTo>
                    <a:pt x="17791" y="1432"/>
                    <a:pt x="18185" y="1039"/>
                    <a:pt x="18650" y="717"/>
                  </a:cubicBezTo>
                  <a:lnTo>
                    <a:pt x="18721" y="752"/>
                  </a:lnTo>
                  <a:cubicBezTo>
                    <a:pt x="18757" y="824"/>
                    <a:pt x="18829" y="860"/>
                    <a:pt x="18865" y="931"/>
                  </a:cubicBezTo>
                  <a:cubicBezTo>
                    <a:pt x="18972" y="1110"/>
                    <a:pt x="19008" y="1325"/>
                    <a:pt x="19115" y="1361"/>
                  </a:cubicBezTo>
                  <a:cubicBezTo>
                    <a:pt x="19223" y="1361"/>
                    <a:pt x="19366" y="1110"/>
                    <a:pt x="19366" y="860"/>
                  </a:cubicBezTo>
                  <a:cubicBezTo>
                    <a:pt x="19366" y="717"/>
                    <a:pt x="19330" y="573"/>
                    <a:pt x="19294" y="430"/>
                  </a:cubicBezTo>
                  <a:cubicBezTo>
                    <a:pt x="19258" y="394"/>
                    <a:pt x="19258" y="359"/>
                    <a:pt x="19223" y="323"/>
                  </a:cubicBezTo>
                  <a:lnTo>
                    <a:pt x="19187" y="251"/>
                  </a:lnTo>
                  <a:cubicBezTo>
                    <a:pt x="19151" y="215"/>
                    <a:pt x="19079" y="144"/>
                    <a:pt x="19044" y="108"/>
                  </a:cubicBezTo>
                  <a:cubicBezTo>
                    <a:pt x="18900" y="36"/>
                    <a:pt x="18721" y="1"/>
                    <a:pt x="18578" y="1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81;p37">
              <a:extLst>
                <a:ext uri="{FF2B5EF4-FFF2-40B4-BE49-F238E27FC236}">
                  <a16:creationId xmlns:a16="http://schemas.microsoft.com/office/drawing/2014/main" id="{5BFF2CB4-4D88-48FF-8B2E-8BB870DA9978}"/>
                </a:ext>
              </a:extLst>
            </p:cNvPr>
            <p:cNvSpPr/>
            <p:nvPr/>
          </p:nvSpPr>
          <p:spPr>
            <a:xfrm>
              <a:off x="2969075" y="2219500"/>
              <a:ext cx="271550" cy="136350"/>
            </a:xfrm>
            <a:custGeom>
              <a:avLst/>
              <a:gdLst/>
              <a:ahLst/>
              <a:cxnLst/>
              <a:rect l="l" t="t" r="r" b="b"/>
              <a:pathLst>
                <a:path w="10862" h="5454" extrusionOk="0">
                  <a:moveTo>
                    <a:pt x="5475" y="1"/>
                  </a:moveTo>
                  <a:cubicBezTo>
                    <a:pt x="2674" y="1"/>
                    <a:pt x="0" y="1261"/>
                    <a:pt x="3024" y="3879"/>
                  </a:cubicBezTo>
                  <a:cubicBezTo>
                    <a:pt x="3811" y="4523"/>
                    <a:pt x="4706" y="5024"/>
                    <a:pt x="5673" y="5382"/>
                  </a:cubicBezTo>
                  <a:cubicBezTo>
                    <a:pt x="5816" y="5418"/>
                    <a:pt x="5923" y="5453"/>
                    <a:pt x="6066" y="5453"/>
                  </a:cubicBezTo>
                  <a:cubicBezTo>
                    <a:pt x="6675" y="5382"/>
                    <a:pt x="7462" y="4666"/>
                    <a:pt x="7892" y="4308"/>
                  </a:cubicBezTo>
                  <a:cubicBezTo>
                    <a:pt x="8321" y="3986"/>
                    <a:pt x="8715" y="3628"/>
                    <a:pt x="9073" y="3270"/>
                  </a:cubicBezTo>
                  <a:cubicBezTo>
                    <a:pt x="10861" y="1118"/>
                    <a:pt x="8112" y="1"/>
                    <a:pt x="5475" y="1"/>
                  </a:cubicBezTo>
                  <a:close/>
                </a:path>
              </a:pathLst>
            </a:custGeom>
            <a:solidFill>
              <a:srgbClr val="5B20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82;p37">
              <a:extLst>
                <a:ext uri="{FF2B5EF4-FFF2-40B4-BE49-F238E27FC236}">
                  <a16:creationId xmlns:a16="http://schemas.microsoft.com/office/drawing/2014/main" id="{08F445C1-7275-46B8-963A-8EA69148FBBB}"/>
                </a:ext>
              </a:extLst>
            </p:cNvPr>
            <p:cNvSpPr/>
            <p:nvPr/>
          </p:nvSpPr>
          <p:spPr>
            <a:xfrm>
              <a:off x="3028550" y="2227075"/>
              <a:ext cx="166475" cy="55600"/>
            </a:xfrm>
            <a:custGeom>
              <a:avLst/>
              <a:gdLst/>
              <a:ahLst/>
              <a:cxnLst/>
              <a:rect l="l" t="t" r="r" b="b"/>
              <a:pathLst>
                <a:path w="6659" h="2224" extrusionOk="0">
                  <a:moveTo>
                    <a:pt x="3198" y="0"/>
                  </a:moveTo>
                  <a:cubicBezTo>
                    <a:pt x="1656" y="0"/>
                    <a:pt x="164" y="448"/>
                    <a:pt x="0" y="1356"/>
                  </a:cubicBezTo>
                  <a:cubicBezTo>
                    <a:pt x="573" y="1822"/>
                    <a:pt x="1754" y="2180"/>
                    <a:pt x="3150" y="2215"/>
                  </a:cubicBezTo>
                  <a:cubicBezTo>
                    <a:pt x="3276" y="2221"/>
                    <a:pt x="3400" y="2223"/>
                    <a:pt x="3523" y="2223"/>
                  </a:cubicBezTo>
                  <a:cubicBezTo>
                    <a:pt x="5077" y="2223"/>
                    <a:pt x="6360" y="1813"/>
                    <a:pt x="6658" y="1249"/>
                  </a:cubicBezTo>
                  <a:cubicBezTo>
                    <a:pt x="6235" y="421"/>
                    <a:pt x="4694" y="0"/>
                    <a:pt x="3198" y="0"/>
                  </a:cubicBezTo>
                  <a:close/>
                </a:path>
              </a:pathLst>
            </a:custGeom>
            <a:solidFill>
              <a:srgbClr val="5B20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83;p37">
              <a:extLst>
                <a:ext uri="{FF2B5EF4-FFF2-40B4-BE49-F238E27FC236}">
                  <a16:creationId xmlns:a16="http://schemas.microsoft.com/office/drawing/2014/main" id="{0035C403-6142-4D58-AB12-8CA8246A87EE}"/>
                </a:ext>
              </a:extLst>
            </p:cNvPr>
            <p:cNvSpPr/>
            <p:nvPr/>
          </p:nvSpPr>
          <p:spPr>
            <a:xfrm>
              <a:off x="3012450" y="2257400"/>
              <a:ext cx="200475" cy="98450"/>
            </a:xfrm>
            <a:custGeom>
              <a:avLst/>
              <a:gdLst/>
              <a:ahLst/>
              <a:cxnLst/>
              <a:rect l="l" t="t" r="r" b="b"/>
              <a:pathLst>
                <a:path w="8019" h="3938" extrusionOk="0">
                  <a:moveTo>
                    <a:pt x="7803" y="0"/>
                  </a:moveTo>
                  <a:lnTo>
                    <a:pt x="7803" y="0"/>
                  </a:lnTo>
                  <a:cubicBezTo>
                    <a:pt x="7374" y="859"/>
                    <a:pt x="6443" y="2005"/>
                    <a:pt x="4188" y="2076"/>
                  </a:cubicBezTo>
                  <a:cubicBezTo>
                    <a:pt x="4137" y="2077"/>
                    <a:pt x="4086" y="2078"/>
                    <a:pt x="4034" y="2078"/>
                  </a:cubicBezTo>
                  <a:cubicBezTo>
                    <a:pt x="2551" y="2078"/>
                    <a:pt x="1142" y="1577"/>
                    <a:pt x="0" y="609"/>
                  </a:cubicBezTo>
                  <a:lnTo>
                    <a:pt x="0" y="609"/>
                  </a:lnTo>
                  <a:cubicBezTo>
                    <a:pt x="251" y="1289"/>
                    <a:pt x="716" y="1897"/>
                    <a:pt x="1289" y="2327"/>
                  </a:cubicBezTo>
                  <a:cubicBezTo>
                    <a:pt x="2076" y="3007"/>
                    <a:pt x="2971" y="3508"/>
                    <a:pt x="3938" y="3866"/>
                  </a:cubicBezTo>
                  <a:cubicBezTo>
                    <a:pt x="4081" y="3902"/>
                    <a:pt x="4188" y="3937"/>
                    <a:pt x="4331" y="3937"/>
                  </a:cubicBezTo>
                  <a:cubicBezTo>
                    <a:pt x="4940" y="3866"/>
                    <a:pt x="5727" y="3150"/>
                    <a:pt x="6157" y="2792"/>
                  </a:cubicBezTo>
                  <a:cubicBezTo>
                    <a:pt x="6586" y="2470"/>
                    <a:pt x="6980" y="2112"/>
                    <a:pt x="7302" y="1754"/>
                  </a:cubicBezTo>
                  <a:cubicBezTo>
                    <a:pt x="7875" y="1074"/>
                    <a:pt x="8018" y="465"/>
                    <a:pt x="7803" y="0"/>
                  </a:cubicBezTo>
                  <a:close/>
                </a:path>
              </a:pathLst>
            </a:custGeom>
            <a:solidFill>
              <a:srgbClr val="5B20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84;p37">
              <a:extLst>
                <a:ext uri="{FF2B5EF4-FFF2-40B4-BE49-F238E27FC236}">
                  <a16:creationId xmlns:a16="http://schemas.microsoft.com/office/drawing/2014/main" id="{7521E51F-BB5C-4396-A0CE-173449E7B64F}"/>
                </a:ext>
              </a:extLst>
            </p:cNvPr>
            <p:cNvSpPr/>
            <p:nvPr/>
          </p:nvSpPr>
          <p:spPr>
            <a:xfrm>
              <a:off x="3101025" y="2241275"/>
              <a:ext cx="53725" cy="26975"/>
            </a:xfrm>
            <a:custGeom>
              <a:avLst/>
              <a:gdLst/>
              <a:ahLst/>
              <a:cxnLst/>
              <a:rect l="l" t="t" r="r" b="b"/>
              <a:pathLst>
                <a:path w="2149" h="1079" extrusionOk="0">
                  <a:moveTo>
                    <a:pt x="1075" y="1"/>
                  </a:moveTo>
                  <a:cubicBezTo>
                    <a:pt x="502" y="1"/>
                    <a:pt x="1" y="216"/>
                    <a:pt x="1" y="502"/>
                  </a:cubicBezTo>
                  <a:cubicBezTo>
                    <a:pt x="1" y="788"/>
                    <a:pt x="466" y="1075"/>
                    <a:pt x="1039" y="1075"/>
                  </a:cubicBezTo>
                  <a:cubicBezTo>
                    <a:pt x="1076" y="1077"/>
                    <a:pt x="1112" y="1078"/>
                    <a:pt x="1148" y="1078"/>
                  </a:cubicBezTo>
                  <a:cubicBezTo>
                    <a:pt x="1674" y="1078"/>
                    <a:pt x="2113" y="841"/>
                    <a:pt x="2113" y="573"/>
                  </a:cubicBezTo>
                  <a:cubicBezTo>
                    <a:pt x="2149" y="287"/>
                    <a:pt x="1647" y="37"/>
                    <a:pt x="1075" y="1"/>
                  </a:cubicBezTo>
                  <a:close/>
                </a:path>
              </a:pathLst>
            </a:custGeom>
            <a:solidFill>
              <a:srgbClr val="5B20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85;p37">
              <a:extLst>
                <a:ext uri="{FF2B5EF4-FFF2-40B4-BE49-F238E27FC236}">
                  <a16:creationId xmlns:a16="http://schemas.microsoft.com/office/drawing/2014/main" id="{7E3762E7-F48E-4DF7-B890-EAAB7D397104}"/>
                </a:ext>
              </a:extLst>
            </p:cNvPr>
            <p:cNvSpPr/>
            <p:nvPr/>
          </p:nvSpPr>
          <p:spPr>
            <a:xfrm>
              <a:off x="3190525" y="2346875"/>
              <a:ext cx="23300" cy="19050"/>
            </a:xfrm>
            <a:custGeom>
              <a:avLst/>
              <a:gdLst/>
              <a:ahLst/>
              <a:cxnLst/>
              <a:rect l="l" t="t" r="r" b="b"/>
              <a:pathLst>
                <a:path w="932" h="762" extrusionOk="0">
                  <a:moveTo>
                    <a:pt x="537" y="1"/>
                  </a:moveTo>
                  <a:cubicBezTo>
                    <a:pt x="179" y="1"/>
                    <a:pt x="0" y="394"/>
                    <a:pt x="251" y="645"/>
                  </a:cubicBezTo>
                  <a:cubicBezTo>
                    <a:pt x="332" y="725"/>
                    <a:pt x="431" y="762"/>
                    <a:pt x="528" y="762"/>
                  </a:cubicBezTo>
                  <a:cubicBezTo>
                    <a:pt x="733" y="762"/>
                    <a:pt x="931" y="601"/>
                    <a:pt x="931" y="358"/>
                  </a:cubicBezTo>
                  <a:cubicBezTo>
                    <a:pt x="931" y="144"/>
                    <a:pt x="752" y="1"/>
                    <a:pt x="537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86;p37">
              <a:extLst>
                <a:ext uri="{FF2B5EF4-FFF2-40B4-BE49-F238E27FC236}">
                  <a16:creationId xmlns:a16="http://schemas.microsoft.com/office/drawing/2014/main" id="{4B16D74D-486E-49F2-81DD-9D1C15475FF0}"/>
                </a:ext>
              </a:extLst>
            </p:cNvPr>
            <p:cNvSpPr/>
            <p:nvPr/>
          </p:nvSpPr>
          <p:spPr>
            <a:xfrm>
              <a:off x="3237950" y="232987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0"/>
                  </a:moveTo>
                  <a:cubicBezTo>
                    <a:pt x="72" y="0"/>
                    <a:pt x="0" y="36"/>
                    <a:pt x="0" y="144"/>
                  </a:cubicBezTo>
                  <a:cubicBezTo>
                    <a:pt x="0" y="215"/>
                    <a:pt x="72" y="287"/>
                    <a:pt x="144" y="287"/>
                  </a:cubicBezTo>
                  <a:cubicBezTo>
                    <a:pt x="215" y="287"/>
                    <a:pt x="287" y="215"/>
                    <a:pt x="287" y="144"/>
                  </a:cubicBezTo>
                  <a:cubicBezTo>
                    <a:pt x="287" y="72"/>
                    <a:pt x="215" y="0"/>
                    <a:pt x="144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87;p37">
              <a:extLst>
                <a:ext uri="{FF2B5EF4-FFF2-40B4-BE49-F238E27FC236}">
                  <a16:creationId xmlns:a16="http://schemas.microsoft.com/office/drawing/2014/main" id="{37E05DFB-6607-417B-84D2-D1DB4A061A3F}"/>
                </a:ext>
              </a:extLst>
            </p:cNvPr>
            <p:cNvSpPr/>
            <p:nvPr/>
          </p:nvSpPr>
          <p:spPr>
            <a:xfrm>
              <a:off x="3242625" y="2368300"/>
              <a:ext cx="9675" cy="9975"/>
            </a:xfrm>
            <a:custGeom>
              <a:avLst/>
              <a:gdLst/>
              <a:ahLst/>
              <a:cxnLst/>
              <a:rect l="l" t="t" r="r" b="b"/>
              <a:pathLst>
                <a:path w="387" h="399" extrusionOk="0">
                  <a:moveTo>
                    <a:pt x="184" y="1"/>
                  </a:moveTo>
                  <a:cubicBezTo>
                    <a:pt x="0" y="1"/>
                    <a:pt x="0" y="398"/>
                    <a:pt x="184" y="398"/>
                  </a:cubicBezTo>
                  <a:cubicBezTo>
                    <a:pt x="192" y="398"/>
                    <a:pt x="199" y="398"/>
                    <a:pt x="207" y="396"/>
                  </a:cubicBezTo>
                  <a:cubicBezTo>
                    <a:pt x="315" y="396"/>
                    <a:pt x="386" y="289"/>
                    <a:pt x="386" y="182"/>
                  </a:cubicBezTo>
                  <a:cubicBezTo>
                    <a:pt x="386" y="74"/>
                    <a:pt x="315" y="3"/>
                    <a:pt x="207" y="3"/>
                  </a:cubicBezTo>
                  <a:cubicBezTo>
                    <a:pt x="199" y="1"/>
                    <a:pt x="192" y="1"/>
                    <a:pt x="184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88;p37">
              <a:extLst>
                <a:ext uri="{FF2B5EF4-FFF2-40B4-BE49-F238E27FC236}">
                  <a16:creationId xmlns:a16="http://schemas.microsoft.com/office/drawing/2014/main" id="{E2127839-E52B-4FC4-BC29-0E8B86BB47A2}"/>
                </a:ext>
              </a:extLst>
            </p:cNvPr>
            <p:cNvSpPr/>
            <p:nvPr/>
          </p:nvSpPr>
          <p:spPr>
            <a:xfrm>
              <a:off x="2997300" y="2358500"/>
              <a:ext cx="16050" cy="11000"/>
            </a:xfrm>
            <a:custGeom>
              <a:avLst/>
              <a:gdLst/>
              <a:ahLst/>
              <a:cxnLst/>
              <a:rect l="l" t="t" r="r" b="b"/>
              <a:pathLst>
                <a:path w="642" h="440" extrusionOk="0">
                  <a:moveTo>
                    <a:pt x="356" y="1"/>
                  </a:moveTo>
                  <a:cubicBezTo>
                    <a:pt x="0" y="1"/>
                    <a:pt x="355" y="439"/>
                    <a:pt x="542" y="439"/>
                  </a:cubicBezTo>
                  <a:cubicBezTo>
                    <a:pt x="600" y="439"/>
                    <a:pt x="642" y="397"/>
                    <a:pt x="642" y="287"/>
                  </a:cubicBezTo>
                  <a:cubicBezTo>
                    <a:pt x="642" y="144"/>
                    <a:pt x="535" y="1"/>
                    <a:pt x="356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89;p37">
              <a:extLst>
                <a:ext uri="{FF2B5EF4-FFF2-40B4-BE49-F238E27FC236}">
                  <a16:creationId xmlns:a16="http://schemas.microsoft.com/office/drawing/2014/main" id="{EABB3EE4-B144-4D71-8279-D62F7295C892}"/>
                </a:ext>
              </a:extLst>
            </p:cNvPr>
            <p:cNvSpPr/>
            <p:nvPr/>
          </p:nvSpPr>
          <p:spPr>
            <a:xfrm>
              <a:off x="3021400" y="2339575"/>
              <a:ext cx="16125" cy="10750"/>
            </a:xfrm>
            <a:custGeom>
              <a:avLst/>
              <a:gdLst/>
              <a:ahLst/>
              <a:cxnLst/>
              <a:rect l="l" t="t" r="r" b="b"/>
              <a:pathLst>
                <a:path w="645" h="430" extrusionOk="0">
                  <a:moveTo>
                    <a:pt x="403" y="1"/>
                  </a:moveTo>
                  <a:cubicBezTo>
                    <a:pt x="388" y="1"/>
                    <a:pt x="373" y="2"/>
                    <a:pt x="358" y="6"/>
                  </a:cubicBezTo>
                  <a:cubicBezTo>
                    <a:pt x="0" y="6"/>
                    <a:pt x="362" y="430"/>
                    <a:pt x="549" y="430"/>
                  </a:cubicBezTo>
                  <a:cubicBezTo>
                    <a:pt x="604" y="430"/>
                    <a:pt x="644" y="392"/>
                    <a:pt x="644" y="293"/>
                  </a:cubicBezTo>
                  <a:cubicBezTo>
                    <a:pt x="644" y="132"/>
                    <a:pt x="530" y="1"/>
                    <a:pt x="403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90;p37">
              <a:extLst>
                <a:ext uri="{FF2B5EF4-FFF2-40B4-BE49-F238E27FC236}">
                  <a16:creationId xmlns:a16="http://schemas.microsoft.com/office/drawing/2014/main" id="{8B70363A-12FD-4618-A2C6-3DAB214D7485}"/>
                </a:ext>
              </a:extLst>
            </p:cNvPr>
            <p:cNvSpPr/>
            <p:nvPr/>
          </p:nvSpPr>
          <p:spPr>
            <a:xfrm>
              <a:off x="3049125" y="2378200"/>
              <a:ext cx="7200" cy="7175"/>
            </a:xfrm>
            <a:custGeom>
              <a:avLst/>
              <a:gdLst/>
              <a:ahLst/>
              <a:cxnLst/>
              <a:rect l="l" t="t" r="r" b="b"/>
              <a:pathLst>
                <a:path w="288" h="287" extrusionOk="0">
                  <a:moveTo>
                    <a:pt x="144" y="0"/>
                  </a:moveTo>
                  <a:cubicBezTo>
                    <a:pt x="72" y="0"/>
                    <a:pt x="1" y="72"/>
                    <a:pt x="1" y="144"/>
                  </a:cubicBezTo>
                  <a:cubicBezTo>
                    <a:pt x="1" y="215"/>
                    <a:pt x="72" y="287"/>
                    <a:pt x="144" y="287"/>
                  </a:cubicBezTo>
                  <a:cubicBezTo>
                    <a:pt x="251" y="287"/>
                    <a:pt x="287" y="215"/>
                    <a:pt x="287" y="144"/>
                  </a:cubicBezTo>
                  <a:cubicBezTo>
                    <a:pt x="287" y="36"/>
                    <a:pt x="251" y="0"/>
                    <a:pt x="144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91;p37">
              <a:extLst>
                <a:ext uri="{FF2B5EF4-FFF2-40B4-BE49-F238E27FC236}">
                  <a16:creationId xmlns:a16="http://schemas.microsoft.com/office/drawing/2014/main" id="{B0617F77-9D76-40CF-98BF-7FE0E375345E}"/>
                </a:ext>
              </a:extLst>
            </p:cNvPr>
            <p:cNvSpPr/>
            <p:nvPr/>
          </p:nvSpPr>
          <p:spPr>
            <a:xfrm>
              <a:off x="3027650" y="2405850"/>
              <a:ext cx="178100" cy="100575"/>
            </a:xfrm>
            <a:custGeom>
              <a:avLst/>
              <a:gdLst/>
              <a:ahLst/>
              <a:cxnLst/>
              <a:rect l="l" t="t" r="r" b="b"/>
              <a:pathLst>
                <a:path w="7124" h="4023" extrusionOk="0">
                  <a:moveTo>
                    <a:pt x="45" y="1"/>
                  </a:moveTo>
                  <a:cubicBezTo>
                    <a:pt x="41" y="1"/>
                    <a:pt x="39" y="2"/>
                    <a:pt x="36" y="4"/>
                  </a:cubicBezTo>
                  <a:cubicBezTo>
                    <a:pt x="1" y="4"/>
                    <a:pt x="36" y="290"/>
                    <a:pt x="180" y="684"/>
                  </a:cubicBezTo>
                  <a:cubicBezTo>
                    <a:pt x="359" y="1185"/>
                    <a:pt x="609" y="1651"/>
                    <a:pt x="931" y="2080"/>
                  </a:cubicBezTo>
                  <a:cubicBezTo>
                    <a:pt x="1218" y="2510"/>
                    <a:pt x="1611" y="2903"/>
                    <a:pt x="2041" y="3226"/>
                  </a:cubicBezTo>
                  <a:cubicBezTo>
                    <a:pt x="2184" y="3333"/>
                    <a:pt x="2327" y="3440"/>
                    <a:pt x="2471" y="3512"/>
                  </a:cubicBezTo>
                  <a:lnTo>
                    <a:pt x="2650" y="3619"/>
                  </a:lnTo>
                  <a:lnTo>
                    <a:pt x="2828" y="3691"/>
                  </a:lnTo>
                  <a:cubicBezTo>
                    <a:pt x="3007" y="3762"/>
                    <a:pt x="3186" y="3834"/>
                    <a:pt x="3365" y="3870"/>
                  </a:cubicBezTo>
                  <a:cubicBezTo>
                    <a:pt x="3778" y="3958"/>
                    <a:pt x="4214" y="4022"/>
                    <a:pt x="4655" y="4022"/>
                  </a:cubicBezTo>
                  <a:cubicBezTo>
                    <a:pt x="4750" y="4022"/>
                    <a:pt x="4845" y="4019"/>
                    <a:pt x="4940" y="4013"/>
                  </a:cubicBezTo>
                  <a:cubicBezTo>
                    <a:pt x="5477" y="3977"/>
                    <a:pt x="5978" y="3870"/>
                    <a:pt x="6480" y="3727"/>
                  </a:cubicBezTo>
                  <a:cubicBezTo>
                    <a:pt x="6873" y="3583"/>
                    <a:pt x="7124" y="3440"/>
                    <a:pt x="7124" y="3404"/>
                  </a:cubicBezTo>
                  <a:cubicBezTo>
                    <a:pt x="7113" y="3394"/>
                    <a:pt x="7084" y="3390"/>
                    <a:pt x="7038" y="3390"/>
                  </a:cubicBezTo>
                  <a:cubicBezTo>
                    <a:pt x="6926" y="3390"/>
                    <a:pt x="6712" y="3415"/>
                    <a:pt x="6408" y="3440"/>
                  </a:cubicBezTo>
                  <a:cubicBezTo>
                    <a:pt x="5943" y="3512"/>
                    <a:pt x="5442" y="3512"/>
                    <a:pt x="4940" y="3512"/>
                  </a:cubicBezTo>
                  <a:cubicBezTo>
                    <a:pt x="4475" y="3476"/>
                    <a:pt x="4010" y="3404"/>
                    <a:pt x="3544" y="3226"/>
                  </a:cubicBezTo>
                  <a:cubicBezTo>
                    <a:pt x="3401" y="3190"/>
                    <a:pt x="3258" y="3118"/>
                    <a:pt x="3079" y="3047"/>
                  </a:cubicBezTo>
                  <a:lnTo>
                    <a:pt x="2936" y="2975"/>
                  </a:lnTo>
                  <a:lnTo>
                    <a:pt x="2793" y="2903"/>
                  </a:lnTo>
                  <a:cubicBezTo>
                    <a:pt x="2650" y="2832"/>
                    <a:pt x="2506" y="2760"/>
                    <a:pt x="2363" y="2689"/>
                  </a:cubicBezTo>
                  <a:cubicBezTo>
                    <a:pt x="1969" y="2438"/>
                    <a:pt x="1611" y="2116"/>
                    <a:pt x="1289" y="1758"/>
                  </a:cubicBezTo>
                  <a:cubicBezTo>
                    <a:pt x="967" y="1400"/>
                    <a:pt x="681" y="970"/>
                    <a:pt x="394" y="577"/>
                  </a:cubicBezTo>
                  <a:cubicBezTo>
                    <a:pt x="227" y="242"/>
                    <a:pt x="91" y="1"/>
                    <a:pt x="45" y="1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92;p37">
              <a:extLst>
                <a:ext uri="{FF2B5EF4-FFF2-40B4-BE49-F238E27FC236}">
                  <a16:creationId xmlns:a16="http://schemas.microsoft.com/office/drawing/2014/main" id="{89A8E3D0-743B-469F-B9A1-237AC36953B9}"/>
                </a:ext>
              </a:extLst>
            </p:cNvPr>
            <p:cNvSpPr/>
            <p:nvPr/>
          </p:nvSpPr>
          <p:spPr>
            <a:xfrm>
              <a:off x="3399925" y="1703475"/>
              <a:ext cx="401825" cy="357725"/>
            </a:xfrm>
            <a:custGeom>
              <a:avLst/>
              <a:gdLst/>
              <a:ahLst/>
              <a:cxnLst/>
              <a:rect l="l" t="t" r="r" b="b"/>
              <a:pathLst>
                <a:path w="16073" h="14309" extrusionOk="0">
                  <a:moveTo>
                    <a:pt x="2578" y="8877"/>
                  </a:moveTo>
                  <a:cubicBezTo>
                    <a:pt x="2774" y="9400"/>
                    <a:pt x="2969" y="9892"/>
                    <a:pt x="3193" y="10383"/>
                  </a:cubicBezTo>
                  <a:lnTo>
                    <a:pt x="3193" y="10383"/>
                  </a:lnTo>
                  <a:cubicBezTo>
                    <a:pt x="2931" y="9905"/>
                    <a:pt x="2720" y="9391"/>
                    <a:pt x="2578" y="8877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03" y="788"/>
                    <a:pt x="1933" y="1718"/>
                    <a:pt x="2112" y="2792"/>
                  </a:cubicBezTo>
                  <a:lnTo>
                    <a:pt x="2184" y="2828"/>
                  </a:lnTo>
                  <a:cubicBezTo>
                    <a:pt x="2184" y="2900"/>
                    <a:pt x="2184" y="2935"/>
                    <a:pt x="2148" y="3007"/>
                  </a:cubicBezTo>
                  <a:cubicBezTo>
                    <a:pt x="2184" y="3329"/>
                    <a:pt x="2148" y="3651"/>
                    <a:pt x="2076" y="3938"/>
                  </a:cubicBezTo>
                  <a:cubicBezTo>
                    <a:pt x="2041" y="4009"/>
                    <a:pt x="2005" y="4081"/>
                    <a:pt x="1969" y="4117"/>
                  </a:cubicBezTo>
                  <a:cubicBezTo>
                    <a:pt x="1933" y="4618"/>
                    <a:pt x="1862" y="5155"/>
                    <a:pt x="1790" y="5656"/>
                  </a:cubicBezTo>
                  <a:cubicBezTo>
                    <a:pt x="1683" y="6765"/>
                    <a:pt x="1754" y="7875"/>
                    <a:pt x="1969" y="8985"/>
                  </a:cubicBezTo>
                  <a:cubicBezTo>
                    <a:pt x="2184" y="9951"/>
                    <a:pt x="2578" y="10882"/>
                    <a:pt x="3186" y="11669"/>
                  </a:cubicBezTo>
                  <a:cubicBezTo>
                    <a:pt x="3651" y="12206"/>
                    <a:pt x="4153" y="12671"/>
                    <a:pt x="4761" y="13065"/>
                  </a:cubicBezTo>
                  <a:cubicBezTo>
                    <a:pt x="4976" y="13208"/>
                    <a:pt x="5155" y="13280"/>
                    <a:pt x="5262" y="13352"/>
                  </a:cubicBezTo>
                  <a:lnTo>
                    <a:pt x="5441" y="13459"/>
                  </a:lnTo>
                  <a:cubicBezTo>
                    <a:pt x="5513" y="13495"/>
                    <a:pt x="5584" y="13531"/>
                    <a:pt x="5656" y="13531"/>
                  </a:cubicBezTo>
                  <a:lnTo>
                    <a:pt x="6085" y="13745"/>
                  </a:lnTo>
                  <a:cubicBezTo>
                    <a:pt x="6443" y="13924"/>
                    <a:pt x="6837" y="14067"/>
                    <a:pt x="7231" y="14175"/>
                  </a:cubicBezTo>
                  <a:cubicBezTo>
                    <a:pt x="7481" y="14211"/>
                    <a:pt x="7768" y="14246"/>
                    <a:pt x="8054" y="14246"/>
                  </a:cubicBezTo>
                  <a:lnTo>
                    <a:pt x="8197" y="14282"/>
                  </a:lnTo>
                  <a:cubicBezTo>
                    <a:pt x="8425" y="14299"/>
                    <a:pt x="8656" y="14308"/>
                    <a:pt x="8886" y="14308"/>
                  </a:cubicBezTo>
                  <a:cubicBezTo>
                    <a:pt x="9633" y="14308"/>
                    <a:pt x="10386" y="14215"/>
                    <a:pt x="11097" y="13996"/>
                  </a:cubicBezTo>
                  <a:cubicBezTo>
                    <a:pt x="12171" y="13638"/>
                    <a:pt x="13173" y="13137"/>
                    <a:pt x="14068" y="12457"/>
                  </a:cubicBezTo>
                  <a:cubicBezTo>
                    <a:pt x="14784" y="11920"/>
                    <a:pt x="15464" y="11311"/>
                    <a:pt x="16072" y="10631"/>
                  </a:cubicBezTo>
                  <a:cubicBezTo>
                    <a:pt x="14211" y="8949"/>
                    <a:pt x="12278" y="7410"/>
                    <a:pt x="10238" y="5978"/>
                  </a:cubicBezTo>
                  <a:cubicBezTo>
                    <a:pt x="7267" y="3759"/>
                    <a:pt x="3687" y="1074"/>
                    <a:pt x="0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93;p37">
              <a:extLst>
                <a:ext uri="{FF2B5EF4-FFF2-40B4-BE49-F238E27FC236}">
                  <a16:creationId xmlns:a16="http://schemas.microsoft.com/office/drawing/2014/main" id="{B997EC37-0B20-449C-B3D1-B88C0804A195}"/>
                </a:ext>
              </a:extLst>
            </p:cNvPr>
            <p:cNvSpPr/>
            <p:nvPr/>
          </p:nvSpPr>
          <p:spPr>
            <a:xfrm>
              <a:off x="3384700" y="1558325"/>
              <a:ext cx="569500" cy="479450"/>
            </a:xfrm>
            <a:custGeom>
              <a:avLst/>
              <a:gdLst/>
              <a:ahLst/>
              <a:cxnLst/>
              <a:rect l="l" t="t" r="r" b="b"/>
              <a:pathLst>
                <a:path w="22780" h="19178" extrusionOk="0">
                  <a:moveTo>
                    <a:pt x="8982" y="1"/>
                  </a:moveTo>
                  <a:cubicBezTo>
                    <a:pt x="8393" y="1"/>
                    <a:pt x="7934" y="53"/>
                    <a:pt x="7661" y="151"/>
                  </a:cubicBezTo>
                  <a:cubicBezTo>
                    <a:pt x="5585" y="902"/>
                    <a:pt x="1" y="5162"/>
                    <a:pt x="323" y="5699"/>
                  </a:cubicBezTo>
                  <a:cubicBezTo>
                    <a:pt x="645" y="6236"/>
                    <a:pt x="4081" y="7739"/>
                    <a:pt x="4081" y="7739"/>
                  </a:cubicBezTo>
                  <a:cubicBezTo>
                    <a:pt x="3545" y="10352"/>
                    <a:pt x="3902" y="13073"/>
                    <a:pt x="5119" y="15435"/>
                  </a:cubicBezTo>
                  <a:cubicBezTo>
                    <a:pt x="6265" y="17654"/>
                    <a:pt x="7554" y="18800"/>
                    <a:pt x="9057" y="19086"/>
                  </a:cubicBezTo>
                  <a:cubicBezTo>
                    <a:pt x="9361" y="19148"/>
                    <a:pt x="9671" y="19178"/>
                    <a:pt x="9988" y="19178"/>
                  </a:cubicBezTo>
                  <a:cubicBezTo>
                    <a:pt x="11501" y="19178"/>
                    <a:pt x="13170" y="18499"/>
                    <a:pt x="15035" y="17404"/>
                  </a:cubicBezTo>
                  <a:cubicBezTo>
                    <a:pt x="17970" y="15793"/>
                    <a:pt x="20118" y="13073"/>
                    <a:pt x="20941" y="9851"/>
                  </a:cubicBezTo>
                  <a:cubicBezTo>
                    <a:pt x="22780" y="2402"/>
                    <a:pt x="12949" y="1"/>
                    <a:pt x="89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94;p37">
              <a:extLst>
                <a:ext uri="{FF2B5EF4-FFF2-40B4-BE49-F238E27FC236}">
                  <a16:creationId xmlns:a16="http://schemas.microsoft.com/office/drawing/2014/main" id="{D61C0890-033D-4657-9D6C-B1749E1458D0}"/>
                </a:ext>
              </a:extLst>
            </p:cNvPr>
            <p:cNvSpPr/>
            <p:nvPr/>
          </p:nvSpPr>
          <p:spPr>
            <a:xfrm>
              <a:off x="3383825" y="1559400"/>
              <a:ext cx="212100" cy="196900"/>
            </a:xfrm>
            <a:custGeom>
              <a:avLst/>
              <a:gdLst/>
              <a:ahLst/>
              <a:cxnLst/>
              <a:rect l="l" t="t" r="r" b="b"/>
              <a:pathLst>
                <a:path w="8484" h="7876" extrusionOk="0">
                  <a:moveTo>
                    <a:pt x="8483" y="0"/>
                  </a:moveTo>
                  <a:cubicBezTo>
                    <a:pt x="8197" y="0"/>
                    <a:pt x="7946" y="36"/>
                    <a:pt x="7696" y="108"/>
                  </a:cubicBezTo>
                  <a:cubicBezTo>
                    <a:pt x="5584" y="895"/>
                    <a:pt x="0" y="5119"/>
                    <a:pt x="322" y="5656"/>
                  </a:cubicBezTo>
                  <a:cubicBezTo>
                    <a:pt x="644" y="6193"/>
                    <a:pt x="4116" y="7660"/>
                    <a:pt x="4081" y="7732"/>
                  </a:cubicBezTo>
                  <a:cubicBezTo>
                    <a:pt x="4045" y="7768"/>
                    <a:pt x="4045" y="7803"/>
                    <a:pt x="4045" y="7875"/>
                  </a:cubicBezTo>
                  <a:cubicBezTo>
                    <a:pt x="5119" y="4403"/>
                    <a:pt x="7302" y="1611"/>
                    <a:pt x="8483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95;p37">
              <a:extLst>
                <a:ext uri="{FF2B5EF4-FFF2-40B4-BE49-F238E27FC236}">
                  <a16:creationId xmlns:a16="http://schemas.microsoft.com/office/drawing/2014/main" id="{9F1C2911-46CE-4BB2-9306-F2D8D357E54C}"/>
                </a:ext>
              </a:extLst>
            </p:cNvPr>
            <p:cNvSpPr/>
            <p:nvPr/>
          </p:nvSpPr>
          <p:spPr>
            <a:xfrm>
              <a:off x="3383825" y="1558275"/>
              <a:ext cx="481450" cy="479500"/>
            </a:xfrm>
            <a:custGeom>
              <a:avLst/>
              <a:gdLst/>
              <a:ahLst/>
              <a:cxnLst/>
              <a:rect l="l" t="t" r="r" b="b"/>
              <a:pathLst>
                <a:path w="19258" h="19180" extrusionOk="0">
                  <a:moveTo>
                    <a:pt x="8953" y="0"/>
                  </a:moveTo>
                  <a:cubicBezTo>
                    <a:pt x="8521" y="0"/>
                    <a:pt x="8108" y="64"/>
                    <a:pt x="7696" y="153"/>
                  </a:cubicBezTo>
                  <a:cubicBezTo>
                    <a:pt x="5584" y="940"/>
                    <a:pt x="0" y="5164"/>
                    <a:pt x="322" y="5701"/>
                  </a:cubicBezTo>
                  <a:cubicBezTo>
                    <a:pt x="644" y="6238"/>
                    <a:pt x="4081" y="7777"/>
                    <a:pt x="4081" y="7777"/>
                  </a:cubicBezTo>
                  <a:cubicBezTo>
                    <a:pt x="3544" y="10354"/>
                    <a:pt x="3937" y="13075"/>
                    <a:pt x="5119" y="15473"/>
                  </a:cubicBezTo>
                  <a:cubicBezTo>
                    <a:pt x="6300" y="17656"/>
                    <a:pt x="7589" y="18802"/>
                    <a:pt x="9092" y="19088"/>
                  </a:cubicBezTo>
                  <a:cubicBezTo>
                    <a:pt x="9396" y="19150"/>
                    <a:pt x="9706" y="19180"/>
                    <a:pt x="10023" y="19180"/>
                  </a:cubicBezTo>
                  <a:cubicBezTo>
                    <a:pt x="11536" y="19180"/>
                    <a:pt x="13205" y="18501"/>
                    <a:pt x="15070" y="17406"/>
                  </a:cubicBezTo>
                  <a:cubicBezTo>
                    <a:pt x="16752" y="16475"/>
                    <a:pt x="18184" y="15186"/>
                    <a:pt x="19258" y="13611"/>
                  </a:cubicBezTo>
                  <a:lnTo>
                    <a:pt x="19258" y="13611"/>
                  </a:lnTo>
                  <a:cubicBezTo>
                    <a:pt x="17609" y="14835"/>
                    <a:pt x="15386" y="16078"/>
                    <a:pt x="13178" y="16078"/>
                  </a:cubicBezTo>
                  <a:cubicBezTo>
                    <a:pt x="12415" y="16078"/>
                    <a:pt x="11653" y="15930"/>
                    <a:pt x="10917" y="15580"/>
                  </a:cubicBezTo>
                  <a:cubicBezTo>
                    <a:pt x="6407" y="13361"/>
                    <a:pt x="8662" y="2336"/>
                    <a:pt x="9235" y="9"/>
                  </a:cubicBezTo>
                  <a:cubicBezTo>
                    <a:pt x="9140" y="3"/>
                    <a:pt x="9046" y="0"/>
                    <a:pt x="8953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96;p37">
              <a:extLst>
                <a:ext uri="{FF2B5EF4-FFF2-40B4-BE49-F238E27FC236}">
                  <a16:creationId xmlns:a16="http://schemas.microsoft.com/office/drawing/2014/main" id="{86542FFB-3BC0-438C-BB06-AB4C31A303D7}"/>
                </a:ext>
              </a:extLst>
            </p:cNvPr>
            <p:cNvSpPr/>
            <p:nvPr/>
          </p:nvSpPr>
          <p:spPr>
            <a:xfrm>
              <a:off x="3472400" y="1612200"/>
              <a:ext cx="443000" cy="427000"/>
            </a:xfrm>
            <a:custGeom>
              <a:avLst/>
              <a:gdLst/>
              <a:ahLst/>
              <a:cxnLst/>
              <a:rect l="l" t="t" r="r" b="b"/>
              <a:pathLst>
                <a:path w="17720" h="17080" extrusionOk="0">
                  <a:moveTo>
                    <a:pt x="2757" y="0"/>
                  </a:moveTo>
                  <a:cubicBezTo>
                    <a:pt x="2614" y="215"/>
                    <a:pt x="2471" y="430"/>
                    <a:pt x="2399" y="680"/>
                  </a:cubicBezTo>
                  <a:cubicBezTo>
                    <a:pt x="2184" y="1110"/>
                    <a:pt x="1898" y="1754"/>
                    <a:pt x="1611" y="2506"/>
                  </a:cubicBezTo>
                  <a:cubicBezTo>
                    <a:pt x="824" y="4403"/>
                    <a:pt x="323" y="6407"/>
                    <a:pt x="108" y="8448"/>
                  </a:cubicBezTo>
                  <a:cubicBezTo>
                    <a:pt x="1" y="9557"/>
                    <a:pt x="37" y="10667"/>
                    <a:pt x="287" y="11741"/>
                  </a:cubicBezTo>
                  <a:cubicBezTo>
                    <a:pt x="466" y="12743"/>
                    <a:pt x="896" y="13638"/>
                    <a:pt x="1504" y="14425"/>
                  </a:cubicBezTo>
                  <a:cubicBezTo>
                    <a:pt x="1934" y="14998"/>
                    <a:pt x="2471" y="15463"/>
                    <a:pt x="3079" y="15857"/>
                  </a:cubicBezTo>
                  <a:cubicBezTo>
                    <a:pt x="3294" y="16000"/>
                    <a:pt x="3473" y="16072"/>
                    <a:pt x="3580" y="16144"/>
                  </a:cubicBezTo>
                  <a:lnTo>
                    <a:pt x="3759" y="16251"/>
                  </a:lnTo>
                  <a:cubicBezTo>
                    <a:pt x="3831" y="16287"/>
                    <a:pt x="3902" y="16287"/>
                    <a:pt x="3938" y="16322"/>
                  </a:cubicBezTo>
                  <a:cubicBezTo>
                    <a:pt x="4081" y="16394"/>
                    <a:pt x="4260" y="16466"/>
                    <a:pt x="4475" y="16573"/>
                  </a:cubicBezTo>
                  <a:cubicBezTo>
                    <a:pt x="5155" y="16824"/>
                    <a:pt x="5835" y="16967"/>
                    <a:pt x="6515" y="17038"/>
                  </a:cubicBezTo>
                  <a:cubicBezTo>
                    <a:pt x="6762" y="17066"/>
                    <a:pt x="7011" y="17079"/>
                    <a:pt x="7261" y="17079"/>
                  </a:cubicBezTo>
                  <a:cubicBezTo>
                    <a:pt x="7989" y="17079"/>
                    <a:pt x="8722" y="16965"/>
                    <a:pt x="9415" y="16752"/>
                  </a:cubicBezTo>
                  <a:cubicBezTo>
                    <a:pt x="10489" y="16430"/>
                    <a:pt x="11491" y="15929"/>
                    <a:pt x="12386" y="15249"/>
                  </a:cubicBezTo>
                  <a:cubicBezTo>
                    <a:pt x="13996" y="13996"/>
                    <a:pt x="15392" y="12457"/>
                    <a:pt x="16466" y="10703"/>
                  </a:cubicBezTo>
                  <a:cubicBezTo>
                    <a:pt x="16824" y="10130"/>
                    <a:pt x="17146" y="9557"/>
                    <a:pt x="17433" y="8949"/>
                  </a:cubicBezTo>
                  <a:cubicBezTo>
                    <a:pt x="17540" y="8734"/>
                    <a:pt x="17648" y="8519"/>
                    <a:pt x="17719" y="8269"/>
                  </a:cubicBezTo>
                  <a:cubicBezTo>
                    <a:pt x="17718" y="8268"/>
                    <a:pt x="17716" y="8268"/>
                    <a:pt x="17715" y="8268"/>
                  </a:cubicBezTo>
                  <a:cubicBezTo>
                    <a:pt x="17629" y="8268"/>
                    <a:pt x="17130" y="9224"/>
                    <a:pt x="16216" y="10560"/>
                  </a:cubicBezTo>
                  <a:cubicBezTo>
                    <a:pt x="15070" y="12206"/>
                    <a:pt x="13674" y="13638"/>
                    <a:pt x="12064" y="14819"/>
                  </a:cubicBezTo>
                  <a:cubicBezTo>
                    <a:pt x="11205" y="15428"/>
                    <a:pt x="10274" y="15857"/>
                    <a:pt x="9272" y="16144"/>
                  </a:cubicBezTo>
                  <a:cubicBezTo>
                    <a:pt x="8645" y="16319"/>
                    <a:pt x="8019" y="16407"/>
                    <a:pt x="7392" y="16407"/>
                  </a:cubicBezTo>
                  <a:cubicBezTo>
                    <a:pt x="7124" y="16407"/>
                    <a:pt x="6855" y="16391"/>
                    <a:pt x="6587" y="16358"/>
                  </a:cubicBezTo>
                  <a:cubicBezTo>
                    <a:pt x="5943" y="16251"/>
                    <a:pt x="5334" y="16108"/>
                    <a:pt x="4726" y="15857"/>
                  </a:cubicBezTo>
                  <a:cubicBezTo>
                    <a:pt x="4547" y="15786"/>
                    <a:pt x="4368" y="15678"/>
                    <a:pt x="4260" y="15642"/>
                  </a:cubicBezTo>
                  <a:cubicBezTo>
                    <a:pt x="4189" y="15607"/>
                    <a:pt x="4153" y="15607"/>
                    <a:pt x="4081" y="15571"/>
                  </a:cubicBezTo>
                  <a:lnTo>
                    <a:pt x="3902" y="15463"/>
                  </a:lnTo>
                  <a:cubicBezTo>
                    <a:pt x="3759" y="15392"/>
                    <a:pt x="3616" y="15320"/>
                    <a:pt x="3473" y="15213"/>
                  </a:cubicBezTo>
                  <a:cubicBezTo>
                    <a:pt x="2936" y="14891"/>
                    <a:pt x="2471" y="14497"/>
                    <a:pt x="2041" y="13996"/>
                  </a:cubicBezTo>
                  <a:cubicBezTo>
                    <a:pt x="1504" y="13280"/>
                    <a:pt x="1110" y="12492"/>
                    <a:pt x="896" y="11598"/>
                  </a:cubicBezTo>
                  <a:cubicBezTo>
                    <a:pt x="645" y="10595"/>
                    <a:pt x="573" y="9522"/>
                    <a:pt x="645" y="8483"/>
                  </a:cubicBezTo>
                  <a:cubicBezTo>
                    <a:pt x="824" y="6479"/>
                    <a:pt x="1218" y="4510"/>
                    <a:pt x="1862" y="2613"/>
                  </a:cubicBezTo>
                  <a:cubicBezTo>
                    <a:pt x="2399" y="1038"/>
                    <a:pt x="2829" y="36"/>
                    <a:pt x="2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97;p37">
              <a:extLst>
                <a:ext uri="{FF2B5EF4-FFF2-40B4-BE49-F238E27FC236}">
                  <a16:creationId xmlns:a16="http://schemas.microsoft.com/office/drawing/2014/main" id="{DCD78B60-764D-47F2-A1E7-92892C2390B8}"/>
                </a:ext>
              </a:extLst>
            </p:cNvPr>
            <p:cNvSpPr/>
            <p:nvPr/>
          </p:nvSpPr>
          <p:spPr>
            <a:xfrm>
              <a:off x="3639750" y="1606175"/>
              <a:ext cx="276525" cy="171600"/>
            </a:xfrm>
            <a:custGeom>
              <a:avLst/>
              <a:gdLst/>
              <a:ahLst/>
              <a:cxnLst/>
              <a:rect l="l" t="t" r="r" b="b"/>
              <a:pathLst>
                <a:path w="11061" h="6864" extrusionOk="0">
                  <a:moveTo>
                    <a:pt x="5715" y="0"/>
                  </a:moveTo>
                  <a:cubicBezTo>
                    <a:pt x="5027" y="0"/>
                    <a:pt x="4329" y="87"/>
                    <a:pt x="3651" y="277"/>
                  </a:cubicBezTo>
                  <a:cubicBezTo>
                    <a:pt x="2864" y="563"/>
                    <a:pt x="2005" y="706"/>
                    <a:pt x="1146" y="742"/>
                  </a:cubicBezTo>
                  <a:cubicBezTo>
                    <a:pt x="895" y="706"/>
                    <a:pt x="609" y="635"/>
                    <a:pt x="358" y="527"/>
                  </a:cubicBezTo>
                  <a:cubicBezTo>
                    <a:pt x="182" y="439"/>
                    <a:pt x="78" y="375"/>
                    <a:pt x="26" y="375"/>
                  </a:cubicBezTo>
                  <a:cubicBezTo>
                    <a:pt x="15" y="375"/>
                    <a:pt x="7" y="378"/>
                    <a:pt x="0" y="384"/>
                  </a:cubicBezTo>
                  <a:cubicBezTo>
                    <a:pt x="0" y="384"/>
                    <a:pt x="72" y="492"/>
                    <a:pt x="215" y="635"/>
                  </a:cubicBezTo>
                  <a:cubicBezTo>
                    <a:pt x="466" y="850"/>
                    <a:pt x="752" y="957"/>
                    <a:pt x="1074" y="1029"/>
                  </a:cubicBezTo>
                  <a:cubicBezTo>
                    <a:pt x="1274" y="1076"/>
                    <a:pt x="1492" y="1096"/>
                    <a:pt x="1721" y="1096"/>
                  </a:cubicBezTo>
                  <a:cubicBezTo>
                    <a:pt x="2354" y="1096"/>
                    <a:pt x="3076" y="945"/>
                    <a:pt x="3759" y="814"/>
                  </a:cubicBezTo>
                  <a:cubicBezTo>
                    <a:pt x="4273" y="702"/>
                    <a:pt x="4788" y="646"/>
                    <a:pt x="5311" y="646"/>
                  </a:cubicBezTo>
                  <a:cubicBezTo>
                    <a:pt x="5625" y="646"/>
                    <a:pt x="5942" y="666"/>
                    <a:pt x="6264" y="706"/>
                  </a:cubicBezTo>
                  <a:cubicBezTo>
                    <a:pt x="6515" y="742"/>
                    <a:pt x="6766" y="814"/>
                    <a:pt x="7016" y="921"/>
                  </a:cubicBezTo>
                  <a:lnTo>
                    <a:pt x="7302" y="1029"/>
                  </a:lnTo>
                  <a:lnTo>
                    <a:pt x="7589" y="1136"/>
                  </a:lnTo>
                  <a:cubicBezTo>
                    <a:pt x="7696" y="1172"/>
                    <a:pt x="7804" y="1243"/>
                    <a:pt x="7911" y="1279"/>
                  </a:cubicBezTo>
                  <a:cubicBezTo>
                    <a:pt x="8054" y="1351"/>
                    <a:pt x="8162" y="1458"/>
                    <a:pt x="8305" y="1530"/>
                  </a:cubicBezTo>
                  <a:cubicBezTo>
                    <a:pt x="8985" y="1995"/>
                    <a:pt x="9558" y="2604"/>
                    <a:pt x="9987" y="3319"/>
                  </a:cubicBezTo>
                  <a:cubicBezTo>
                    <a:pt x="10417" y="4035"/>
                    <a:pt x="10703" y="4859"/>
                    <a:pt x="10739" y="5682"/>
                  </a:cubicBezTo>
                  <a:cubicBezTo>
                    <a:pt x="10739" y="6076"/>
                    <a:pt x="10775" y="6469"/>
                    <a:pt x="10810" y="6863"/>
                  </a:cubicBezTo>
                  <a:cubicBezTo>
                    <a:pt x="10989" y="6505"/>
                    <a:pt x="11061" y="6076"/>
                    <a:pt x="11061" y="5682"/>
                  </a:cubicBezTo>
                  <a:cubicBezTo>
                    <a:pt x="11061" y="4751"/>
                    <a:pt x="10882" y="3856"/>
                    <a:pt x="10452" y="3033"/>
                  </a:cubicBezTo>
                  <a:cubicBezTo>
                    <a:pt x="10023" y="2210"/>
                    <a:pt x="9414" y="1494"/>
                    <a:pt x="8663" y="957"/>
                  </a:cubicBezTo>
                  <a:cubicBezTo>
                    <a:pt x="8520" y="850"/>
                    <a:pt x="8376" y="742"/>
                    <a:pt x="8233" y="671"/>
                  </a:cubicBezTo>
                  <a:cubicBezTo>
                    <a:pt x="8126" y="599"/>
                    <a:pt x="8018" y="527"/>
                    <a:pt x="7875" y="456"/>
                  </a:cubicBezTo>
                  <a:lnTo>
                    <a:pt x="7625" y="313"/>
                  </a:lnTo>
                  <a:lnTo>
                    <a:pt x="7267" y="205"/>
                  </a:lnTo>
                  <a:cubicBezTo>
                    <a:pt x="6980" y="134"/>
                    <a:pt x="6694" y="62"/>
                    <a:pt x="6372" y="26"/>
                  </a:cubicBezTo>
                  <a:cubicBezTo>
                    <a:pt x="6155" y="9"/>
                    <a:pt x="5935" y="0"/>
                    <a:pt x="5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98;p37">
              <a:extLst>
                <a:ext uri="{FF2B5EF4-FFF2-40B4-BE49-F238E27FC236}">
                  <a16:creationId xmlns:a16="http://schemas.microsoft.com/office/drawing/2014/main" id="{97256FF8-68C8-420C-B5B6-D584C0757865}"/>
                </a:ext>
              </a:extLst>
            </p:cNvPr>
            <p:cNvSpPr/>
            <p:nvPr/>
          </p:nvSpPr>
          <p:spPr>
            <a:xfrm>
              <a:off x="3439300" y="1550450"/>
              <a:ext cx="375875" cy="102025"/>
            </a:xfrm>
            <a:custGeom>
              <a:avLst/>
              <a:gdLst/>
              <a:ahLst/>
              <a:cxnLst/>
              <a:rect l="l" t="t" r="r" b="b"/>
              <a:pathLst>
                <a:path w="15035" h="4081" extrusionOk="0">
                  <a:moveTo>
                    <a:pt x="6873" y="0"/>
                  </a:moveTo>
                  <a:cubicBezTo>
                    <a:pt x="6730" y="36"/>
                    <a:pt x="6587" y="36"/>
                    <a:pt x="6443" y="72"/>
                  </a:cubicBezTo>
                  <a:cubicBezTo>
                    <a:pt x="6264" y="108"/>
                    <a:pt x="6050" y="143"/>
                    <a:pt x="5871" y="179"/>
                  </a:cubicBezTo>
                  <a:cubicBezTo>
                    <a:pt x="4940" y="430"/>
                    <a:pt x="4009" y="859"/>
                    <a:pt x="3186" y="1396"/>
                  </a:cubicBezTo>
                  <a:cubicBezTo>
                    <a:pt x="2399" y="1933"/>
                    <a:pt x="1611" y="2506"/>
                    <a:pt x="895" y="3150"/>
                  </a:cubicBezTo>
                  <a:cubicBezTo>
                    <a:pt x="573" y="3437"/>
                    <a:pt x="251" y="3723"/>
                    <a:pt x="0" y="4081"/>
                  </a:cubicBezTo>
                  <a:cubicBezTo>
                    <a:pt x="394" y="3902"/>
                    <a:pt x="788" y="3687"/>
                    <a:pt x="1110" y="3401"/>
                  </a:cubicBezTo>
                  <a:cubicBezTo>
                    <a:pt x="1897" y="2828"/>
                    <a:pt x="2685" y="2327"/>
                    <a:pt x="3508" y="1862"/>
                  </a:cubicBezTo>
                  <a:cubicBezTo>
                    <a:pt x="4296" y="1396"/>
                    <a:pt x="5155" y="1074"/>
                    <a:pt x="6085" y="859"/>
                  </a:cubicBezTo>
                  <a:cubicBezTo>
                    <a:pt x="6229" y="824"/>
                    <a:pt x="6408" y="788"/>
                    <a:pt x="6587" y="788"/>
                  </a:cubicBezTo>
                  <a:cubicBezTo>
                    <a:pt x="6694" y="752"/>
                    <a:pt x="6837" y="752"/>
                    <a:pt x="6945" y="752"/>
                  </a:cubicBezTo>
                  <a:lnTo>
                    <a:pt x="7625" y="752"/>
                  </a:lnTo>
                  <a:cubicBezTo>
                    <a:pt x="7839" y="752"/>
                    <a:pt x="8162" y="788"/>
                    <a:pt x="8519" y="824"/>
                  </a:cubicBezTo>
                  <a:cubicBezTo>
                    <a:pt x="9271" y="895"/>
                    <a:pt x="10309" y="1003"/>
                    <a:pt x="11311" y="1182"/>
                  </a:cubicBezTo>
                  <a:cubicBezTo>
                    <a:pt x="12242" y="1325"/>
                    <a:pt x="13137" y="1611"/>
                    <a:pt x="13996" y="1969"/>
                  </a:cubicBezTo>
                  <a:cubicBezTo>
                    <a:pt x="14175" y="2076"/>
                    <a:pt x="14318" y="2148"/>
                    <a:pt x="14461" y="2255"/>
                  </a:cubicBezTo>
                  <a:lnTo>
                    <a:pt x="14748" y="2470"/>
                  </a:lnTo>
                  <a:cubicBezTo>
                    <a:pt x="14891" y="2649"/>
                    <a:pt x="14998" y="2756"/>
                    <a:pt x="14998" y="2756"/>
                  </a:cubicBezTo>
                  <a:cubicBezTo>
                    <a:pt x="15034" y="2721"/>
                    <a:pt x="14998" y="2613"/>
                    <a:pt x="14855" y="2399"/>
                  </a:cubicBezTo>
                  <a:cubicBezTo>
                    <a:pt x="14819" y="2291"/>
                    <a:pt x="14712" y="2184"/>
                    <a:pt x="14605" y="2076"/>
                  </a:cubicBezTo>
                  <a:cubicBezTo>
                    <a:pt x="14461" y="1933"/>
                    <a:pt x="14318" y="1826"/>
                    <a:pt x="14139" y="1718"/>
                  </a:cubicBezTo>
                  <a:cubicBezTo>
                    <a:pt x="13316" y="1217"/>
                    <a:pt x="12385" y="859"/>
                    <a:pt x="11455" y="680"/>
                  </a:cubicBezTo>
                  <a:cubicBezTo>
                    <a:pt x="10417" y="394"/>
                    <a:pt x="9379" y="251"/>
                    <a:pt x="8591" y="143"/>
                  </a:cubicBezTo>
                  <a:cubicBezTo>
                    <a:pt x="8197" y="72"/>
                    <a:pt x="7911" y="36"/>
                    <a:pt x="7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99;p37">
              <a:extLst>
                <a:ext uri="{FF2B5EF4-FFF2-40B4-BE49-F238E27FC236}">
                  <a16:creationId xmlns:a16="http://schemas.microsoft.com/office/drawing/2014/main" id="{E3F9D4A9-C837-40C6-9385-C44623D4BB98}"/>
                </a:ext>
              </a:extLst>
            </p:cNvPr>
            <p:cNvSpPr/>
            <p:nvPr/>
          </p:nvSpPr>
          <p:spPr>
            <a:xfrm>
              <a:off x="2618700" y="2317350"/>
              <a:ext cx="272950" cy="243950"/>
            </a:xfrm>
            <a:custGeom>
              <a:avLst/>
              <a:gdLst/>
              <a:ahLst/>
              <a:cxnLst/>
              <a:rect l="l" t="t" r="r" b="b"/>
              <a:pathLst>
                <a:path w="10918" h="9758" extrusionOk="0">
                  <a:moveTo>
                    <a:pt x="1898" y="0"/>
                  </a:moveTo>
                  <a:cubicBezTo>
                    <a:pt x="1575" y="287"/>
                    <a:pt x="1253" y="609"/>
                    <a:pt x="1003" y="967"/>
                  </a:cubicBezTo>
                  <a:cubicBezTo>
                    <a:pt x="716" y="1325"/>
                    <a:pt x="466" y="1754"/>
                    <a:pt x="287" y="2148"/>
                  </a:cubicBezTo>
                  <a:cubicBezTo>
                    <a:pt x="36" y="2685"/>
                    <a:pt x="0" y="3258"/>
                    <a:pt x="144" y="3830"/>
                  </a:cubicBezTo>
                  <a:cubicBezTo>
                    <a:pt x="287" y="4367"/>
                    <a:pt x="537" y="4868"/>
                    <a:pt x="895" y="5298"/>
                  </a:cubicBezTo>
                  <a:cubicBezTo>
                    <a:pt x="1182" y="5656"/>
                    <a:pt x="1504" y="6014"/>
                    <a:pt x="1826" y="6336"/>
                  </a:cubicBezTo>
                  <a:cubicBezTo>
                    <a:pt x="2112" y="6587"/>
                    <a:pt x="2399" y="6837"/>
                    <a:pt x="2578" y="6980"/>
                  </a:cubicBezTo>
                  <a:lnTo>
                    <a:pt x="2828" y="7195"/>
                  </a:lnTo>
                  <a:lnTo>
                    <a:pt x="3150" y="7446"/>
                  </a:lnTo>
                  <a:lnTo>
                    <a:pt x="3473" y="7696"/>
                  </a:lnTo>
                  <a:lnTo>
                    <a:pt x="3938" y="7983"/>
                  </a:lnTo>
                  <a:cubicBezTo>
                    <a:pt x="4797" y="8519"/>
                    <a:pt x="5728" y="8913"/>
                    <a:pt x="6658" y="9200"/>
                  </a:cubicBezTo>
                  <a:lnTo>
                    <a:pt x="7446" y="9414"/>
                  </a:lnTo>
                  <a:cubicBezTo>
                    <a:pt x="7696" y="9486"/>
                    <a:pt x="7983" y="9522"/>
                    <a:pt x="8197" y="9557"/>
                  </a:cubicBezTo>
                  <a:cubicBezTo>
                    <a:pt x="8663" y="9665"/>
                    <a:pt x="9128" y="9701"/>
                    <a:pt x="9593" y="9736"/>
                  </a:cubicBezTo>
                  <a:cubicBezTo>
                    <a:pt x="9751" y="9750"/>
                    <a:pt x="9913" y="9758"/>
                    <a:pt x="10076" y="9758"/>
                  </a:cubicBezTo>
                  <a:cubicBezTo>
                    <a:pt x="10359" y="9758"/>
                    <a:pt x="10646" y="9733"/>
                    <a:pt x="10918" y="9665"/>
                  </a:cubicBezTo>
                  <a:cubicBezTo>
                    <a:pt x="10488" y="9557"/>
                    <a:pt x="10059" y="9486"/>
                    <a:pt x="9593" y="9450"/>
                  </a:cubicBezTo>
                  <a:cubicBezTo>
                    <a:pt x="9236" y="9343"/>
                    <a:pt x="8734" y="9307"/>
                    <a:pt x="8305" y="9164"/>
                  </a:cubicBezTo>
                  <a:cubicBezTo>
                    <a:pt x="8054" y="9092"/>
                    <a:pt x="7804" y="9056"/>
                    <a:pt x="7553" y="8949"/>
                  </a:cubicBezTo>
                  <a:lnTo>
                    <a:pt x="6837" y="8698"/>
                  </a:lnTo>
                  <a:cubicBezTo>
                    <a:pt x="5942" y="8376"/>
                    <a:pt x="5083" y="7947"/>
                    <a:pt x="4332" y="7410"/>
                  </a:cubicBezTo>
                  <a:lnTo>
                    <a:pt x="3866" y="7123"/>
                  </a:lnTo>
                  <a:lnTo>
                    <a:pt x="3544" y="6837"/>
                  </a:lnTo>
                  <a:lnTo>
                    <a:pt x="3294" y="6622"/>
                  </a:lnTo>
                  <a:lnTo>
                    <a:pt x="3007" y="6408"/>
                  </a:lnTo>
                  <a:cubicBezTo>
                    <a:pt x="2828" y="6264"/>
                    <a:pt x="2578" y="6050"/>
                    <a:pt x="2256" y="5799"/>
                  </a:cubicBezTo>
                  <a:cubicBezTo>
                    <a:pt x="1933" y="5548"/>
                    <a:pt x="1611" y="5226"/>
                    <a:pt x="1325" y="4904"/>
                  </a:cubicBezTo>
                  <a:cubicBezTo>
                    <a:pt x="1003" y="4546"/>
                    <a:pt x="752" y="4152"/>
                    <a:pt x="609" y="3687"/>
                  </a:cubicBezTo>
                  <a:cubicBezTo>
                    <a:pt x="466" y="3222"/>
                    <a:pt x="466" y="2757"/>
                    <a:pt x="645" y="2327"/>
                  </a:cubicBezTo>
                  <a:cubicBezTo>
                    <a:pt x="788" y="1897"/>
                    <a:pt x="1003" y="1504"/>
                    <a:pt x="1217" y="1146"/>
                  </a:cubicBezTo>
                  <a:cubicBezTo>
                    <a:pt x="1468" y="788"/>
                    <a:pt x="1719" y="394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6D124-ADDF-425A-B770-58BA24DEB7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24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729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1060;p41">
            <a:extLst>
              <a:ext uri="{FF2B5EF4-FFF2-40B4-BE49-F238E27FC236}">
                <a16:creationId xmlns:a16="http://schemas.microsoft.com/office/drawing/2014/main" id="{D8962FEB-0974-464E-96F3-54DD6D864DDE}"/>
              </a:ext>
            </a:extLst>
          </p:cNvPr>
          <p:cNvGrpSpPr/>
          <p:nvPr/>
        </p:nvGrpSpPr>
        <p:grpSpPr>
          <a:xfrm>
            <a:off x="5013839" y="1455931"/>
            <a:ext cx="2809142" cy="3320745"/>
            <a:chOff x="956926" y="1380150"/>
            <a:chExt cx="7733427" cy="2964328"/>
          </a:xfrm>
        </p:grpSpPr>
        <p:sp>
          <p:nvSpPr>
            <p:cNvPr id="209" name="Google Shape;1061;p41">
              <a:extLst>
                <a:ext uri="{FF2B5EF4-FFF2-40B4-BE49-F238E27FC236}">
                  <a16:creationId xmlns:a16="http://schemas.microsoft.com/office/drawing/2014/main" id="{8233A176-2829-482E-B645-EC80D82422AE}"/>
                </a:ext>
              </a:extLst>
            </p:cNvPr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" name="Google Shape;1062;p41">
              <a:extLst>
                <a:ext uri="{FF2B5EF4-FFF2-40B4-BE49-F238E27FC236}">
                  <a16:creationId xmlns:a16="http://schemas.microsoft.com/office/drawing/2014/main" id="{C26D62B1-7919-4BEE-B403-471F014733A7}"/>
                </a:ext>
              </a:extLst>
            </p:cNvPr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214" name="Google Shape;1063;p41">
                <a:extLst>
                  <a:ext uri="{FF2B5EF4-FFF2-40B4-BE49-F238E27FC236}">
                    <a16:creationId xmlns:a16="http://schemas.microsoft.com/office/drawing/2014/main" id="{695C0888-2AE8-4C30-ADFE-C9D4A7D1A06C}"/>
                  </a:ext>
                </a:extLst>
              </p:cNvPr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064;p41">
                <a:extLst>
                  <a:ext uri="{FF2B5EF4-FFF2-40B4-BE49-F238E27FC236}">
                    <a16:creationId xmlns:a16="http://schemas.microsoft.com/office/drawing/2014/main" id="{8374058B-B17D-4B6E-843C-CFE1B106D296}"/>
                  </a:ext>
                </a:extLst>
              </p:cNvPr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065;p41">
                <a:extLst>
                  <a:ext uri="{FF2B5EF4-FFF2-40B4-BE49-F238E27FC236}">
                    <a16:creationId xmlns:a16="http://schemas.microsoft.com/office/drawing/2014/main" id="{3DED4DDC-EAE5-4D7A-A88A-7A2E20E0F812}"/>
                  </a:ext>
                </a:extLst>
              </p:cNvPr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066;p41">
                <a:extLst>
                  <a:ext uri="{FF2B5EF4-FFF2-40B4-BE49-F238E27FC236}">
                    <a16:creationId xmlns:a16="http://schemas.microsoft.com/office/drawing/2014/main" id="{621955D8-C264-49F6-8E6A-84DAD0B64FB3}"/>
                  </a:ext>
                </a:extLst>
              </p:cNvPr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067;p41">
                <a:extLst>
                  <a:ext uri="{FF2B5EF4-FFF2-40B4-BE49-F238E27FC236}">
                    <a16:creationId xmlns:a16="http://schemas.microsoft.com/office/drawing/2014/main" id="{D6B13F10-5EF1-4760-8CC1-449A7A1426EF}"/>
                  </a:ext>
                </a:extLst>
              </p:cNvPr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068;p41">
                <a:extLst>
                  <a:ext uri="{FF2B5EF4-FFF2-40B4-BE49-F238E27FC236}">
                    <a16:creationId xmlns:a16="http://schemas.microsoft.com/office/drawing/2014/main" id="{E385052C-78DD-43BD-A1F7-439D3C8D778B}"/>
                  </a:ext>
                </a:extLst>
              </p:cNvPr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069;p41">
                <a:extLst>
                  <a:ext uri="{FF2B5EF4-FFF2-40B4-BE49-F238E27FC236}">
                    <a16:creationId xmlns:a16="http://schemas.microsoft.com/office/drawing/2014/main" id="{95434122-412C-411F-894A-91A7B7AE470E}"/>
                  </a:ext>
                </a:extLst>
              </p:cNvPr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070;p41">
                <a:extLst>
                  <a:ext uri="{FF2B5EF4-FFF2-40B4-BE49-F238E27FC236}">
                    <a16:creationId xmlns:a16="http://schemas.microsoft.com/office/drawing/2014/main" id="{15BA9381-FB9E-40CE-A7B6-32A19BB0DAFA}"/>
                  </a:ext>
                </a:extLst>
              </p:cNvPr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071;p41">
                <a:extLst>
                  <a:ext uri="{FF2B5EF4-FFF2-40B4-BE49-F238E27FC236}">
                    <a16:creationId xmlns:a16="http://schemas.microsoft.com/office/drawing/2014/main" id="{1906E0D6-8FE2-4E11-8439-27ECDD1738B3}"/>
                  </a:ext>
                </a:extLst>
              </p:cNvPr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072;p41">
                <a:extLst>
                  <a:ext uri="{FF2B5EF4-FFF2-40B4-BE49-F238E27FC236}">
                    <a16:creationId xmlns:a16="http://schemas.microsoft.com/office/drawing/2014/main" id="{72914B58-C2B6-4B64-AF86-859ED7ABEEEC}"/>
                  </a:ext>
                </a:extLst>
              </p:cNvPr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073;p41">
                <a:extLst>
                  <a:ext uri="{FF2B5EF4-FFF2-40B4-BE49-F238E27FC236}">
                    <a16:creationId xmlns:a16="http://schemas.microsoft.com/office/drawing/2014/main" id="{313DA067-A5AA-4399-A57B-ACB31238FAF6}"/>
                  </a:ext>
                </a:extLst>
              </p:cNvPr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074;p41">
                <a:extLst>
                  <a:ext uri="{FF2B5EF4-FFF2-40B4-BE49-F238E27FC236}">
                    <a16:creationId xmlns:a16="http://schemas.microsoft.com/office/drawing/2014/main" id="{96E73040-F03A-481A-ADB0-6308F2BA4E11}"/>
                  </a:ext>
                </a:extLst>
              </p:cNvPr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075;p41">
                <a:extLst>
                  <a:ext uri="{FF2B5EF4-FFF2-40B4-BE49-F238E27FC236}">
                    <a16:creationId xmlns:a16="http://schemas.microsoft.com/office/drawing/2014/main" id="{5E65025A-C6EE-4FDA-B532-680143CC647C}"/>
                  </a:ext>
                </a:extLst>
              </p:cNvPr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" name="Google Shape;1076;p41">
              <a:extLst>
                <a:ext uri="{FF2B5EF4-FFF2-40B4-BE49-F238E27FC236}">
                  <a16:creationId xmlns:a16="http://schemas.microsoft.com/office/drawing/2014/main" id="{1E0BB375-457A-40C4-98C7-AA53709B7071}"/>
                </a:ext>
              </a:extLst>
            </p:cNvPr>
            <p:cNvSpPr/>
            <p:nvPr/>
          </p:nvSpPr>
          <p:spPr>
            <a:xfrm>
              <a:off x="956926" y="1380150"/>
              <a:ext cx="7733427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8FAFB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77;p41">
              <a:extLst>
                <a:ext uri="{FF2B5EF4-FFF2-40B4-BE49-F238E27FC236}">
                  <a16:creationId xmlns:a16="http://schemas.microsoft.com/office/drawing/2014/main" id="{35102419-1D37-488F-A2F2-693E92E99906}"/>
                </a:ext>
              </a:extLst>
            </p:cNvPr>
            <p:cNvSpPr/>
            <p:nvPr/>
          </p:nvSpPr>
          <p:spPr>
            <a:xfrm>
              <a:off x="956926" y="1381175"/>
              <a:ext cx="773342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080;p41">
              <a:extLst>
                <a:ext uri="{FF2B5EF4-FFF2-40B4-BE49-F238E27FC236}">
                  <a16:creationId xmlns:a16="http://schemas.microsoft.com/office/drawing/2014/main" id="{14B38250-26BF-4573-8DD7-59B94CC3DEB6}"/>
                </a:ext>
              </a:extLst>
            </p:cNvPr>
            <p:cNvSpPr/>
            <p:nvPr/>
          </p:nvSpPr>
          <p:spPr>
            <a:xfrm flipH="1">
              <a:off x="1550303" y="1407407"/>
              <a:ext cx="366732" cy="12459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1080;p41">
            <a:extLst>
              <a:ext uri="{FF2B5EF4-FFF2-40B4-BE49-F238E27FC236}">
                <a16:creationId xmlns:a16="http://schemas.microsoft.com/office/drawing/2014/main" id="{76331BDA-A37E-491B-8802-BB89CE552EBE}"/>
              </a:ext>
            </a:extLst>
          </p:cNvPr>
          <p:cNvSpPr/>
          <p:nvPr/>
        </p:nvSpPr>
        <p:spPr>
          <a:xfrm flipH="1">
            <a:off x="5042370" y="1488598"/>
            <a:ext cx="133213" cy="139573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1080;p41">
            <a:extLst>
              <a:ext uri="{FF2B5EF4-FFF2-40B4-BE49-F238E27FC236}">
                <a16:creationId xmlns:a16="http://schemas.microsoft.com/office/drawing/2014/main" id="{C8416A69-F2B2-4610-AC47-DE9C2DBD9654}"/>
              </a:ext>
            </a:extLst>
          </p:cNvPr>
          <p:cNvSpPr/>
          <p:nvPr/>
        </p:nvSpPr>
        <p:spPr>
          <a:xfrm flipH="1">
            <a:off x="5407320" y="1489093"/>
            <a:ext cx="133213" cy="139573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060;p41">
            <a:extLst>
              <a:ext uri="{FF2B5EF4-FFF2-40B4-BE49-F238E27FC236}">
                <a16:creationId xmlns:a16="http://schemas.microsoft.com/office/drawing/2014/main" id="{230D77DB-FDC4-4E3F-983F-8CBC42756EEC}"/>
              </a:ext>
            </a:extLst>
          </p:cNvPr>
          <p:cNvGrpSpPr/>
          <p:nvPr/>
        </p:nvGrpSpPr>
        <p:grpSpPr>
          <a:xfrm>
            <a:off x="940343" y="1455931"/>
            <a:ext cx="2809142" cy="3320745"/>
            <a:chOff x="956926" y="1380150"/>
            <a:chExt cx="7733427" cy="2964328"/>
          </a:xfrm>
        </p:grpSpPr>
        <p:sp>
          <p:nvSpPr>
            <p:cNvPr id="113" name="Google Shape;1061;p41">
              <a:extLst>
                <a:ext uri="{FF2B5EF4-FFF2-40B4-BE49-F238E27FC236}">
                  <a16:creationId xmlns:a16="http://schemas.microsoft.com/office/drawing/2014/main" id="{65068486-086C-4F4F-AD47-958F7465E4B8}"/>
                </a:ext>
              </a:extLst>
            </p:cNvPr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062;p41">
              <a:extLst>
                <a:ext uri="{FF2B5EF4-FFF2-40B4-BE49-F238E27FC236}">
                  <a16:creationId xmlns:a16="http://schemas.microsoft.com/office/drawing/2014/main" id="{5441D926-6030-442E-AF96-EE9AA39C7EED}"/>
                </a:ext>
              </a:extLst>
            </p:cNvPr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22" name="Google Shape;1063;p41">
                <a:extLst>
                  <a:ext uri="{FF2B5EF4-FFF2-40B4-BE49-F238E27FC236}">
                    <a16:creationId xmlns:a16="http://schemas.microsoft.com/office/drawing/2014/main" id="{98259794-2C09-445E-9961-E537D4BAE108}"/>
                  </a:ext>
                </a:extLst>
              </p:cNvPr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064;p41">
                <a:extLst>
                  <a:ext uri="{FF2B5EF4-FFF2-40B4-BE49-F238E27FC236}">
                    <a16:creationId xmlns:a16="http://schemas.microsoft.com/office/drawing/2014/main" id="{93A56F15-6A5E-414C-A130-E1C32BB24A51}"/>
                  </a:ext>
                </a:extLst>
              </p:cNvPr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065;p41">
                <a:extLst>
                  <a:ext uri="{FF2B5EF4-FFF2-40B4-BE49-F238E27FC236}">
                    <a16:creationId xmlns:a16="http://schemas.microsoft.com/office/drawing/2014/main" id="{95F4589E-D563-48A3-8898-88EA12B12B4D}"/>
                  </a:ext>
                </a:extLst>
              </p:cNvPr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066;p41">
                <a:extLst>
                  <a:ext uri="{FF2B5EF4-FFF2-40B4-BE49-F238E27FC236}">
                    <a16:creationId xmlns:a16="http://schemas.microsoft.com/office/drawing/2014/main" id="{DA78A9D5-9050-4519-8734-7ACC97D93457}"/>
                  </a:ext>
                </a:extLst>
              </p:cNvPr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067;p41">
                <a:extLst>
                  <a:ext uri="{FF2B5EF4-FFF2-40B4-BE49-F238E27FC236}">
                    <a16:creationId xmlns:a16="http://schemas.microsoft.com/office/drawing/2014/main" id="{F7B2B876-E8D4-4496-97D4-A2A244539D5B}"/>
                  </a:ext>
                </a:extLst>
              </p:cNvPr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068;p41">
                <a:extLst>
                  <a:ext uri="{FF2B5EF4-FFF2-40B4-BE49-F238E27FC236}">
                    <a16:creationId xmlns:a16="http://schemas.microsoft.com/office/drawing/2014/main" id="{3A0F031C-2489-455A-AFC0-5AD17A5BBD10}"/>
                  </a:ext>
                </a:extLst>
              </p:cNvPr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069;p41">
                <a:extLst>
                  <a:ext uri="{FF2B5EF4-FFF2-40B4-BE49-F238E27FC236}">
                    <a16:creationId xmlns:a16="http://schemas.microsoft.com/office/drawing/2014/main" id="{275D0170-9DAF-43A9-9AAC-7170924B6E75}"/>
                  </a:ext>
                </a:extLst>
              </p:cNvPr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70;p41">
                <a:extLst>
                  <a:ext uri="{FF2B5EF4-FFF2-40B4-BE49-F238E27FC236}">
                    <a16:creationId xmlns:a16="http://schemas.microsoft.com/office/drawing/2014/main" id="{2388F20B-C664-49A4-BFF6-8C866136AF83}"/>
                  </a:ext>
                </a:extLst>
              </p:cNvPr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071;p41">
                <a:extLst>
                  <a:ext uri="{FF2B5EF4-FFF2-40B4-BE49-F238E27FC236}">
                    <a16:creationId xmlns:a16="http://schemas.microsoft.com/office/drawing/2014/main" id="{932C12C6-9E58-4B05-B247-7E4A145335C4}"/>
                  </a:ext>
                </a:extLst>
              </p:cNvPr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072;p41">
                <a:extLst>
                  <a:ext uri="{FF2B5EF4-FFF2-40B4-BE49-F238E27FC236}">
                    <a16:creationId xmlns:a16="http://schemas.microsoft.com/office/drawing/2014/main" id="{21C058CB-DA2A-43E4-82C0-0A5B44EF4182}"/>
                  </a:ext>
                </a:extLst>
              </p:cNvPr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073;p41">
                <a:extLst>
                  <a:ext uri="{FF2B5EF4-FFF2-40B4-BE49-F238E27FC236}">
                    <a16:creationId xmlns:a16="http://schemas.microsoft.com/office/drawing/2014/main" id="{1B42E6F0-08FA-4F80-8AD5-447C359FA658}"/>
                  </a:ext>
                </a:extLst>
              </p:cNvPr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074;p41">
                <a:extLst>
                  <a:ext uri="{FF2B5EF4-FFF2-40B4-BE49-F238E27FC236}">
                    <a16:creationId xmlns:a16="http://schemas.microsoft.com/office/drawing/2014/main" id="{FDEE1C9F-4219-430C-8FCF-160936E6158A}"/>
                  </a:ext>
                </a:extLst>
              </p:cNvPr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075;p41">
                <a:extLst>
                  <a:ext uri="{FF2B5EF4-FFF2-40B4-BE49-F238E27FC236}">
                    <a16:creationId xmlns:a16="http://schemas.microsoft.com/office/drawing/2014/main" id="{1ABBDBCD-9D4E-4464-8E27-F2FFB74FB1C0}"/>
                  </a:ext>
                </a:extLst>
              </p:cNvPr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076;p41">
              <a:extLst>
                <a:ext uri="{FF2B5EF4-FFF2-40B4-BE49-F238E27FC236}">
                  <a16:creationId xmlns:a16="http://schemas.microsoft.com/office/drawing/2014/main" id="{60D57D93-D17F-4D22-801E-E55B82C598DF}"/>
                </a:ext>
              </a:extLst>
            </p:cNvPr>
            <p:cNvSpPr/>
            <p:nvPr/>
          </p:nvSpPr>
          <p:spPr>
            <a:xfrm>
              <a:off x="956926" y="1380150"/>
              <a:ext cx="7733427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rgbClr val="F8FAFB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77;p41">
              <a:extLst>
                <a:ext uri="{FF2B5EF4-FFF2-40B4-BE49-F238E27FC236}">
                  <a16:creationId xmlns:a16="http://schemas.microsoft.com/office/drawing/2014/main" id="{22FFF24B-4961-4D7F-BC25-FF9516B8B756}"/>
                </a:ext>
              </a:extLst>
            </p:cNvPr>
            <p:cNvSpPr/>
            <p:nvPr/>
          </p:nvSpPr>
          <p:spPr>
            <a:xfrm>
              <a:off x="956926" y="1381175"/>
              <a:ext cx="773342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80;p41">
              <a:extLst>
                <a:ext uri="{FF2B5EF4-FFF2-40B4-BE49-F238E27FC236}">
                  <a16:creationId xmlns:a16="http://schemas.microsoft.com/office/drawing/2014/main" id="{AF3D91E0-A0FD-4CBC-9AEF-E83EDA409FD4}"/>
                </a:ext>
              </a:extLst>
            </p:cNvPr>
            <p:cNvSpPr/>
            <p:nvPr/>
          </p:nvSpPr>
          <p:spPr>
            <a:xfrm flipH="1">
              <a:off x="1550303" y="1407407"/>
              <a:ext cx="366732" cy="124593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rgbClr val="92D050"/>
            </a:solidFill>
            <a:ln w="1905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5" name="Google Shape;3045;p49"/>
          <p:cNvSpPr txBox="1">
            <a:spLocks noGrp="1"/>
          </p:cNvSpPr>
          <p:nvPr>
            <p:ph type="subTitle" idx="3"/>
          </p:nvPr>
        </p:nvSpPr>
        <p:spPr>
          <a:xfrm>
            <a:off x="1208526" y="4085509"/>
            <a:ext cx="2268226" cy="56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2400" dirty="0">
                <a:latin typeface="Boogaloo"/>
                <a:ea typeface="Boogaloo"/>
                <a:cs typeface="Boogaloo"/>
                <a:sym typeface="Boogaloo"/>
              </a:rPr>
              <a:t>New method</a:t>
            </a:r>
            <a:endParaRPr lang="en-US" sz="2000" b="0" dirty="0">
              <a:latin typeface="Boogaloo"/>
              <a:ea typeface="Boogaloo"/>
              <a:cs typeface="Boogaloo"/>
            </a:endParaRPr>
          </a:p>
        </p:txBody>
      </p:sp>
      <p:sp>
        <p:nvSpPr>
          <p:cNvPr id="17" name="Google Shape;1080;p41">
            <a:extLst>
              <a:ext uri="{FF2B5EF4-FFF2-40B4-BE49-F238E27FC236}">
                <a16:creationId xmlns:a16="http://schemas.microsoft.com/office/drawing/2014/main" id="{EAB4E7E0-78A7-429F-BD45-AF52BDFAD62A}"/>
              </a:ext>
            </a:extLst>
          </p:cNvPr>
          <p:cNvSpPr/>
          <p:nvPr/>
        </p:nvSpPr>
        <p:spPr>
          <a:xfrm flipH="1">
            <a:off x="968874" y="1488598"/>
            <a:ext cx="133213" cy="139573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rgbClr val="FF0000"/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80;p41">
            <a:extLst>
              <a:ext uri="{FF2B5EF4-FFF2-40B4-BE49-F238E27FC236}">
                <a16:creationId xmlns:a16="http://schemas.microsoft.com/office/drawing/2014/main" id="{EC042DF0-2C10-4A0A-AB3B-FC880CFDA67E}"/>
              </a:ext>
            </a:extLst>
          </p:cNvPr>
          <p:cNvSpPr/>
          <p:nvPr/>
        </p:nvSpPr>
        <p:spPr>
          <a:xfrm flipH="1">
            <a:off x="1333824" y="1489093"/>
            <a:ext cx="133213" cy="139573"/>
          </a:xfrm>
          <a:custGeom>
            <a:avLst/>
            <a:gdLst/>
            <a:ahLst/>
            <a:cxnLst/>
            <a:rect l="l" t="t" r="r" b="b"/>
            <a:pathLst>
              <a:path w="1084" h="1073" extrusionOk="0">
                <a:moveTo>
                  <a:pt x="548" y="1"/>
                </a:moveTo>
                <a:cubicBezTo>
                  <a:pt x="250" y="1"/>
                  <a:pt x="0" y="239"/>
                  <a:pt x="0" y="536"/>
                </a:cubicBezTo>
                <a:cubicBezTo>
                  <a:pt x="0" y="834"/>
                  <a:pt x="250" y="1072"/>
                  <a:pt x="548" y="1072"/>
                </a:cubicBezTo>
                <a:cubicBezTo>
                  <a:pt x="846" y="1072"/>
                  <a:pt x="1084" y="834"/>
                  <a:pt x="1084" y="536"/>
                </a:cubicBezTo>
                <a:cubicBezTo>
                  <a:pt x="1084" y="239"/>
                  <a:pt x="846" y="1"/>
                  <a:pt x="54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raphic 25" descr="A city block with various buildings, skyscrapers and trees">
            <a:extLst>
              <a:ext uri="{FF2B5EF4-FFF2-40B4-BE49-F238E27FC236}">
                <a16:creationId xmlns:a16="http://schemas.microsoft.com/office/drawing/2014/main" id="{B3116607-9F2F-443C-A77A-4D6020422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7405" y="23353"/>
            <a:ext cx="1892829" cy="1892829"/>
          </a:xfrm>
          <a:prstGeom prst="rect">
            <a:avLst/>
          </a:prstGeom>
        </p:spPr>
      </p:pic>
      <p:sp>
        <p:nvSpPr>
          <p:cNvPr id="2" name="Google Shape;3045;p49">
            <a:extLst>
              <a:ext uri="{FF2B5EF4-FFF2-40B4-BE49-F238E27FC236}">
                <a16:creationId xmlns:a16="http://schemas.microsoft.com/office/drawing/2014/main" id="{A7EEAA43-3044-4E5B-8ACC-9B57B8883EE2}"/>
              </a:ext>
            </a:extLst>
          </p:cNvPr>
          <p:cNvSpPr txBox="1">
            <a:spLocks/>
          </p:cNvSpPr>
          <p:nvPr/>
        </p:nvSpPr>
        <p:spPr>
          <a:xfrm>
            <a:off x="5284296" y="4016814"/>
            <a:ext cx="2268226" cy="56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3200" dirty="0">
                <a:solidFill>
                  <a:srgbClr val="FF0000"/>
                </a:solidFill>
                <a:latin typeface="Boogaloo"/>
                <a:ea typeface="Boogaloo"/>
                <a:cs typeface="Boogaloo"/>
                <a:sym typeface="Boogaloo"/>
              </a:rPr>
              <a:t>X</a:t>
            </a:r>
            <a:r>
              <a:rPr lang="en-US" sz="2400" dirty="0">
                <a:latin typeface="Boogaloo"/>
                <a:ea typeface="Boogaloo"/>
                <a:cs typeface="Boogaloo"/>
                <a:sym typeface="Boogaloo"/>
              </a:rPr>
              <a:t> New application</a:t>
            </a:r>
            <a:endParaRPr lang="en-US" sz="2400" dirty="0">
              <a:latin typeface="Boogaloo"/>
              <a:ea typeface="Boogaloo"/>
              <a:cs typeface="Boogaloo"/>
            </a:endParaRPr>
          </a:p>
        </p:txBody>
      </p:sp>
      <p:pic>
        <p:nvPicPr>
          <p:cNvPr id="4" name="Picture 3" descr="No Dude">
            <a:extLst>
              <a:ext uri="{FF2B5EF4-FFF2-40B4-BE49-F238E27FC236}">
                <a16:creationId xmlns:a16="http://schemas.microsoft.com/office/drawing/2014/main" id="{207341BB-5891-48B6-A741-667235FDE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884" y="1420876"/>
            <a:ext cx="3077050" cy="3077050"/>
          </a:xfrm>
          <a:prstGeom prst="rect">
            <a:avLst/>
          </a:prstGeom>
        </p:spPr>
      </p:pic>
      <p:pic>
        <p:nvPicPr>
          <p:cNvPr id="6" name="Picture 5" descr="Wow Max The Husky">
            <a:extLst>
              <a:ext uri="{FF2B5EF4-FFF2-40B4-BE49-F238E27FC236}">
                <a16:creationId xmlns:a16="http://schemas.microsoft.com/office/drawing/2014/main" id="{E70582C7-44B3-48F9-B3AF-D96E0CF2C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49" y="3874123"/>
            <a:ext cx="1548345" cy="1548345"/>
          </a:xfrm>
          <a:prstGeom prst="rect">
            <a:avLst/>
          </a:prstGeom>
        </p:spPr>
      </p:pic>
      <p:pic>
        <p:nvPicPr>
          <p:cNvPr id="24" name="Graphic 23" descr="A city block">
            <a:extLst>
              <a:ext uri="{FF2B5EF4-FFF2-40B4-BE49-F238E27FC236}">
                <a16:creationId xmlns:a16="http://schemas.microsoft.com/office/drawing/2014/main" id="{069CD906-5331-45DB-95B5-C002A88E69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9306" y="-183229"/>
            <a:ext cx="2371215" cy="2371215"/>
          </a:xfrm>
          <a:prstGeom prst="rect">
            <a:avLst/>
          </a:prstGeom>
        </p:spPr>
      </p:pic>
      <p:pic>
        <p:nvPicPr>
          <p:cNvPr id="8" name="Graphic 7" descr="Laptop with phone and calculator">
            <a:extLst>
              <a:ext uri="{FF2B5EF4-FFF2-40B4-BE49-F238E27FC236}">
                <a16:creationId xmlns:a16="http://schemas.microsoft.com/office/drawing/2014/main" id="{AED3F445-B5C4-42F9-A226-403675B2F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6840" y="1283535"/>
            <a:ext cx="3077051" cy="30770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9812-9F83-437F-AB4B-8E7738118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3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515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8"/>
          <p:cNvGrpSpPr/>
          <p:nvPr/>
        </p:nvGrpSpPr>
        <p:grpSpPr>
          <a:xfrm>
            <a:off x="4076046" y="1080201"/>
            <a:ext cx="2982604" cy="2983098"/>
            <a:chOff x="5681280" y="2527762"/>
            <a:chExt cx="805820" cy="805826"/>
          </a:xfrm>
        </p:grpSpPr>
        <p:sp>
          <p:nvSpPr>
            <p:cNvPr id="330" name="Google Shape;330;p38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 rot="20461927">
              <a:off x="5681280" y="2527762"/>
              <a:ext cx="805752" cy="805752"/>
            </a:xfrm>
            <a:prstGeom prst="pie">
              <a:avLst>
                <a:gd name="adj1" fmla="val 1092511"/>
                <a:gd name="adj2" fmla="val 20591823"/>
              </a:avLst>
            </a:prstGeom>
            <a:solidFill>
              <a:srgbClr val="A8D68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3" name="Google Shape;323;p38"/>
          <p:cNvSpPr txBox="1">
            <a:spLocks noGrp="1"/>
          </p:cNvSpPr>
          <p:nvPr>
            <p:ph type="title"/>
          </p:nvPr>
        </p:nvSpPr>
        <p:spPr>
          <a:xfrm>
            <a:off x="1748101" y="2761291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AAF5A"/>
                </a:solidFill>
              </a:rPr>
              <a:t>90%</a:t>
            </a:r>
            <a:endParaRPr dirty="0">
              <a:solidFill>
                <a:srgbClr val="5AAF5A"/>
              </a:solidFill>
            </a:endParaRPr>
          </a:p>
        </p:txBody>
      </p:sp>
      <p:pic>
        <p:nvPicPr>
          <p:cNvPr id="25" name="Picture 2" descr="Line logo png 8 » PNG Image">
            <a:extLst>
              <a:ext uri="{FF2B5EF4-FFF2-40B4-BE49-F238E27FC236}">
                <a16:creationId xmlns:a16="http://schemas.microsoft.com/office/drawing/2014/main" id="{6F60B332-4F15-4D49-AF30-451F5F77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972" y="1380311"/>
            <a:ext cx="1377457" cy="1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FF9DFC-455B-40FB-8788-460BED8C9C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4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10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3" name="Google Shape;1813;p35"/>
          <p:cNvGrpSpPr/>
          <p:nvPr/>
        </p:nvGrpSpPr>
        <p:grpSpPr>
          <a:xfrm>
            <a:off x="836115" y="3479450"/>
            <a:ext cx="7471771" cy="1134293"/>
            <a:chOff x="621702" y="3293203"/>
            <a:chExt cx="7471771" cy="1134293"/>
          </a:xfrm>
        </p:grpSpPr>
        <p:grpSp>
          <p:nvGrpSpPr>
            <p:cNvPr id="1814" name="Google Shape;1814;p35"/>
            <p:cNvGrpSpPr/>
            <p:nvPr/>
          </p:nvGrpSpPr>
          <p:grpSpPr>
            <a:xfrm>
              <a:off x="3109837" y="3293203"/>
              <a:ext cx="760537" cy="1134293"/>
              <a:chOff x="-1230173" y="3061546"/>
              <a:chExt cx="652486" cy="973141"/>
            </a:xfrm>
          </p:grpSpPr>
          <p:sp>
            <p:nvSpPr>
              <p:cNvPr id="1815" name="Google Shape;1815;p35"/>
              <p:cNvSpPr/>
              <p:nvPr/>
            </p:nvSpPr>
            <p:spPr>
              <a:xfrm>
                <a:off x="-921741" y="3929470"/>
                <a:ext cx="63902" cy="105217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5"/>
              <p:cNvSpPr/>
              <p:nvPr/>
            </p:nvSpPr>
            <p:spPr>
              <a:xfrm>
                <a:off x="-1230173" y="3061546"/>
                <a:ext cx="627813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5"/>
              <p:cNvSpPr/>
              <p:nvPr/>
            </p:nvSpPr>
            <p:spPr>
              <a:xfrm>
                <a:off x="-1230173" y="3061546"/>
                <a:ext cx="652486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35"/>
            <p:cNvGrpSpPr/>
            <p:nvPr/>
          </p:nvGrpSpPr>
          <p:grpSpPr>
            <a:xfrm>
              <a:off x="7538527" y="3599707"/>
              <a:ext cx="554946" cy="827784"/>
              <a:chOff x="-1327475" y="2916375"/>
              <a:chExt cx="749725" cy="1118325"/>
            </a:xfrm>
          </p:grpSpPr>
          <p:sp>
            <p:nvSpPr>
              <p:cNvPr id="1819" name="Google Shape;1819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8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2" name="Google Shape;1822;p35"/>
            <p:cNvGrpSpPr/>
            <p:nvPr/>
          </p:nvGrpSpPr>
          <p:grpSpPr>
            <a:xfrm>
              <a:off x="621702" y="3599707"/>
              <a:ext cx="554946" cy="827784"/>
              <a:chOff x="-1327475" y="2916375"/>
              <a:chExt cx="749725" cy="1118325"/>
            </a:xfrm>
          </p:grpSpPr>
          <p:sp>
            <p:nvSpPr>
              <p:cNvPr id="1823" name="Google Shape;1823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6" name="Google Shape;1826;p35"/>
          <p:cNvGrpSpPr/>
          <p:nvPr/>
        </p:nvGrpSpPr>
        <p:grpSpPr>
          <a:xfrm>
            <a:off x="4860097" y="3535180"/>
            <a:ext cx="2163701" cy="1255236"/>
            <a:chOff x="4470176" y="3297806"/>
            <a:chExt cx="2336357" cy="1355400"/>
          </a:xfrm>
        </p:grpSpPr>
        <p:grpSp>
          <p:nvGrpSpPr>
            <p:cNvPr id="1827" name="Google Shape;1827;p35"/>
            <p:cNvGrpSpPr/>
            <p:nvPr/>
          </p:nvGrpSpPr>
          <p:grpSpPr>
            <a:xfrm rot="-4708987">
              <a:off x="6503893" y="3647909"/>
              <a:ext cx="295718" cy="255668"/>
              <a:chOff x="101940" y="1511157"/>
              <a:chExt cx="152131" cy="131514"/>
            </a:xfrm>
          </p:grpSpPr>
          <p:sp>
            <p:nvSpPr>
              <p:cNvPr id="1828" name="Google Shape;1828;p35"/>
              <p:cNvSpPr/>
              <p:nvPr/>
            </p:nvSpPr>
            <p:spPr>
              <a:xfrm>
                <a:off x="185999" y="1524684"/>
                <a:ext cx="51398" cy="42536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176" extrusionOk="0">
                    <a:moveTo>
                      <a:pt x="302" y="0"/>
                    </a:moveTo>
                    <a:cubicBezTo>
                      <a:pt x="228" y="0"/>
                      <a:pt x="167" y="22"/>
                      <a:pt x="125" y="70"/>
                    </a:cubicBezTo>
                    <a:cubicBezTo>
                      <a:pt x="1" y="212"/>
                      <a:pt x="143" y="567"/>
                      <a:pt x="462" y="851"/>
                    </a:cubicBezTo>
                    <a:cubicBezTo>
                      <a:pt x="691" y="1054"/>
                      <a:pt x="948" y="1176"/>
                      <a:pt x="1120" y="1176"/>
                    </a:cubicBezTo>
                    <a:cubicBezTo>
                      <a:pt x="1188" y="1176"/>
                      <a:pt x="1243" y="1157"/>
                      <a:pt x="1278" y="1117"/>
                    </a:cubicBezTo>
                    <a:cubicBezTo>
                      <a:pt x="1420" y="975"/>
                      <a:pt x="1260" y="620"/>
                      <a:pt x="941" y="336"/>
                    </a:cubicBezTo>
                    <a:cubicBezTo>
                      <a:pt x="717" y="124"/>
                      <a:pt x="475" y="0"/>
                      <a:pt x="302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5"/>
              <p:cNvSpPr/>
              <p:nvPr/>
            </p:nvSpPr>
            <p:spPr>
              <a:xfrm>
                <a:off x="153265" y="1519006"/>
                <a:ext cx="29551" cy="1414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91" extrusionOk="0">
                    <a:moveTo>
                      <a:pt x="492" y="1"/>
                    </a:moveTo>
                    <a:cubicBezTo>
                      <a:pt x="443" y="1"/>
                      <a:pt x="391" y="5"/>
                      <a:pt x="338" y="14"/>
                    </a:cubicBezTo>
                    <a:cubicBezTo>
                      <a:pt x="125" y="67"/>
                      <a:pt x="1" y="156"/>
                      <a:pt x="36" y="280"/>
                    </a:cubicBezTo>
                    <a:cubicBezTo>
                      <a:pt x="62" y="345"/>
                      <a:pt x="162" y="390"/>
                      <a:pt x="303" y="390"/>
                    </a:cubicBezTo>
                    <a:cubicBezTo>
                      <a:pt x="357" y="390"/>
                      <a:pt x="416" y="384"/>
                      <a:pt x="480" y="369"/>
                    </a:cubicBezTo>
                    <a:cubicBezTo>
                      <a:pt x="693" y="334"/>
                      <a:pt x="817" y="227"/>
                      <a:pt x="781" y="121"/>
                    </a:cubicBezTo>
                    <a:cubicBezTo>
                      <a:pt x="755" y="41"/>
                      <a:pt x="638" y="1"/>
                      <a:pt x="492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5"/>
              <p:cNvSpPr/>
              <p:nvPr/>
            </p:nvSpPr>
            <p:spPr>
              <a:xfrm>
                <a:off x="105159" y="1511157"/>
                <a:ext cx="148912" cy="130972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621" extrusionOk="0">
                    <a:moveTo>
                      <a:pt x="2053" y="0"/>
                    </a:moveTo>
                    <a:cubicBezTo>
                      <a:pt x="1344" y="0"/>
                      <a:pt x="671" y="424"/>
                      <a:pt x="390" y="1118"/>
                    </a:cubicBezTo>
                    <a:cubicBezTo>
                      <a:pt x="0" y="2041"/>
                      <a:pt x="444" y="3106"/>
                      <a:pt x="1366" y="3478"/>
                    </a:cubicBezTo>
                    <a:cubicBezTo>
                      <a:pt x="1594" y="3575"/>
                      <a:pt x="1831" y="3620"/>
                      <a:pt x="2064" y="3620"/>
                    </a:cubicBezTo>
                    <a:cubicBezTo>
                      <a:pt x="2774" y="3620"/>
                      <a:pt x="3450" y="3197"/>
                      <a:pt x="3744" y="2502"/>
                    </a:cubicBezTo>
                    <a:cubicBezTo>
                      <a:pt x="4116" y="1580"/>
                      <a:pt x="3673" y="515"/>
                      <a:pt x="2750" y="142"/>
                    </a:cubicBezTo>
                    <a:cubicBezTo>
                      <a:pt x="2522" y="46"/>
                      <a:pt x="2286" y="0"/>
                      <a:pt x="2053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5"/>
              <p:cNvSpPr/>
              <p:nvPr/>
            </p:nvSpPr>
            <p:spPr>
              <a:xfrm>
                <a:off x="101940" y="1524648"/>
                <a:ext cx="143161" cy="118023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263" extrusionOk="0">
                    <a:moveTo>
                      <a:pt x="1065" y="0"/>
                    </a:moveTo>
                    <a:cubicBezTo>
                      <a:pt x="0" y="816"/>
                      <a:pt x="142" y="2466"/>
                      <a:pt x="1349" y="3070"/>
                    </a:cubicBezTo>
                    <a:cubicBezTo>
                      <a:pt x="1613" y="3202"/>
                      <a:pt x="1887" y="3263"/>
                      <a:pt x="2154" y="3263"/>
                    </a:cubicBezTo>
                    <a:cubicBezTo>
                      <a:pt x="3103" y="3263"/>
                      <a:pt x="3957" y="2494"/>
                      <a:pt x="3957" y="1455"/>
                    </a:cubicBezTo>
                    <a:cubicBezTo>
                      <a:pt x="3957" y="1384"/>
                      <a:pt x="3957" y="1313"/>
                      <a:pt x="3957" y="1260"/>
                    </a:cubicBezTo>
                    <a:cubicBezTo>
                      <a:pt x="3638" y="1491"/>
                      <a:pt x="3265" y="1615"/>
                      <a:pt x="2875" y="1615"/>
                    </a:cubicBezTo>
                    <a:cubicBezTo>
                      <a:pt x="1934" y="1615"/>
                      <a:pt x="1171" y="923"/>
                      <a:pt x="1065" y="0"/>
                    </a:cubicBezTo>
                    <a:close/>
                  </a:path>
                </a:pathLst>
              </a:custGeom>
              <a:solidFill>
                <a:srgbClr val="FFE8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/>
              <p:cNvSpPr/>
              <p:nvPr/>
            </p:nvSpPr>
            <p:spPr>
              <a:xfrm>
                <a:off x="121182" y="1565701"/>
                <a:ext cx="111078" cy="69663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926" extrusionOk="0">
                    <a:moveTo>
                      <a:pt x="36" y="1"/>
                    </a:moveTo>
                    <a:cubicBezTo>
                      <a:pt x="1" y="107"/>
                      <a:pt x="1" y="214"/>
                      <a:pt x="1" y="302"/>
                    </a:cubicBezTo>
                    <a:cubicBezTo>
                      <a:pt x="1" y="1323"/>
                      <a:pt x="817" y="1925"/>
                      <a:pt x="1638" y="1925"/>
                    </a:cubicBezTo>
                    <a:cubicBezTo>
                      <a:pt x="2201" y="1925"/>
                      <a:pt x="2767" y="1641"/>
                      <a:pt x="3070" y="1012"/>
                    </a:cubicBezTo>
                    <a:lnTo>
                      <a:pt x="3070" y="1012"/>
                    </a:lnTo>
                    <a:cubicBezTo>
                      <a:pt x="2733" y="1314"/>
                      <a:pt x="2307" y="1473"/>
                      <a:pt x="1846" y="1473"/>
                    </a:cubicBezTo>
                    <a:cubicBezTo>
                      <a:pt x="977" y="1473"/>
                      <a:pt x="214" y="870"/>
                      <a:pt x="36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3" name="Google Shape;1833;p35"/>
            <p:cNvGrpSpPr/>
            <p:nvPr/>
          </p:nvGrpSpPr>
          <p:grpSpPr>
            <a:xfrm>
              <a:off x="4470176" y="3297806"/>
              <a:ext cx="1804236" cy="1355400"/>
              <a:chOff x="-2022624" y="2368406"/>
              <a:chExt cx="1804236" cy="1355400"/>
            </a:xfrm>
          </p:grpSpPr>
          <p:sp>
            <p:nvSpPr>
              <p:cNvPr id="1834" name="Google Shape;1834;p35"/>
              <p:cNvSpPr/>
              <p:nvPr/>
            </p:nvSpPr>
            <p:spPr>
              <a:xfrm rot="-481">
                <a:off x="-1882313" y="3599811"/>
                <a:ext cx="1523617" cy="123889"/>
              </a:xfrm>
              <a:custGeom>
                <a:avLst/>
                <a:gdLst/>
                <a:ahLst/>
                <a:cxnLst/>
                <a:rect l="l" t="t" r="r" b="b"/>
                <a:pathLst>
                  <a:path w="85285" h="5648" extrusionOk="0">
                    <a:moveTo>
                      <a:pt x="42648" y="0"/>
                    </a:moveTo>
                    <a:cubicBezTo>
                      <a:pt x="19096" y="0"/>
                      <a:pt x="0" y="1260"/>
                      <a:pt x="0" y="2818"/>
                    </a:cubicBezTo>
                    <a:cubicBezTo>
                      <a:pt x="0" y="4376"/>
                      <a:pt x="19096" y="5648"/>
                      <a:pt x="42648" y="5648"/>
                    </a:cubicBezTo>
                    <a:cubicBezTo>
                      <a:pt x="66200" y="5648"/>
                      <a:pt x="85284" y="4376"/>
                      <a:pt x="85284" y="2818"/>
                    </a:cubicBezTo>
                    <a:cubicBezTo>
                      <a:pt x="85284" y="1260"/>
                      <a:pt x="66200" y="0"/>
                      <a:pt x="42648" y="0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5" name="Google Shape;1835;p35"/>
              <p:cNvGrpSpPr/>
              <p:nvPr/>
            </p:nvGrpSpPr>
            <p:grpSpPr>
              <a:xfrm>
                <a:off x="-2022624" y="2368406"/>
                <a:ext cx="1804236" cy="1231297"/>
                <a:chOff x="-4935204" y="31669"/>
                <a:chExt cx="6153603" cy="4199511"/>
              </a:xfrm>
            </p:grpSpPr>
            <p:sp>
              <p:nvSpPr>
                <p:cNvPr id="1836" name="Google Shape;1836;p35"/>
                <p:cNvSpPr/>
                <p:nvPr/>
              </p:nvSpPr>
              <p:spPr>
                <a:xfrm>
                  <a:off x="766662" y="3477933"/>
                  <a:ext cx="209061" cy="106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5041" extrusionOk="0">
                      <a:moveTo>
                        <a:pt x="4339" y="1"/>
                      </a:moveTo>
                      <a:cubicBezTo>
                        <a:pt x="3820" y="1"/>
                        <a:pt x="3317" y="76"/>
                        <a:pt x="2867" y="151"/>
                      </a:cubicBezTo>
                      <a:cubicBezTo>
                        <a:pt x="1381" y="363"/>
                        <a:pt x="1" y="1000"/>
                        <a:pt x="107" y="1213"/>
                      </a:cubicBezTo>
                      <a:cubicBezTo>
                        <a:pt x="107" y="1425"/>
                        <a:pt x="1593" y="1319"/>
                        <a:pt x="2867" y="1425"/>
                      </a:cubicBezTo>
                      <a:cubicBezTo>
                        <a:pt x="3504" y="1425"/>
                        <a:pt x="4140" y="1531"/>
                        <a:pt x="4671" y="1637"/>
                      </a:cubicBezTo>
                      <a:cubicBezTo>
                        <a:pt x="4883" y="1743"/>
                        <a:pt x="5096" y="1849"/>
                        <a:pt x="5308" y="1956"/>
                      </a:cubicBezTo>
                      <a:cubicBezTo>
                        <a:pt x="5627" y="1956"/>
                        <a:pt x="5839" y="2062"/>
                        <a:pt x="6051" y="2168"/>
                      </a:cubicBezTo>
                      <a:cubicBezTo>
                        <a:pt x="6582" y="2380"/>
                        <a:pt x="7113" y="2699"/>
                        <a:pt x="7537" y="3123"/>
                      </a:cubicBezTo>
                      <a:cubicBezTo>
                        <a:pt x="8553" y="3936"/>
                        <a:pt x="9375" y="5041"/>
                        <a:pt x="9629" y="5041"/>
                      </a:cubicBezTo>
                      <a:cubicBezTo>
                        <a:pt x="9641" y="5041"/>
                        <a:pt x="9651" y="5038"/>
                        <a:pt x="9660" y="5034"/>
                      </a:cubicBezTo>
                      <a:cubicBezTo>
                        <a:pt x="9872" y="4822"/>
                        <a:pt x="9342" y="3548"/>
                        <a:pt x="8386" y="2274"/>
                      </a:cubicBezTo>
                      <a:cubicBezTo>
                        <a:pt x="7962" y="1637"/>
                        <a:pt x="7431" y="1213"/>
                        <a:pt x="6900" y="788"/>
                      </a:cubicBezTo>
                      <a:cubicBezTo>
                        <a:pt x="6688" y="576"/>
                        <a:pt x="6476" y="470"/>
                        <a:pt x="6263" y="363"/>
                      </a:cubicBezTo>
                      <a:lnTo>
                        <a:pt x="5945" y="257"/>
                      </a:lnTo>
                      <a:cubicBezTo>
                        <a:pt x="5627" y="151"/>
                        <a:pt x="5308" y="45"/>
                        <a:pt x="4990" y="45"/>
                      </a:cubicBezTo>
                      <a:cubicBezTo>
                        <a:pt x="4772" y="14"/>
                        <a:pt x="4554" y="1"/>
                        <a:pt x="4339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5"/>
                <p:cNvSpPr/>
                <p:nvPr/>
              </p:nvSpPr>
              <p:spPr>
                <a:xfrm>
                  <a:off x="-4935204" y="2564665"/>
                  <a:ext cx="2117733" cy="109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1" h="51744" extrusionOk="0">
                      <a:moveTo>
                        <a:pt x="51891" y="0"/>
                      </a:moveTo>
                      <a:cubicBezTo>
                        <a:pt x="50002" y="0"/>
                        <a:pt x="48895" y="62"/>
                        <a:pt x="48895" y="62"/>
                      </a:cubicBezTo>
                      <a:cubicBezTo>
                        <a:pt x="48895" y="62"/>
                        <a:pt x="50190" y="15503"/>
                        <a:pt x="45735" y="15503"/>
                      </a:cubicBezTo>
                      <a:cubicBezTo>
                        <a:pt x="45591" y="15503"/>
                        <a:pt x="45441" y="15487"/>
                        <a:pt x="45286" y="15454"/>
                      </a:cubicBezTo>
                      <a:cubicBezTo>
                        <a:pt x="40297" y="14392"/>
                        <a:pt x="32866" y="1973"/>
                        <a:pt x="32866" y="1973"/>
                      </a:cubicBezTo>
                      <a:cubicBezTo>
                        <a:pt x="32866" y="1973"/>
                        <a:pt x="29151" y="6007"/>
                        <a:pt x="24162" y="11951"/>
                      </a:cubicBezTo>
                      <a:cubicBezTo>
                        <a:pt x="19173" y="17895"/>
                        <a:pt x="5162" y="24158"/>
                        <a:pt x="2508" y="27873"/>
                      </a:cubicBezTo>
                      <a:cubicBezTo>
                        <a:pt x="0" y="31249"/>
                        <a:pt x="1612" y="35764"/>
                        <a:pt x="8299" y="35764"/>
                      </a:cubicBezTo>
                      <a:cubicBezTo>
                        <a:pt x="8970" y="35764"/>
                        <a:pt x="9694" y="35719"/>
                        <a:pt x="10469" y="35622"/>
                      </a:cubicBezTo>
                      <a:cubicBezTo>
                        <a:pt x="18855" y="34454"/>
                        <a:pt x="27877" y="23627"/>
                        <a:pt x="27877" y="23627"/>
                      </a:cubicBezTo>
                      <a:cubicBezTo>
                        <a:pt x="27877" y="23627"/>
                        <a:pt x="32760" y="43583"/>
                        <a:pt x="59297" y="50589"/>
                      </a:cubicBezTo>
                      <a:cubicBezTo>
                        <a:pt x="62327" y="51389"/>
                        <a:pt x="65193" y="51743"/>
                        <a:pt x="67892" y="51743"/>
                      </a:cubicBezTo>
                      <a:cubicBezTo>
                        <a:pt x="88828" y="51743"/>
                        <a:pt x="99739" y="30421"/>
                        <a:pt x="99739" y="30421"/>
                      </a:cubicBezTo>
                      <a:cubicBezTo>
                        <a:pt x="100011" y="2085"/>
                        <a:pt x="62836" y="0"/>
                        <a:pt x="51891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5"/>
                <p:cNvSpPr/>
                <p:nvPr/>
              </p:nvSpPr>
              <p:spPr>
                <a:xfrm>
                  <a:off x="-4902340" y="2565088"/>
                  <a:ext cx="1326148" cy="75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8" h="35709" extrusionOk="0">
                      <a:moveTo>
                        <a:pt x="49921" y="1"/>
                      </a:moveTo>
                      <a:cubicBezTo>
                        <a:pt x="49057" y="1"/>
                        <a:pt x="48196" y="14"/>
                        <a:pt x="47343" y="42"/>
                      </a:cubicBezTo>
                      <a:cubicBezTo>
                        <a:pt x="47343" y="42"/>
                        <a:pt x="48638" y="15483"/>
                        <a:pt x="44183" y="15483"/>
                      </a:cubicBezTo>
                      <a:cubicBezTo>
                        <a:pt x="44039" y="15483"/>
                        <a:pt x="43889" y="15467"/>
                        <a:pt x="43734" y="15434"/>
                      </a:cubicBezTo>
                      <a:cubicBezTo>
                        <a:pt x="38851" y="14372"/>
                        <a:pt x="31420" y="1953"/>
                        <a:pt x="31420" y="1953"/>
                      </a:cubicBezTo>
                      <a:lnTo>
                        <a:pt x="31314" y="1953"/>
                      </a:lnTo>
                      <a:cubicBezTo>
                        <a:pt x="29934" y="3439"/>
                        <a:pt x="28554" y="5031"/>
                        <a:pt x="27174" y="6624"/>
                      </a:cubicBezTo>
                      <a:lnTo>
                        <a:pt x="26750" y="7048"/>
                      </a:lnTo>
                      <a:cubicBezTo>
                        <a:pt x="25476" y="8640"/>
                        <a:pt x="23990" y="10233"/>
                        <a:pt x="22716" y="11931"/>
                      </a:cubicBezTo>
                      <a:cubicBezTo>
                        <a:pt x="17621" y="17875"/>
                        <a:pt x="3610" y="24138"/>
                        <a:pt x="956" y="27853"/>
                      </a:cubicBezTo>
                      <a:cubicBezTo>
                        <a:pt x="744" y="28065"/>
                        <a:pt x="637" y="28278"/>
                        <a:pt x="531" y="28490"/>
                      </a:cubicBezTo>
                      <a:cubicBezTo>
                        <a:pt x="425" y="28596"/>
                        <a:pt x="425" y="28702"/>
                        <a:pt x="425" y="28702"/>
                      </a:cubicBezTo>
                      <a:cubicBezTo>
                        <a:pt x="319" y="28915"/>
                        <a:pt x="319" y="29021"/>
                        <a:pt x="213" y="29233"/>
                      </a:cubicBezTo>
                      <a:cubicBezTo>
                        <a:pt x="213" y="29339"/>
                        <a:pt x="213" y="29445"/>
                        <a:pt x="107" y="29445"/>
                      </a:cubicBezTo>
                      <a:cubicBezTo>
                        <a:pt x="1" y="29552"/>
                        <a:pt x="1" y="29764"/>
                        <a:pt x="1" y="29870"/>
                      </a:cubicBezTo>
                      <a:cubicBezTo>
                        <a:pt x="1" y="29976"/>
                        <a:pt x="1" y="30082"/>
                        <a:pt x="1" y="30188"/>
                      </a:cubicBezTo>
                      <a:lnTo>
                        <a:pt x="1" y="30507"/>
                      </a:lnTo>
                      <a:lnTo>
                        <a:pt x="1" y="30931"/>
                      </a:lnTo>
                      <a:lnTo>
                        <a:pt x="1" y="31144"/>
                      </a:lnTo>
                      <a:cubicBezTo>
                        <a:pt x="1" y="31462"/>
                        <a:pt x="107" y="31674"/>
                        <a:pt x="107" y="31887"/>
                      </a:cubicBezTo>
                      <a:cubicBezTo>
                        <a:pt x="213" y="32205"/>
                        <a:pt x="213" y="32418"/>
                        <a:pt x="319" y="32630"/>
                      </a:cubicBezTo>
                      <a:lnTo>
                        <a:pt x="319" y="32736"/>
                      </a:lnTo>
                      <a:cubicBezTo>
                        <a:pt x="425" y="32842"/>
                        <a:pt x="531" y="33054"/>
                        <a:pt x="637" y="33161"/>
                      </a:cubicBezTo>
                      <a:lnTo>
                        <a:pt x="637" y="33267"/>
                      </a:lnTo>
                      <a:cubicBezTo>
                        <a:pt x="850" y="33479"/>
                        <a:pt x="956" y="33585"/>
                        <a:pt x="1062" y="33691"/>
                      </a:cubicBezTo>
                      <a:cubicBezTo>
                        <a:pt x="2230" y="34859"/>
                        <a:pt x="3716" y="35602"/>
                        <a:pt x="5308" y="35708"/>
                      </a:cubicBezTo>
                      <a:cubicBezTo>
                        <a:pt x="3503" y="33373"/>
                        <a:pt x="2654" y="30401"/>
                        <a:pt x="6369" y="27535"/>
                      </a:cubicBezTo>
                      <a:cubicBezTo>
                        <a:pt x="12039" y="23263"/>
                        <a:pt x="16174" y="20753"/>
                        <a:pt x="18526" y="20753"/>
                      </a:cubicBezTo>
                      <a:cubicBezTo>
                        <a:pt x="19388" y="20753"/>
                        <a:pt x="20011" y="21091"/>
                        <a:pt x="20381" y="21803"/>
                      </a:cubicBezTo>
                      <a:cubicBezTo>
                        <a:pt x="21124" y="23713"/>
                        <a:pt x="21761" y="25836"/>
                        <a:pt x="22185" y="27853"/>
                      </a:cubicBezTo>
                      <a:cubicBezTo>
                        <a:pt x="23141" y="27004"/>
                        <a:pt x="23884" y="26155"/>
                        <a:pt x="24627" y="25518"/>
                      </a:cubicBezTo>
                      <a:lnTo>
                        <a:pt x="25051" y="24987"/>
                      </a:lnTo>
                      <a:cubicBezTo>
                        <a:pt x="25264" y="24669"/>
                        <a:pt x="25476" y="24456"/>
                        <a:pt x="25688" y="24244"/>
                      </a:cubicBezTo>
                      <a:lnTo>
                        <a:pt x="25795" y="24138"/>
                      </a:lnTo>
                      <a:lnTo>
                        <a:pt x="26007" y="23926"/>
                      </a:lnTo>
                      <a:lnTo>
                        <a:pt x="26113" y="23713"/>
                      </a:lnTo>
                      <a:lnTo>
                        <a:pt x="26219" y="23607"/>
                      </a:lnTo>
                      <a:cubicBezTo>
                        <a:pt x="26538" y="24669"/>
                        <a:pt x="26962" y="25624"/>
                        <a:pt x="27387" y="26686"/>
                      </a:cubicBezTo>
                      <a:lnTo>
                        <a:pt x="27493" y="26579"/>
                      </a:lnTo>
                      <a:cubicBezTo>
                        <a:pt x="27193" y="22482"/>
                        <a:pt x="27552" y="17820"/>
                        <a:pt x="30341" y="17820"/>
                      </a:cubicBezTo>
                      <a:cubicBezTo>
                        <a:pt x="30514" y="17820"/>
                        <a:pt x="30697" y="17838"/>
                        <a:pt x="30890" y="17875"/>
                      </a:cubicBezTo>
                      <a:cubicBezTo>
                        <a:pt x="34711" y="18724"/>
                        <a:pt x="37471" y="23183"/>
                        <a:pt x="40549" y="25518"/>
                      </a:cubicBezTo>
                      <a:cubicBezTo>
                        <a:pt x="42636" y="27065"/>
                        <a:pt x="44845" y="27783"/>
                        <a:pt x="46945" y="27783"/>
                      </a:cubicBezTo>
                      <a:cubicBezTo>
                        <a:pt x="51038" y="27783"/>
                        <a:pt x="54715" y="25054"/>
                        <a:pt x="56259" y="20423"/>
                      </a:cubicBezTo>
                      <a:lnTo>
                        <a:pt x="56259" y="20423"/>
                      </a:lnTo>
                      <a:cubicBezTo>
                        <a:pt x="55304" y="20741"/>
                        <a:pt x="54242" y="21060"/>
                        <a:pt x="53181" y="21272"/>
                      </a:cubicBezTo>
                      <a:cubicBezTo>
                        <a:pt x="58382" y="18406"/>
                        <a:pt x="62628" y="8534"/>
                        <a:pt x="59443" y="2908"/>
                      </a:cubicBezTo>
                      <a:cubicBezTo>
                        <a:pt x="58807" y="1847"/>
                        <a:pt x="57957" y="998"/>
                        <a:pt x="57002" y="255"/>
                      </a:cubicBezTo>
                      <a:cubicBezTo>
                        <a:pt x="54671" y="99"/>
                        <a:pt x="52283" y="1"/>
                        <a:pt x="49921" y="1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35"/>
                <p:cNvSpPr/>
                <p:nvPr/>
              </p:nvSpPr>
              <p:spPr>
                <a:xfrm>
                  <a:off x="-4934759" y="2604177"/>
                  <a:ext cx="1853067" cy="1054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12" h="49778" extrusionOk="0">
                      <a:moveTo>
                        <a:pt x="32845" y="1"/>
                      </a:moveTo>
                      <a:cubicBezTo>
                        <a:pt x="32845" y="1"/>
                        <a:pt x="29130" y="4035"/>
                        <a:pt x="24141" y="9979"/>
                      </a:cubicBezTo>
                      <a:cubicBezTo>
                        <a:pt x="19152" y="15923"/>
                        <a:pt x="5141" y="22292"/>
                        <a:pt x="2487" y="26007"/>
                      </a:cubicBezTo>
                      <a:cubicBezTo>
                        <a:pt x="1" y="29450"/>
                        <a:pt x="1649" y="33926"/>
                        <a:pt x="8132" y="33926"/>
                      </a:cubicBezTo>
                      <a:cubicBezTo>
                        <a:pt x="8845" y="33926"/>
                        <a:pt x="9617" y="33872"/>
                        <a:pt x="10448" y="33756"/>
                      </a:cubicBezTo>
                      <a:cubicBezTo>
                        <a:pt x="18728" y="32588"/>
                        <a:pt x="27750" y="21655"/>
                        <a:pt x="27750" y="21655"/>
                      </a:cubicBezTo>
                      <a:cubicBezTo>
                        <a:pt x="27750" y="21655"/>
                        <a:pt x="32633" y="41611"/>
                        <a:pt x="59276" y="48617"/>
                      </a:cubicBezTo>
                      <a:cubicBezTo>
                        <a:pt x="62035" y="49396"/>
                        <a:pt x="64862" y="49778"/>
                        <a:pt x="67676" y="49778"/>
                      </a:cubicBezTo>
                      <a:cubicBezTo>
                        <a:pt x="74820" y="49778"/>
                        <a:pt x="81876" y="47318"/>
                        <a:pt x="87511" y="42672"/>
                      </a:cubicBezTo>
                      <a:lnTo>
                        <a:pt x="87511" y="42672"/>
                      </a:lnTo>
                      <a:cubicBezTo>
                        <a:pt x="82828" y="44334"/>
                        <a:pt x="75947" y="46259"/>
                        <a:pt x="69214" y="46259"/>
                      </a:cubicBezTo>
                      <a:cubicBezTo>
                        <a:pt x="61755" y="46259"/>
                        <a:pt x="54477" y="43896"/>
                        <a:pt x="50572" y="36197"/>
                      </a:cubicBezTo>
                      <a:cubicBezTo>
                        <a:pt x="42929" y="21337"/>
                        <a:pt x="51952" y="15923"/>
                        <a:pt x="52376" y="7856"/>
                      </a:cubicBezTo>
                      <a:lnTo>
                        <a:pt x="52376" y="7856"/>
                      </a:lnTo>
                      <a:cubicBezTo>
                        <a:pt x="51103" y="9236"/>
                        <a:pt x="49404" y="10191"/>
                        <a:pt x="47600" y="10510"/>
                      </a:cubicBezTo>
                      <a:cubicBezTo>
                        <a:pt x="47238" y="11324"/>
                        <a:pt x="46490" y="11830"/>
                        <a:pt x="45620" y="11830"/>
                      </a:cubicBezTo>
                      <a:cubicBezTo>
                        <a:pt x="45469" y="11830"/>
                        <a:pt x="45315" y="11815"/>
                        <a:pt x="45158" y="11783"/>
                      </a:cubicBezTo>
                      <a:cubicBezTo>
                        <a:pt x="40169" y="10828"/>
                        <a:pt x="32845" y="1"/>
                        <a:pt x="328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5"/>
                <p:cNvSpPr/>
                <p:nvPr/>
              </p:nvSpPr>
              <p:spPr>
                <a:xfrm>
                  <a:off x="-3124423" y="2815461"/>
                  <a:ext cx="393368" cy="732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7" h="34605" extrusionOk="0">
                      <a:moveTo>
                        <a:pt x="17090" y="1"/>
                      </a:moveTo>
                      <a:cubicBezTo>
                        <a:pt x="17090" y="1275"/>
                        <a:pt x="17196" y="2442"/>
                        <a:pt x="17409" y="3610"/>
                      </a:cubicBezTo>
                      <a:cubicBezTo>
                        <a:pt x="17621" y="6264"/>
                        <a:pt x="17515" y="8811"/>
                        <a:pt x="17090" y="11359"/>
                      </a:cubicBezTo>
                      <a:cubicBezTo>
                        <a:pt x="16878" y="12739"/>
                        <a:pt x="16560" y="14119"/>
                        <a:pt x="16135" y="15392"/>
                      </a:cubicBezTo>
                      <a:cubicBezTo>
                        <a:pt x="15710" y="16454"/>
                        <a:pt x="15286" y="17621"/>
                        <a:pt x="14755" y="18683"/>
                      </a:cubicBezTo>
                      <a:cubicBezTo>
                        <a:pt x="14543" y="19107"/>
                        <a:pt x="14331" y="19426"/>
                        <a:pt x="14118" y="19850"/>
                      </a:cubicBezTo>
                      <a:lnTo>
                        <a:pt x="13800" y="20275"/>
                      </a:lnTo>
                      <a:lnTo>
                        <a:pt x="13587" y="19957"/>
                      </a:lnTo>
                      <a:cubicBezTo>
                        <a:pt x="13481" y="19638"/>
                        <a:pt x="13269" y="19320"/>
                        <a:pt x="13057" y="18895"/>
                      </a:cubicBezTo>
                      <a:lnTo>
                        <a:pt x="11571" y="16135"/>
                      </a:lnTo>
                      <a:lnTo>
                        <a:pt x="11465" y="19214"/>
                      </a:lnTo>
                      <a:cubicBezTo>
                        <a:pt x="11358" y="20912"/>
                        <a:pt x="10934" y="22610"/>
                        <a:pt x="10191" y="24096"/>
                      </a:cubicBezTo>
                      <a:cubicBezTo>
                        <a:pt x="9235" y="26007"/>
                        <a:pt x="7962" y="27812"/>
                        <a:pt x="6369" y="29404"/>
                      </a:cubicBezTo>
                      <a:cubicBezTo>
                        <a:pt x="3397" y="32588"/>
                        <a:pt x="1" y="34393"/>
                        <a:pt x="107" y="34605"/>
                      </a:cubicBezTo>
                      <a:cubicBezTo>
                        <a:pt x="956" y="34393"/>
                        <a:pt x="1699" y="34074"/>
                        <a:pt x="2442" y="33544"/>
                      </a:cubicBezTo>
                      <a:cubicBezTo>
                        <a:pt x="4140" y="32588"/>
                        <a:pt x="5733" y="31421"/>
                        <a:pt x="7219" y="30147"/>
                      </a:cubicBezTo>
                      <a:cubicBezTo>
                        <a:pt x="8917" y="28661"/>
                        <a:pt x="10403" y="26750"/>
                        <a:pt x="11571" y="24733"/>
                      </a:cubicBezTo>
                      <a:cubicBezTo>
                        <a:pt x="12108" y="23779"/>
                        <a:pt x="12510" y="22791"/>
                        <a:pt x="12779" y="21769"/>
                      </a:cubicBezTo>
                      <a:lnTo>
                        <a:pt x="12779" y="21769"/>
                      </a:lnTo>
                      <a:lnTo>
                        <a:pt x="12844" y="21867"/>
                      </a:lnTo>
                      <a:cubicBezTo>
                        <a:pt x="13057" y="22080"/>
                        <a:pt x="13269" y="22292"/>
                        <a:pt x="13481" y="22504"/>
                      </a:cubicBezTo>
                      <a:lnTo>
                        <a:pt x="13587" y="22716"/>
                      </a:lnTo>
                      <a:lnTo>
                        <a:pt x="14012" y="23141"/>
                      </a:lnTo>
                      <a:lnTo>
                        <a:pt x="14012" y="23247"/>
                      </a:lnTo>
                      <a:cubicBezTo>
                        <a:pt x="14118" y="23247"/>
                        <a:pt x="14118" y="23141"/>
                        <a:pt x="14118" y="23141"/>
                      </a:cubicBezTo>
                      <a:cubicBezTo>
                        <a:pt x="14224" y="23035"/>
                        <a:pt x="14224" y="22929"/>
                        <a:pt x="14331" y="22823"/>
                      </a:cubicBezTo>
                      <a:lnTo>
                        <a:pt x="14755" y="22186"/>
                      </a:lnTo>
                      <a:cubicBezTo>
                        <a:pt x="15074" y="21761"/>
                        <a:pt x="15392" y="21230"/>
                        <a:pt x="15710" y="20806"/>
                      </a:cubicBezTo>
                      <a:cubicBezTo>
                        <a:pt x="16029" y="20381"/>
                        <a:pt x="16241" y="19957"/>
                        <a:pt x="16453" y="19426"/>
                      </a:cubicBezTo>
                      <a:cubicBezTo>
                        <a:pt x="16984" y="18258"/>
                        <a:pt x="17409" y="17091"/>
                        <a:pt x="17833" y="15923"/>
                      </a:cubicBezTo>
                      <a:cubicBezTo>
                        <a:pt x="18046" y="14437"/>
                        <a:pt x="18258" y="12951"/>
                        <a:pt x="18364" y="11465"/>
                      </a:cubicBezTo>
                      <a:cubicBezTo>
                        <a:pt x="18576" y="8811"/>
                        <a:pt x="18470" y="6157"/>
                        <a:pt x="18046" y="3504"/>
                      </a:cubicBezTo>
                      <a:cubicBezTo>
                        <a:pt x="17940" y="2336"/>
                        <a:pt x="17621" y="1168"/>
                        <a:pt x="1709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5"/>
                <p:cNvSpPr/>
                <p:nvPr/>
              </p:nvSpPr>
              <p:spPr>
                <a:xfrm>
                  <a:off x="-4403351" y="2576650"/>
                  <a:ext cx="202306" cy="286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" h="13508" extrusionOk="0">
                      <a:moveTo>
                        <a:pt x="8333" y="1"/>
                      </a:moveTo>
                      <a:cubicBezTo>
                        <a:pt x="8306" y="1"/>
                        <a:pt x="8280" y="27"/>
                        <a:pt x="8280" y="27"/>
                      </a:cubicBezTo>
                      <a:lnTo>
                        <a:pt x="7537" y="770"/>
                      </a:lnTo>
                      <a:lnTo>
                        <a:pt x="6582" y="1513"/>
                      </a:lnTo>
                      <a:lnTo>
                        <a:pt x="6157" y="1938"/>
                      </a:lnTo>
                      <a:lnTo>
                        <a:pt x="5839" y="2256"/>
                      </a:lnTo>
                      <a:cubicBezTo>
                        <a:pt x="4883" y="3318"/>
                        <a:pt x="3928" y="4379"/>
                        <a:pt x="3185" y="5547"/>
                      </a:cubicBezTo>
                      <a:cubicBezTo>
                        <a:pt x="1380" y="8094"/>
                        <a:pt x="0" y="10748"/>
                        <a:pt x="213" y="10854"/>
                      </a:cubicBezTo>
                      <a:cubicBezTo>
                        <a:pt x="221" y="10863"/>
                        <a:pt x="233" y="10867"/>
                        <a:pt x="247" y="10867"/>
                      </a:cubicBezTo>
                      <a:cubicBezTo>
                        <a:pt x="573" y="10867"/>
                        <a:pt x="2308" y="8530"/>
                        <a:pt x="4140" y="6290"/>
                      </a:cubicBezTo>
                      <a:cubicBezTo>
                        <a:pt x="5096" y="5335"/>
                        <a:pt x="5945" y="4379"/>
                        <a:pt x="7006" y="3424"/>
                      </a:cubicBezTo>
                      <a:lnTo>
                        <a:pt x="7325" y="3105"/>
                      </a:lnTo>
                      <a:cubicBezTo>
                        <a:pt x="7325" y="3318"/>
                        <a:pt x="7431" y="3424"/>
                        <a:pt x="7431" y="3530"/>
                      </a:cubicBezTo>
                      <a:cubicBezTo>
                        <a:pt x="7749" y="4804"/>
                        <a:pt x="8068" y="6184"/>
                        <a:pt x="8280" y="7458"/>
                      </a:cubicBezTo>
                      <a:cubicBezTo>
                        <a:pt x="8705" y="10430"/>
                        <a:pt x="8917" y="13508"/>
                        <a:pt x="9235" y="13508"/>
                      </a:cubicBezTo>
                      <a:cubicBezTo>
                        <a:pt x="9341" y="13508"/>
                        <a:pt x="9554" y="10430"/>
                        <a:pt x="9554" y="7351"/>
                      </a:cubicBezTo>
                      <a:cubicBezTo>
                        <a:pt x="9554" y="5971"/>
                        <a:pt x="9341" y="4592"/>
                        <a:pt x="9129" y="3105"/>
                      </a:cubicBezTo>
                      <a:cubicBezTo>
                        <a:pt x="9023" y="2999"/>
                        <a:pt x="9023" y="2999"/>
                        <a:pt x="9023" y="2787"/>
                      </a:cubicBezTo>
                      <a:cubicBezTo>
                        <a:pt x="8917" y="2469"/>
                        <a:pt x="8811" y="2256"/>
                        <a:pt x="8811" y="2044"/>
                      </a:cubicBezTo>
                      <a:cubicBezTo>
                        <a:pt x="8705" y="1619"/>
                        <a:pt x="8598" y="1195"/>
                        <a:pt x="8598" y="876"/>
                      </a:cubicBezTo>
                      <a:cubicBezTo>
                        <a:pt x="8492" y="558"/>
                        <a:pt x="8386" y="346"/>
                        <a:pt x="8386" y="133"/>
                      </a:cubicBezTo>
                      <a:cubicBezTo>
                        <a:pt x="8386" y="27"/>
                        <a:pt x="8360" y="1"/>
                        <a:pt x="8333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5"/>
                <p:cNvSpPr/>
                <p:nvPr/>
              </p:nvSpPr>
              <p:spPr>
                <a:xfrm>
                  <a:off x="-4237021" y="2590710"/>
                  <a:ext cx="501255" cy="27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2" h="12951" extrusionOk="0">
                      <a:moveTo>
                        <a:pt x="23671" y="0"/>
                      </a:moveTo>
                      <a:cubicBezTo>
                        <a:pt x="23141" y="743"/>
                        <a:pt x="22716" y="1592"/>
                        <a:pt x="22398" y="2441"/>
                      </a:cubicBezTo>
                      <a:cubicBezTo>
                        <a:pt x="21548" y="4246"/>
                        <a:pt x="20487" y="6051"/>
                        <a:pt x="19213" y="7537"/>
                      </a:cubicBezTo>
                      <a:cubicBezTo>
                        <a:pt x="18045" y="9023"/>
                        <a:pt x="16453" y="10190"/>
                        <a:pt x="14649" y="10827"/>
                      </a:cubicBezTo>
                      <a:cubicBezTo>
                        <a:pt x="14012" y="11039"/>
                        <a:pt x="13375" y="11146"/>
                        <a:pt x="12738" y="11146"/>
                      </a:cubicBezTo>
                      <a:lnTo>
                        <a:pt x="11464" y="11146"/>
                      </a:lnTo>
                      <a:cubicBezTo>
                        <a:pt x="10827" y="11039"/>
                        <a:pt x="10191" y="10933"/>
                        <a:pt x="9660" y="10721"/>
                      </a:cubicBezTo>
                      <a:cubicBezTo>
                        <a:pt x="7855" y="9978"/>
                        <a:pt x="6263" y="8704"/>
                        <a:pt x="5095" y="7324"/>
                      </a:cubicBezTo>
                      <a:cubicBezTo>
                        <a:pt x="4352" y="6475"/>
                        <a:pt x="3716" y="5626"/>
                        <a:pt x="3079" y="4777"/>
                      </a:cubicBezTo>
                      <a:lnTo>
                        <a:pt x="2654" y="4140"/>
                      </a:lnTo>
                      <a:lnTo>
                        <a:pt x="2123" y="3185"/>
                      </a:lnTo>
                      <a:lnTo>
                        <a:pt x="1699" y="2441"/>
                      </a:lnTo>
                      <a:lnTo>
                        <a:pt x="1593" y="2335"/>
                      </a:lnTo>
                      <a:lnTo>
                        <a:pt x="1593" y="2441"/>
                      </a:lnTo>
                      <a:lnTo>
                        <a:pt x="1380" y="2654"/>
                      </a:lnTo>
                      <a:lnTo>
                        <a:pt x="1168" y="2972"/>
                      </a:lnTo>
                      <a:cubicBezTo>
                        <a:pt x="850" y="3397"/>
                        <a:pt x="637" y="3821"/>
                        <a:pt x="425" y="4352"/>
                      </a:cubicBezTo>
                      <a:cubicBezTo>
                        <a:pt x="319" y="4671"/>
                        <a:pt x="213" y="4989"/>
                        <a:pt x="213" y="5201"/>
                      </a:cubicBezTo>
                      <a:cubicBezTo>
                        <a:pt x="107" y="5626"/>
                        <a:pt x="0" y="5944"/>
                        <a:pt x="107" y="5944"/>
                      </a:cubicBezTo>
                      <a:cubicBezTo>
                        <a:pt x="107" y="5944"/>
                        <a:pt x="319" y="5732"/>
                        <a:pt x="531" y="5307"/>
                      </a:cubicBezTo>
                      <a:lnTo>
                        <a:pt x="850" y="4564"/>
                      </a:lnTo>
                      <a:cubicBezTo>
                        <a:pt x="1062" y="4352"/>
                        <a:pt x="1168" y="4140"/>
                        <a:pt x="1380" y="3928"/>
                      </a:cubicBezTo>
                      <a:lnTo>
                        <a:pt x="1593" y="3821"/>
                      </a:lnTo>
                      <a:lnTo>
                        <a:pt x="1805" y="4140"/>
                      </a:lnTo>
                      <a:cubicBezTo>
                        <a:pt x="1805" y="4352"/>
                        <a:pt x="1911" y="4458"/>
                        <a:pt x="1911" y="4564"/>
                      </a:cubicBezTo>
                      <a:lnTo>
                        <a:pt x="2336" y="5307"/>
                      </a:lnTo>
                      <a:cubicBezTo>
                        <a:pt x="2866" y="6263"/>
                        <a:pt x="3397" y="7112"/>
                        <a:pt x="4140" y="8067"/>
                      </a:cubicBezTo>
                      <a:cubicBezTo>
                        <a:pt x="5414" y="9766"/>
                        <a:pt x="7112" y="11252"/>
                        <a:pt x="9023" y="12207"/>
                      </a:cubicBezTo>
                      <a:cubicBezTo>
                        <a:pt x="9766" y="12419"/>
                        <a:pt x="10509" y="12632"/>
                        <a:pt x="11252" y="12844"/>
                      </a:cubicBezTo>
                      <a:cubicBezTo>
                        <a:pt x="11464" y="12844"/>
                        <a:pt x="11783" y="12844"/>
                        <a:pt x="12101" y="12950"/>
                      </a:cubicBezTo>
                      <a:lnTo>
                        <a:pt x="12950" y="12950"/>
                      </a:lnTo>
                      <a:cubicBezTo>
                        <a:pt x="13693" y="12844"/>
                        <a:pt x="14436" y="12632"/>
                        <a:pt x="15073" y="12419"/>
                      </a:cubicBezTo>
                      <a:cubicBezTo>
                        <a:pt x="17196" y="11570"/>
                        <a:pt x="18895" y="10190"/>
                        <a:pt x="20168" y="8386"/>
                      </a:cubicBezTo>
                      <a:cubicBezTo>
                        <a:pt x="21973" y="5838"/>
                        <a:pt x="23141" y="2972"/>
                        <a:pt x="23671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5"/>
                <p:cNvSpPr/>
                <p:nvPr/>
              </p:nvSpPr>
              <p:spPr>
                <a:xfrm>
                  <a:off x="-4365151" y="2880659"/>
                  <a:ext cx="391123" cy="66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1" h="31420" extrusionOk="0">
                      <a:moveTo>
                        <a:pt x="956" y="0"/>
                      </a:moveTo>
                      <a:cubicBezTo>
                        <a:pt x="956" y="0"/>
                        <a:pt x="850" y="212"/>
                        <a:pt x="638" y="743"/>
                      </a:cubicBezTo>
                      <a:cubicBezTo>
                        <a:pt x="426" y="1486"/>
                        <a:pt x="319" y="2123"/>
                        <a:pt x="213" y="2866"/>
                      </a:cubicBezTo>
                      <a:cubicBezTo>
                        <a:pt x="213" y="3291"/>
                        <a:pt x="1" y="3821"/>
                        <a:pt x="107" y="4352"/>
                      </a:cubicBezTo>
                      <a:cubicBezTo>
                        <a:pt x="213" y="4883"/>
                        <a:pt x="213" y="5414"/>
                        <a:pt x="213" y="5944"/>
                      </a:cubicBezTo>
                      <a:cubicBezTo>
                        <a:pt x="213" y="6581"/>
                        <a:pt x="319" y="7112"/>
                        <a:pt x="426" y="7749"/>
                      </a:cubicBezTo>
                      <a:cubicBezTo>
                        <a:pt x="532" y="8280"/>
                        <a:pt x="638" y="8917"/>
                        <a:pt x="744" y="9447"/>
                      </a:cubicBezTo>
                      <a:cubicBezTo>
                        <a:pt x="1275" y="11570"/>
                        <a:pt x="2018" y="13693"/>
                        <a:pt x="3079" y="15710"/>
                      </a:cubicBezTo>
                      <a:cubicBezTo>
                        <a:pt x="3928" y="17302"/>
                        <a:pt x="4459" y="18364"/>
                        <a:pt x="4459" y="18364"/>
                      </a:cubicBezTo>
                      <a:lnTo>
                        <a:pt x="4990" y="19001"/>
                      </a:lnTo>
                      <a:cubicBezTo>
                        <a:pt x="5308" y="19425"/>
                        <a:pt x="5733" y="20062"/>
                        <a:pt x="6264" y="20805"/>
                      </a:cubicBezTo>
                      <a:cubicBezTo>
                        <a:pt x="7644" y="22503"/>
                        <a:pt x="9130" y="24202"/>
                        <a:pt x="10722" y="25688"/>
                      </a:cubicBezTo>
                      <a:cubicBezTo>
                        <a:pt x="12208" y="27174"/>
                        <a:pt x="13906" y="28660"/>
                        <a:pt x="15711" y="29934"/>
                      </a:cubicBezTo>
                      <a:cubicBezTo>
                        <a:pt x="16454" y="30571"/>
                        <a:pt x="17409" y="30995"/>
                        <a:pt x="18365" y="31420"/>
                      </a:cubicBezTo>
                      <a:cubicBezTo>
                        <a:pt x="18471" y="31208"/>
                        <a:pt x="17515" y="30465"/>
                        <a:pt x="16029" y="29191"/>
                      </a:cubicBezTo>
                      <a:cubicBezTo>
                        <a:pt x="14437" y="27811"/>
                        <a:pt x="12951" y="26325"/>
                        <a:pt x="11571" y="24733"/>
                      </a:cubicBezTo>
                      <a:cubicBezTo>
                        <a:pt x="10085" y="23140"/>
                        <a:pt x="8811" y="21442"/>
                        <a:pt x="7537" y="19637"/>
                      </a:cubicBezTo>
                      <a:cubicBezTo>
                        <a:pt x="7007" y="19001"/>
                        <a:pt x="6688" y="18364"/>
                        <a:pt x="6370" y="17939"/>
                      </a:cubicBezTo>
                      <a:lnTo>
                        <a:pt x="5945" y="17302"/>
                      </a:lnTo>
                      <a:cubicBezTo>
                        <a:pt x="5945" y="17302"/>
                        <a:pt x="5308" y="16347"/>
                        <a:pt x="4459" y="14861"/>
                      </a:cubicBezTo>
                      <a:cubicBezTo>
                        <a:pt x="3398" y="12950"/>
                        <a:pt x="2548" y="11040"/>
                        <a:pt x="1912" y="9023"/>
                      </a:cubicBezTo>
                      <a:cubicBezTo>
                        <a:pt x="1699" y="8492"/>
                        <a:pt x="1593" y="7961"/>
                        <a:pt x="1381" y="7430"/>
                      </a:cubicBezTo>
                      <a:cubicBezTo>
                        <a:pt x="1275" y="6900"/>
                        <a:pt x="1169" y="6369"/>
                        <a:pt x="1062" y="5838"/>
                      </a:cubicBezTo>
                      <a:cubicBezTo>
                        <a:pt x="1062" y="5308"/>
                        <a:pt x="956" y="4777"/>
                        <a:pt x="850" y="4246"/>
                      </a:cubicBezTo>
                      <a:lnTo>
                        <a:pt x="850" y="2972"/>
                      </a:lnTo>
                      <a:cubicBezTo>
                        <a:pt x="850" y="2229"/>
                        <a:pt x="956" y="1486"/>
                        <a:pt x="956" y="849"/>
                      </a:cubicBezTo>
                      <a:cubicBezTo>
                        <a:pt x="1062" y="319"/>
                        <a:pt x="1062" y="0"/>
                        <a:pt x="956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5"/>
                <p:cNvSpPr/>
                <p:nvPr/>
              </p:nvSpPr>
              <p:spPr>
                <a:xfrm>
                  <a:off x="-4911318" y="3118899"/>
                  <a:ext cx="278727" cy="143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3" h="6795" extrusionOk="0">
                      <a:moveTo>
                        <a:pt x="13056" y="1"/>
                      </a:moveTo>
                      <a:cubicBezTo>
                        <a:pt x="12950" y="1"/>
                        <a:pt x="12632" y="319"/>
                        <a:pt x="12101" y="744"/>
                      </a:cubicBezTo>
                      <a:cubicBezTo>
                        <a:pt x="11464" y="1381"/>
                        <a:pt x="10827" y="1911"/>
                        <a:pt x="10190" y="2442"/>
                      </a:cubicBezTo>
                      <a:cubicBezTo>
                        <a:pt x="9447" y="2867"/>
                        <a:pt x="8810" y="3291"/>
                        <a:pt x="8067" y="3716"/>
                      </a:cubicBezTo>
                      <a:cubicBezTo>
                        <a:pt x="7430" y="4034"/>
                        <a:pt x="7006" y="4247"/>
                        <a:pt x="7006" y="4247"/>
                      </a:cubicBezTo>
                      <a:lnTo>
                        <a:pt x="6050" y="4671"/>
                      </a:lnTo>
                      <a:cubicBezTo>
                        <a:pt x="5307" y="4990"/>
                        <a:pt x="4458" y="5308"/>
                        <a:pt x="3715" y="5520"/>
                      </a:cubicBezTo>
                      <a:cubicBezTo>
                        <a:pt x="2866" y="5733"/>
                        <a:pt x="2123" y="5839"/>
                        <a:pt x="1274" y="5945"/>
                      </a:cubicBezTo>
                      <a:cubicBezTo>
                        <a:pt x="531" y="5945"/>
                        <a:pt x="106" y="5945"/>
                        <a:pt x="106" y="6051"/>
                      </a:cubicBezTo>
                      <a:cubicBezTo>
                        <a:pt x="0" y="6157"/>
                        <a:pt x="425" y="6476"/>
                        <a:pt x="1168" y="6582"/>
                      </a:cubicBezTo>
                      <a:cubicBezTo>
                        <a:pt x="2123" y="6794"/>
                        <a:pt x="2972" y="6794"/>
                        <a:pt x="3927" y="6794"/>
                      </a:cubicBezTo>
                      <a:cubicBezTo>
                        <a:pt x="4883" y="6688"/>
                        <a:pt x="5732" y="6476"/>
                        <a:pt x="6581" y="6264"/>
                      </a:cubicBezTo>
                      <a:cubicBezTo>
                        <a:pt x="7324" y="5945"/>
                        <a:pt x="7749" y="5839"/>
                        <a:pt x="7749" y="5839"/>
                      </a:cubicBezTo>
                      <a:cubicBezTo>
                        <a:pt x="7749" y="5839"/>
                        <a:pt x="8280" y="5520"/>
                        <a:pt x="8810" y="5096"/>
                      </a:cubicBezTo>
                      <a:cubicBezTo>
                        <a:pt x="9659" y="4671"/>
                        <a:pt x="10296" y="4034"/>
                        <a:pt x="11039" y="3398"/>
                      </a:cubicBezTo>
                      <a:cubicBezTo>
                        <a:pt x="11676" y="2761"/>
                        <a:pt x="12207" y="2018"/>
                        <a:pt x="12632" y="1168"/>
                      </a:cubicBezTo>
                      <a:cubicBezTo>
                        <a:pt x="13056" y="532"/>
                        <a:pt x="13162" y="107"/>
                        <a:pt x="13056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5"/>
                <p:cNvSpPr/>
                <p:nvPr/>
              </p:nvSpPr>
              <p:spPr>
                <a:xfrm>
                  <a:off x="-4771965" y="3183313"/>
                  <a:ext cx="233772" cy="12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0" h="5982" extrusionOk="0">
                      <a:moveTo>
                        <a:pt x="10837" y="0"/>
                      </a:moveTo>
                      <a:cubicBezTo>
                        <a:pt x="10456" y="0"/>
                        <a:pt x="9085" y="656"/>
                        <a:pt x="7961" y="1311"/>
                      </a:cubicBezTo>
                      <a:cubicBezTo>
                        <a:pt x="6581" y="2054"/>
                        <a:pt x="5308" y="2797"/>
                        <a:pt x="5308" y="2797"/>
                      </a:cubicBezTo>
                      <a:cubicBezTo>
                        <a:pt x="5308" y="2797"/>
                        <a:pt x="4989" y="3009"/>
                        <a:pt x="4458" y="3328"/>
                      </a:cubicBezTo>
                      <a:cubicBezTo>
                        <a:pt x="4246" y="3434"/>
                        <a:pt x="4034" y="3646"/>
                        <a:pt x="3715" y="3858"/>
                      </a:cubicBezTo>
                      <a:lnTo>
                        <a:pt x="2760" y="4389"/>
                      </a:lnTo>
                      <a:cubicBezTo>
                        <a:pt x="2442" y="4601"/>
                        <a:pt x="2017" y="4708"/>
                        <a:pt x="1805" y="4920"/>
                      </a:cubicBezTo>
                      <a:cubicBezTo>
                        <a:pt x="1486" y="5026"/>
                        <a:pt x="1168" y="5132"/>
                        <a:pt x="849" y="5238"/>
                      </a:cubicBezTo>
                      <a:cubicBezTo>
                        <a:pt x="319" y="5451"/>
                        <a:pt x="0" y="5557"/>
                        <a:pt x="0" y="5769"/>
                      </a:cubicBezTo>
                      <a:cubicBezTo>
                        <a:pt x="0" y="5981"/>
                        <a:pt x="425" y="5981"/>
                        <a:pt x="955" y="5981"/>
                      </a:cubicBezTo>
                      <a:cubicBezTo>
                        <a:pt x="1380" y="5981"/>
                        <a:pt x="1699" y="5875"/>
                        <a:pt x="2017" y="5875"/>
                      </a:cubicBezTo>
                      <a:cubicBezTo>
                        <a:pt x="2442" y="5769"/>
                        <a:pt x="2866" y="5663"/>
                        <a:pt x="3185" y="5557"/>
                      </a:cubicBezTo>
                      <a:lnTo>
                        <a:pt x="4352" y="5132"/>
                      </a:lnTo>
                      <a:cubicBezTo>
                        <a:pt x="4671" y="5026"/>
                        <a:pt x="4989" y="4814"/>
                        <a:pt x="5308" y="4708"/>
                      </a:cubicBezTo>
                      <a:cubicBezTo>
                        <a:pt x="5838" y="4495"/>
                        <a:pt x="6157" y="4283"/>
                        <a:pt x="6157" y="4283"/>
                      </a:cubicBezTo>
                      <a:cubicBezTo>
                        <a:pt x="6263" y="4283"/>
                        <a:pt x="7537" y="3328"/>
                        <a:pt x="8704" y="2372"/>
                      </a:cubicBezTo>
                      <a:cubicBezTo>
                        <a:pt x="9978" y="1311"/>
                        <a:pt x="11040" y="249"/>
                        <a:pt x="10933" y="37"/>
                      </a:cubicBezTo>
                      <a:cubicBezTo>
                        <a:pt x="10921" y="12"/>
                        <a:pt x="10888" y="0"/>
                        <a:pt x="10837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5"/>
                <p:cNvSpPr/>
                <p:nvPr/>
              </p:nvSpPr>
              <p:spPr>
                <a:xfrm>
                  <a:off x="-4902340" y="2606443"/>
                  <a:ext cx="1074420" cy="71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40" h="33756" extrusionOk="0">
                      <a:moveTo>
                        <a:pt x="31314" y="0"/>
                      </a:moveTo>
                      <a:cubicBezTo>
                        <a:pt x="31314" y="0"/>
                        <a:pt x="27599" y="4140"/>
                        <a:pt x="22610" y="10084"/>
                      </a:cubicBezTo>
                      <a:cubicBezTo>
                        <a:pt x="17621" y="16028"/>
                        <a:pt x="3610" y="22185"/>
                        <a:pt x="956" y="25900"/>
                      </a:cubicBezTo>
                      <a:cubicBezTo>
                        <a:pt x="744" y="26112"/>
                        <a:pt x="637" y="26325"/>
                        <a:pt x="531" y="26537"/>
                      </a:cubicBezTo>
                      <a:cubicBezTo>
                        <a:pt x="425" y="26643"/>
                        <a:pt x="425" y="26749"/>
                        <a:pt x="425" y="26749"/>
                      </a:cubicBezTo>
                      <a:cubicBezTo>
                        <a:pt x="319" y="26962"/>
                        <a:pt x="319" y="27068"/>
                        <a:pt x="213" y="27280"/>
                      </a:cubicBezTo>
                      <a:cubicBezTo>
                        <a:pt x="213" y="27386"/>
                        <a:pt x="213" y="27492"/>
                        <a:pt x="107" y="27492"/>
                      </a:cubicBezTo>
                      <a:cubicBezTo>
                        <a:pt x="1" y="27599"/>
                        <a:pt x="1" y="27811"/>
                        <a:pt x="1" y="27917"/>
                      </a:cubicBezTo>
                      <a:cubicBezTo>
                        <a:pt x="1" y="28023"/>
                        <a:pt x="1" y="28129"/>
                        <a:pt x="1" y="28235"/>
                      </a:cubicBezTo>
                      <a:lnTo>
                        <a:pt x="1" y="28554"/>
                      </a:lnTo>
                      <a:lnTo>
                        <a:pt x="1" y="28978"/>
                      </a:lnTo>
                      <a:lnTo>
                        <a:pt x="1" y="29191"/>
                      </a:lnTo>
                      <a:cubicBezTo>
                        <a:pt x="1" y="29509"/>
                        <a:pt x="107" y="29721"/>
                        <a:pt x="107" y="29934"/>
                      </a:cubicBezTo>
                      <a:cubicBezTo>
                        <a:pt x="213" y="30252"/>
                        <a:pt x="213" y="30465"/>
                        <a:pt x="319" y="30677"/>
                      </a:cubicBezTo>
                      <a:lnTo>
                        <a:pt x="319" y="30783"/>
                      </a:lnTo>
                      <a:cubicBezTo>
                        <a:pt x="425" y="30889"/>
                        <a:pt x="531" y="31101"/>
                        <a:pt x="637" y="31208"/>
                      </a:cubicBezTo>
                      <a:lnTo>
                        <a:pt x="637" y="31314"/>
                      </a:lnTo>
                      <a:cubicBezTo>
                        <a:pt x="850" y="31526"/>
                        <a:pt x="956" y="31632"/>
                        <a:pt x="1062" y="31738"/>
                      </a:cubicBezTo>
                      <a:cubicBezTo>
                        <a:pt x="2230" y="32906"/>
                        <a:pt x="3716" y="33543"/>
                        <a:pt x="5308" y="33755"/>
                      </a:cubicBezTo>
                      <a:cubicBezTo>
                        <a:pt x="3503" y="31420"/>
                        <a:pt x="2548" y="28448"/>
                        <a:pt x="6369" y="25582"/>
                      </a:cubicBezTo>
                      <a:cubicBezTo>
                        <a:pt x="12039" y="21310"/>
                        <a:pt x="16174" y="18800"/>
                        <a:pt x="18484" y="18800"/>
                      </a:cubicBezTo>
                      <a:cubicBezTo>
                        <a:pt x="19331" y="18800"/>
                        <a:pt x="19933" y="19138"/>
                        <a:pt x="20275" y="19850"/>
                      </a:cubicBezTo>
                      <a:cubicBezTo>
                        <a:pt x="21124" y="21760"/>
                        <a:pt x="21761" y="23883"/>
                        <a:pt x="22185" y="25900"/>
                      </a:cubicBezTo>
                      <a:cubicBezTo>
                        <a:pt x="23141" y="25051"/>
                        <a:pt x="23884" y="24202"/>
                        <a:pt x="24627" y="23565"/>
                      </a:cubicBezTo>
                      <a:lnTo>
                        <a:pt x="25051" y="23034"/>
                      </a:lnTo>
                      <a:cubicBezTo>
                        <a:pt x="25264" y="22716"/>
                        <a:pt x="25476" y="22503"/>
                        <a:pt x="25688" y="22291"/>
                      </a:cubicBezTo>
                      <a:lnTo>
                        <a:pt x="25795" y="22185"/>
                      </a:lnTo>
                      <a:lnTo>
                        <a:pt x="26007" y="21973"/>
                      </a:lnTo>
                      <a:lnTo>
                        <a:pt x="26113" y="21760"/>
                      </a:lnTo>
                      <a:lnTo>
                        <a:pt x="26219" y="21654"/>
                      </a:lnTo>
                      <a:cubicBezTo>
                        <a:pt x="26431" y="22716"/>
                        <a:pt x="26856" y="23777"/>
                        <a:pt x="27281" y="24733"/>
                      </a:cubicBezTo>
                      <a:lnTo>
                        <a:pt x="27493" y="24626"/>
                      </a:lnTo>
                      <a:cubicBezTo>
                        <a:pt x="27193" y="20529"/>
                        <a:pt x="27552" y="15867"/>
                        <a:pt x="30341" y="15867"/>
                      </a:cubicBezTo>
                      <a:cubicBezTo>
                        <a:pt x="30514" y="15867"/>
                        <a:pt x="30697" y="15885"/>
                        <a:pt x="30890" y="15922"/>
                      </a:cubicBezTo>
                      <a:cubicBezTo>
                        <a:pt x="34711" y="16771"/>
                        <a:pt x="37471" y="21230"/>
                        <a:pt x="40549" y="23565"/>
                      </a:cubicBezTo>
                      <a:cubicBezTo>
                        <a:pt x="42141" y="24733"/>
                        <a:pt x="43946" y="25369"/>
                        <a:pt x="45963" y="25688"/>
                      </a:cubicBezTo>
                      <a:cubicBezTo>
                        <a:pt x="45750" y="18045"/>
                        <a:pt x="50527" y="13587"/>
                        <a:pt x="50739" y="7749"/>
                      </a:cubicBezTo>
                      <a:lnTo>
                        <a:pt x="50739" y="7749"/>
                      </a:lnTo>
                      <a:cubicBezTo>
                        <a:pt x="50421" y="8067"/>
                        <a:pt x="50102" y="8386"/>
                        <a:pt x="49784" y="8704"/>
                      </a:cubicBezTo>
                      <a:cubicBezTo>
                        <a:pt x="48829" y="10827"/>
                        <a:pt x="47555" y="12526"/>
                        <a:pt x="45750" y="12738"/>
                      </a:cubicBezTo>
                      <a:cubicBezTo>
                        <a:pt x="45380" y="13294"/>
                        <a:pt x="44685" y="13607"/>
                        <a:pt x="44021" y="13607"/>
                      </a:cubicBezTo>
                      <a:cubicBezTo>
                        <a:pt x="43924" y="13607"/>
                        <a:pt x="43828" y="13601"/>
                        <a:pt x="43734" y="13587"/>
                      </a:cubicBezTo>
                      <a:cubicBezTo>
                        <a:pt x="38745" y="12526"/>
                        <a:pt x="31314" y="0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5"/>
                <p:cNvSpPr/>
                <p:nvPr/>
              </p:nvSpPr>
              <p:spPr>
                <a:xfrm>
                  <a:off x="-3176112" y="3170164"/>
                  <a:ext cx="292215" cy="20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9772" extrusionOk="0">
                      <a:moveTo>
                        <a:pt x="12271" y="0"/>
                      </a:moveTo>
                      <a:cubicBezTo>
                        <a:pt x="11431" y="0"/>
                        <a:pt x="10258" y="525"/>
                        <a:pt x="9235" y="1401"/>
                      </a:cubicBezTo>
                      <a:cubicBezTo>
                        <a:pt x="7643" y="2781"/>
                        <a:pt x="6900" y="4373"/>
                        <a:pt x="7537" y="5116"/>
                      </a:cubicBezTo>
                      <a:cubicBezTo>
                        <a:pt x="7746" y="5360"/>
                        <a:pt x="8080" y="5478"/>
                        <a:pt x="8488" y="5478"/>
                      </a:cubicBezTo>
                      <a:cubicBezTo>
                        <a:pt x="9323" y="5478"/>
                        <a:pt x="10465" y="4982"/>
                        <a:pt x="11464" y="4055"/>
                      </a:cubicBezTo>
                      <a:cubicBezTo>
                        <a:pt x="13056" y="2781"/>
                        <a:pt x="13799" y="1083"/>
                        <a:pt x="13162" y="340"/>
                      </a:cubicBezTo>
                      <a:cubicBezTo>
                        <a:pt x="12964" y="108"/>
                        <a:pt x="12652" y="0"/>
                        <a:pt x="12271" y="0"/>
                      </a:cubicBezTo>
                      <a:close/>
                      <a:moveTo>
                        <a:pt x="4282" y="6164"/>
                      </a:moveTo>
                      <a:cubicBezTo>
                        <a:pt x="3697" y="6164"/>
                        <a:pt x="2928" y="6381"/>
                        <a:pt x="2123" y="6815"/>
                      </a:cubicBezTo>
                      <a:cubicBezTo>
                        <a:pt x="849" y="7558"/>
                        <a:pt x="0" y="8725"/>
                        <a:pt x="425" y="9362"/>
                      </a:cubicBezTo>
                      <a:cubicBezTo>
                        <a:pt x="561" y="9635"/>
                        <a:pt x="893" y="9772"/>
                        <a:pt x="1335" y="9772"/>
                      </a:cubicBezTo>
                      <a:cubicBezTo>
                        <a:pt x="1926" y="9772"/>
                        <a:pt x="2714" y="9529"/>
                        <a:pt x="3503" y="9044"/>
                      </a:cubicBezTo>
                      <a:cubicBezTo>
                        <a:pt x="4777" y="8301"/>
                        <a:pt x="5626" y="7133"/>
                        <a:pt x="5201" y="6496"/>
                      </a:cubicBezTo>
                      <a:cubicBezTo>
                        <a:pt x="5024" y="6275"/>
                        <a:pt x="4700" y="6164"/>
                        <a:pt x="4282" y="6164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5"/>
                <p:cNvSpPr/>
                <p:nvPr/>
              </p:nvSpPr>
              <p:spPr>
                <a:xfrm>
                  <a:off x="-737387" y="3091943"/>
                  <a:ext cx="1955787" cy="62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63" h="29288" extrusionOk="0">
                      <a:moveTo>
                        <a:pt x="35985" y="0"/>
                      </a:moveTo>
                      <a:lnTo>
                        <a:pt x="35985" y="0"/>
                      </a:lnTo>
                      <a:cubicBezTo>
                        <a:pt x="35985" y="1"/>
                        <a:pt x="43415" y="10615"/>
                        <a:pt x="34180" y="13481"/>
                      </a:cubicBezTo>
                      <a:cubicBezTo>
                        <a:pt x="33388" y="13745"/>
                        <a:pt x="32451" y="13865"/>
                        <a:pt x="31404" y="13865"/>
                      </a:cubicBezTo>
                      <a:cubicBezTo>
                        <a:pt x="21086" y="13865"/>
                        <a:pt x="4" y="2231"/>
                        <a:pt x="1" y="2229"/>
                      </a:cubicBezTo>
                      <a:lnTo>
                        <a:pt x="1" y="2229"/>
                      </a:lnTo>
                      <a:cubicBezTo>
                        <a:pt x="2017" y="3397"/>
                        <a:pt x="16666" y="24308"/>
                        <a:pt x="39912" y="27811"/>
                      </a:cubicBezTo>
                      <a:cubicBezTo>
                        <a:pt x="45273" y="28639"/>
                        <a:pt x="51116" y="29288"/>
                        <a:pt x="56966" y="29288"/>
                      </a:cubicBezTo>
                      <a:cubicBezTo>
                        <a:pt x="65363" y="29288"/>
                        <a:pt x="73772" y="27950"/>
                        <a:pt x="80779" y="23883"/>
                      </a:cubicBezTo>
                      <a:cubicBezTo>
                        <a:pt x="92362" y="17142"/>
                        <a:pt x="78044" y="14987"/>
                        <a:pt x="70486" y="14987"/>
                      </a:cubicBezTo>
                      <a:cubicBezTo>
                        <a:pt x="69595" y="14987"/>
                        <a:pt x="68797" y="15017"/>
                        <a:pt x="68147" y="15073"/>
                      </a:cubicBezTo>
                      <a:cubicBezTo>
                        <a:pt x="67618" y="15121"/>
                        <a:pt x="67083" y="15144"/>
                        <a:pt x="66544" y="15144"/>
                      </a:cubicBezTo>
                      <a:cubicBezTo>
                        <a:pt x="52702" y="15144"/>
                        <a:pt x="35986" y="1"/>
                        <a:pt x="359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5"/>
                <p:cNvSpPr/>
                <p:nvPr/>
              </p:nvSpPr>
              <p:spPr>
                <a:xfrm>
                  <a:off x="786536" y="3525734"/>
                  <a:ext cx="202327" cy="83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" h="3937" extrusionOk="0">
                      <a:moveTo>
                        <a:pt x="2655" y="1"/>
                      </a:moveTo>
                      <a:cubicBezTo>
                        <a:pt x="1275" y="213"/>
                        <a:pt x="1" y="531"/>
                        <a:pt x="1" y="850"/>
                      </a:cubicBezTo>
                      <a:cubicBezTo>
                        <a:pt x="1" y="1062"/>
                        <a:pt x="1275" y="1168"/>
                        <a:pt x="2655" y="1274"/>
                      </a:cubicBezTo>
                      <a:cubicBezTo>
                        <a:pt x="3185" y="1380"/>
                        <a:pt x="3822" y="1487"/>
                        <a:pt x="4353" y="1593"/>
                      </a:cubicBezTo>
                      <a:lnTo>
                        <a:pt x="5096" y="1805"/>
                      </a:lnTo>
                      <a:cubicBezTo>
                        <a:pt x="5096" y="1805"/>
                        <a:pt x="5308" y="1911"/>
                        <a:pt x="5839" y="2017"/>
                      </a:cubicBezTo>
                      <a:cubicBezTo>
                        <a:pt x="6051" y="2017"/>
                        <a:pt x="6264" y="2123"/>
                        <a:pt x="6582" y="2230"/>
                      </a:cubicBezTo>
                      <a:cubicBezTo>
                        <a:pt x="6794" y="2336"/>
                        <a:pt x="7113" y="2442"/>
                        <a:pt x="7325" y="2548"/>
                      </a:cubicBezTo>
                      <a:cubicBezTo>
                        <a:pt x="8331" y="3051"/>
                        <a:pt x="9242" y="3936"/>
                        <a:pt x="9515" y="3936"/>
                      </a:cubicBezTo>
                      <a:cubicBezTo>
                        <a:pt x="9530" y="3936"/>
                        <a:pt x="9543" y="3934"/>
                        <a:pt x="9554" y="3928"/>
                      </a:cubicBezTo>
                      <a:cubicBezTo>
                        <a:pt x="9554" y="3822"/>
                        <a:pt x="9448" y="3503"/>
                        <a:pt x="9236" y="3079"/>
                      </a:cubicBezTo>
                      <a:cubicBezTo>
                        <a:pt x="8917" y="2548"/>
                        <a:pt x="8493" y="2017"/>
                        <a:pt x="8068" y="1593"/>
                      </a:cubicBezTo>
                      <a:cubicBezTo>
                        <a:pt x="7750" y="1380"/>
                        <a:pt x="7537" y="1168"/>
                        <a:pt x="7219" y="956"/>
                      </a:cubicBezTo>
                      <a:cubicBezTo>
                        <a:pt x="6900" y="744"/>
                        <a:pt x="6688" y="531"/>
                        <a:pt x="6370" y="531"/>
                      </a:cubicBezTo>
                      <a:lnTo>
                        <a:pt x="5520" y="107"/>
                      </a:lnTo>
                      <a:lnTo>
                        <a:pt x="4565" y="1"/>
                      </a:ln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5"/>
                <p:cNvSpPr/>
                <p:nvPr/>
              </p:nvSpPr>
              <p:spPr>
                <a:xfrm>
                  <a:off x="157193" y="3165992"/>
                  <a:ext cx="930557" cy="37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46" h="17945" extrusionOk="0">
                      <a:moveTo>
                        <a:pt x="15" y="0"/>
                      </a:moveTo>
                      <a:cubicBezTo>
                        <a:pt x="9" y="0"/>
                        <a:pt x="4" y="2"/>
                        <a:pt x="0" y="6"/>
                      </a:cubicBezTo>
                      <a:cubicBezTo>
                        <a:pt x="425" y="1280"/>
                        <a:pt x="1168" y="2447"/>
                        <a:pt x="2230" y="3296"/>
                      </a:cubicBezTo>
                      <a:cubicBezTo>
                        <a:pt x="4352" y="5313"/>
                        <a:pt x="6794" y="7012"/>
                        <a:pt x="9448" y="8179"/>
                      </a:cubicBezTo>
                      <a:cubicBezTo>
                        <a:pt x="12101" y="9347"/>
                        <a:pt x="14967" y="10302"/>
                        <a:pt x="17833" y="11045"/>
                      </a:cubicBezTo>
                      <a:cubicBezTo>
                        <a:pt x="19107" y="11258"/>
                        <a:pt x="20381" y="11576"/>
                        <a:pt x="21761" y="11682"/>
                      </a:cubicBezTo>
                      <a:cubicBezTo>
                        <a:pt x="22079" y="11682"/>
                        <a:pt x="22504" y="11682"/>
                        <a:pt x="22928" y="11788"/>
                      </a:cubicBezTo>
                      <a:lnTo>
                        <a:pt x="25794" y="11788"/>
                      </a:lnTo>
                      <a:cubicBezTo>
                        <a:pt x="27227" y="11682"/>
                        <a:pt x="28660" y="11629"/>
                        <a:pt x="30093" y="11629"/>
                      </a:cubicBezTo>
                      <a:cubicBezTo>
                        <a:pt x="31526" y="11629"/>
                        <a:pt x="32959" y="11682"/>
                        <a:pt x="34392" y="11788"/>
                      </a:cubicBezTo>
                      <a:cubicBezTo>
                        <a:pt x="35878" y="11894"/>
                        <a:pt x="37258" y="12107"/>
                        <a:pt x="38744" y="12637"/>
                      </a:cubicBezTo>
                      <a:cubicBezTo>
                        <a:pt x="39912" y="12956"/>
                        <a:pt x="41080" y="13699"/>
                        <a:pt x="42035" y="14548"/>
                      </a:cubicBezTo>
                      <a:cubicBezTo>
                        <a:pt x="42672" y="15291"/>
                        <a:pt x="43096" y="16034"/>
                        <a:pt x="43415" y="16883"/>
                      </a:cubicBezTo>
                      <a:cubicBezTo>
                        <a:pt x="43627" y="17520"/>
                        <a:pt x="43733" y="17945"/>
                        <a:pt x="43839" y="17945"/>
                      </a:cubicBezTo>
                      <a:cubicBezTo>
                        <a:pt x="43946" y="17520"/>
                        <a:pt x="43839" y="17202"/>
                        <a:pt x="43839" y="16883"/>
                      </a:cubicBezTo>
                      <a:cubicBezTo>
                        <a:pt x="43627" y="15822"/>
                        <a:pt x="43096" y="14973"/>
                        <a:pt x="42460" y="14230"/>
                      </a:cubicBezTo>
                      <a:cubicBezTo>
                        <a:pt x="41504" y="13062"/>
                        <a:pt x="40337" y="12213"/>
                        <a:pt x="39063" y="11788"/>
                      </a:cubicBezTo>
                      <a:cubicBezTo>
                        <a:pt x="37577" y="11151"/>
                        <a:pt x="36091" y="10727"/>
                        <a:pt x="34498" y="10515"/>
                      </a:cubicBezTo>
                      <a:cubicBezTo>
                        <a:pt x="31526" y="10196"/>
                        <a:pt x="28660" y="10090"/>
                        <a:pt x="25794" y="10090"/>
                      </a:cubicBezTo>
                      <a:cubicBezTo>
                        <a:pt x="25157" y="10037"/>
                        <a:pt x="24600" y="10037"/>
                        <a:pt x="24123" y="10037"/>
                      </a:cubicBezTo>
                      <a:cubicBezTo>
                        <a:pt x="23645" y="10037"/>
                        <a:pt x="23247" y="10037"/>
                        <a:pt x="22928" y="9984"/>
                      </a:cubicBezTo>
                      <a:cubicBezTo>
                        <a:pt x="22291" y="9878"/>
                        <a:pt x="21867" y="9878"/>
                        <a:pt x="21867" y="9878"/>
                      </a:cubicBezTo>
                      <a:cubicBezTo>
                        <a:pt x="20593" y="9771"/>
                        <a:pt x="19319" y="9665"/>
                        <a:pt x="18152" y="9453"/>
                      </a:cubicBezTo>
                      <a:cubicBezTo>
                        <a:pt x="15286" y="8816"/>
                        <a:pt x="12632" y="8073"/>
                        <a:pt x="9978" y="7012"/>
                      </a:cubicBezTo>
                      <a:cubicBezTo>
                        <a:pt x="7325" y="5950"/>
                        <a:pt x="4883" y="4570"/>
                        <a:pt x="2654" y="2766"/>
                      </a:cubicBezTo>
                      <a:cubicBezTo>
                        <a:pt x="915" y="1334"/>
                        <a:pt x="162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5"/>
                <p:cNvSpPr/>
                <p:nvPr/>
              </p:nvSpPr>
              <p:spPr>
                <a:xfrm>
                  <a:off x="-148489" y="3613399"/>
                  <a:ext cx="638363" cy="95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4489" extrusionOk="0">
                      <a:moveTo>
                        <a:pt x="637" y="0"/>
                      </a:moveTo>
                      <a:cubicBezTo>
                        <a:pt x="213" y="106"/>
                        <a:pt x="0" y="106"/>
                        <a:pt x="0" y="213"/>
                      </a:cubicBezTo>
                      <a:cubicBezTo>
                        <a:pt x="0" y="213"/>
                        <a:pt x="319" y="319"/>
                        <a:pt x="637" y="425"/>
                      </a:cubicBezTo>
                      <a:cubicBezTo>
                        <a:pt x="1062" y="425"/>
                        <a:pt x="1699" y="531"/>
                        <a:pt x="2336" y="743"/>
                      </a:cubicBezTo>
                      <a:cubicBezTo>
                        <a:pt x="4034" y="1062"/>
                        <a:pt x="5732" y="1593"/>
                        <a:pt x="7324" y="2123"/>
                      </a:cubicBezTo>
                      <a:cubicBezTo>
                        <a:pt x="9023" y="2654"/>
                        <a:pt x="10721" y="3079"/>
                        <a:pt x="12420" y="3397"/>
                      </a:cubicBezTo>
                      <a:lnTo>
                        <a:pt x="14224" y="3715"/>
                      </a:lnTo>
                      <a:lnTo>
                        <a:pt x="14861" y="3822"/>
                      </a:lnTo>
                      <a:lnTo>
                        <a:pt x="17196" y="4140"/>
                      </a:lnTo>
                      <a:cubicBezTo>
                        <a:pt x="18682" y="4246"/>
                        <a:pt x="20593" y="4458"/>
                        <a:pt x="22504" y="4458"/>
                      </a:cubicBezTo>
                      <a:lnTo>
                        <a:pt x="25370" y="4458"/>
                      </a:lnTo>
                      <a:cubicBezTo>
                        <a:pt x="25539" y="4480"/>
                        <a:pt x="25709" y="4488"/>
                        <a:pt x="25878" y="4488"/>
                      </a:cubicBezTo>
                      <a:cubicBezTo>
                        <a:pt x="26554" y="4488"/>
                        <a:pt x="27217" y="4352"/>
                        <a:pt x="27811" y="4352"/>
                      </a:cubicBezTo>
                      <a:cubicBezTo>
                        <a:pt x="27947" y="4372"/>
                        <a:pt x="28087" y="4381"/>
                        <a:pt x="28229" y="4381"/>
                      </a:cubicBezTo>
                      <a:cubicBezTo>
                        <a:pt x="28862" y="4381"/>
                        <a:pt x="29540" y="4207"/>
                        <a:pt x="30146" y="4034"/>
                      </a:cubicBezTo>
                      <a:cubicBezTo>
                        <a:pt x="29602" y="3878"/>
                        <a:pt x="29002" y="3780"/>
                        <a:pt x="28385" y="3780"/>
                      </a:cubicBezTo>
                      <a:cubicBezTo>
                        <a:pt x="28160" y="3780"/>
                        <a:pt x="27932" y="3793"/>
                        <a:pt x="27705" y="3822"/>
                      </a:cubicBezTo>
                      <a:cubicBezTo>
                        <a:pt x="27068" y="3715"/>
                        <a:pt x="26219" y="3715"/>
                        <a:pt x="25370" y="3609"/>
                      </a:cubicBezTo>
                      <a:lnTo>
                        <a:pt x="22504" y="3291"/>
                      </a:lnTo>
                      <a:cubicBezTo>
                        <a:pt x="18788" y="2866"/>
                        <a:pt x="15073" y="2123"/>
                        <a:pt x="15073" y="2123"/>
                      </a:cubicBezTo>
                      <a:lnTo>
                        <a:pt x="12738" y="1911"/>
                      </a:lnTo>
                      <a:cubicBezTo>
                        <a:pt x="11358" y="1699"/>
                        <a:pt x="9554" y="1380"/>
                        <a:pt x="7643" y="956"/>
                      </a:cubicBezTo>
                      <a:cubicBezTo>
                        <a:pt x="5945" y="531"/>
                        <a:pt x="4246" y="213"/>
                        <a:pt x="2442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5"/>
                <p:cNvSpPr/>
                <p:nvPr/>
              </p:nvSpPr>
              <p:spPr>
                <a:xfrm>
                  <a:off x="-458681" y="3130143"/>
                  <a:ext cx="1562164" cy="58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74" h="27506" extrusionOk="0">
                      <a:moveTo>
                        <a:pt x="23884" y="1"/>
                      </a:moveTo>
                      <a:cubicBezTo>
                        <a:pt x="25583" y="3079"/>
                        <a:pt x="27918" y="9554"/>
                        <a:pt x="21018" y="11783"/>
                      </a:cubicBezTo>
                      <a:cubicBezTo>
                        <a:pt x="20219" y="12064"/>
                        <a:pt x="19271" y="12191"/>
                        <a:pt x="18209" y="12191"/>
                      </a:cubicBezTo>
                      <a:cubicBezTo>
                        <a:pt x="14050" y="12191"/>
                        <a:pt x="8150" y="10245"/>
                        <a:pt x="2655" y="7962"/>
                      </a:cubicBezTo>
                      <a:cubicBezTo>
                        <a:pt x="2336" y="8280"/>
                        <a:pt x="2124" y="8598"/>
                        <a:pt x="1912" y="8917"/>
                      </a:cubicBezTo>
                      <a:cubicBezTo>
                        <a:pt x="956" y="10297"/>
                        <a:pt x="319" y="11783"/>
                        <a:pt x="1" y="13375"/>
                      </a:cubicBezTo>
                      <a:cubicBezTo>
                        <a:pt x="6688" y="18895"/>
                        <a:pt x="15817" y="24415"/>
                        <a:pt x="26750" y="26113"/>
                      </a:cubicBezTo>
                      <a:cubicBezTo>
                        <a:pt x="32004" y="26888"/>
                        <a:pt x="37764" y="27506"/>
                        <a:pt x="43549" y="27506"/>
                      </a:cubicBezTo>
                      <a:cubicBezTo>
                        <a:pt x="52024" y="27506"/>
                        <a:pt x="60552" y="26180"/>
                        <a:pt x="67617" y="22079"/>
                      </a:cubicBezTo>
                      <a:cubicBezTo>
                        <a:pt x="73774" y="18576"/>
                        <a:pt x="72606" y="16241"/>
                        <a:pt x="69209" y="14967"/>
                      </a:cubicBezTo>
                      <a:lnTo>
                        <a:pt x="69209" y="14967"/>
                      </a:lnTo>
                      <a:cubicBezTo>
                        <a:pt x="65585" y="18881"/>
                        <a:pt x="58750" y="20398"/>
                        <a:pt x="51898" y="20398"/>
                      </a:cubicBezTo>
                      <a:cubicBezTo>
                        <a:pt x="43696" y="20398"/>
                        <a:pt x="35470" y="18226"/>
                        <a:pt x="32694" y="15392"/>
                      </a:cubicBezTo>
                      <a:cubicBezTo>
                        <a:pt x="29616" y="12208"/>
                        <a:pt x="34180" y="10403"/>
                        <a:pt x="39169" y="9342"/>
                      </a:cubicBezTo>
                      <a:cubicBezTo>
                        <a:pt x="34074" y="6794"/>
                        <a:pt x="29298" y="3610"/>
                        <a:pt x="24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5"/>
                <p:cNvSpPr/>
                <p:nvPr/>
              </p:nvSpPr>
              <p:spPr>
                <a:xfrm>
                  <a:off x="-4252754" y="1623393"/>
                  <a:ext cx="733057" cy="71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19" h="33754" extrusionOk="0">
                      <a:moveTo>
                        <a:pt x="21431" y="247"/>
                      </a:moveTo>
                      <a:cubicBezTo>
                        <a:pt x="21435" y="248"/>
                        <a:pt x="21438" y="250"/>
                        <a:pt x="21442" y="251"/>
                      </a:cubicBezTo>
                      <a:cubicBezTo>
                        <a:pt x="21438" y="250"/>
                        <a:pt x="21435" y="248"/>
                        <a:pt x="21431" y="247"/>
                      </a:cubicBezTo>
                      <a:close/>
                      <a:moveTo>
                        <a:pt x="19874" y="1"/>
                      </a:moveTo>
                      <a:cubicBezTo>
                        <a:pt x="15481" y="1"/>
                        <a:pt x="10850" y="5461"/>
                        <a:pt x="11040" y="9061"/>
                      </a:cubicBezTo>
                      <a:lnTo>
                        <a:pt x="11146" y="15112"/>
                      </a:lnTo>
                      <a:cubicBezTo>
                        <a:pt x="11146" y="15112"/>
                        <a:pt x="0" y="27531"/>
                        <a:pt x="15498" y="32944"/>
                      </a:cubicBezTo>
                      <a:cubicBezTo>
                        <a:pt x="16768" y="33412"/>
                        <a:pt x="19216" y="33754"/>
                        <a:pt x="21893" y="33754"/>
                      </a:cubicBezTo>
                      <a:cubicBezTo>
                        <a:pt x="27716" y="33754"/>
                        <a:pt x="34618" y="32136"/>
                        <a:pt x="32800" y="26682"/>
                      </a:cubicBezTo>
                      <a:cubicBezTo>
                        <a:pt x="32375" y="25302"/>
                        <a:pt x="29403" y="24665"/>
                        <a:pt x="27280" y="23710"/>
                      </a:cubicBezTo>
                      <a:cubicBezTo>
                        <a:pt x="26750" y="23391"/>
                        <a:pt x="26325" y="23179"/>
                        <a:pt x="25900" y="22860"/>
                      </a:cubicBezTo>
                      <a:cubicBezTo>
                        <a:pt x="23990" y="21056"/>
                        <a:pt x="22504" y="18933"/>
                        <a:pt x="21548" y="16491"/>
                      </a:cubicBezTo>
                      <a:cubicBezTo>
                        <a:pt x="20714" y="14718"/>
                        <a:pt x="19982" y="237"/>
                        <a:pt x="21367" y="237"/>
                      </a:cubicBezTo>
                      <a:cubicBezTo>
                        <a:pt x="21388" y="237"/>
                        <a:pt x="21409" y="240"/>
                        <a:pt x="21431" y="247"/>
                      </a:cubicBezTo>
                      <a:lnTo>
                        <a:pt x="21431" y="247"/>
                      </a:lnTo>
                      <a:cubicBezTo>
                        <a:pt x="20921" y="79"/>
                        <a:pt x="20399" y="1"/>
                        <a:pt x="19874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5"/>
                <p:cNvSpPr/>
                <p:nvPr/>
              </p:nvSpPr>
              <p:spPr>
                <a:xfrm>
                  <a:off x="-4032492" y="1606221"/>
                  <a:ext cx="303459" cy="45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1" h="21443" extrusionOk="0">
                      <a:moveTo>
                        <a:pt x="11465" y="0"/>
                      </a:moveTo>
                      <a:lnTo>
                        <a:pt x="9554" y="213"/>
                      </a:lnTo>
                      <a:lnTo>
                        <a:pt x="9023" y="213"/>
                      </a:lnTo>
                      <a:cubicBezTo>
                        <a:pt x="8811" y="213"/>
                        <a:pt x="8705" y="319"/>
                        <a:pt x="8493" y="319"/>
                      </a:cubicBezTo>
                      <a:cubicBezTo>
                        <a:pt x="7856" y="425"/>
                        <a:pt x="7113" y="637"/>
                        <a:pt x="6476" y="956"/>
                      </a:cubicBezTo>
                      <a:cubicBezTo>
                        <a:pt x="6157" y="1062"/>
                        <a:pt x="5839" y="1168"/>
                        <a:pt x="5520" y="1380"/>
                      </a:cubicBezTo>
                      <a:lnTo>
                        <a:pt x="4565" y="1911"/>
                      </a:lnTo>
                      <a:cubicBezTo>
                        <a:pt x="3398" y="2760"/>
                        <a:pt x="2336" y="3822"/>
                        <a:pt x="1593" y="5095"/>
                      </a:cubicBezTo>
                      <a:cubicBezTo>
                        <a:pt x="744" y="6475"/>
                        <a:pt x="319" y="7855"/>
                        <a:pt x="107" y="9448"/>
                      </a:cubicBezTo>
                      <a:cubicBezTo>
                        <a:pt x="1" y="10934"/>
                        <a:pt x="107" y="12526"/>
                        <a:pt x="532" y="14012"/>
                      </a:cubicBezTo>
                      <a:cubicBezTo>
                        <a:pt x="1062" y="15498"/>
                        <a:pt x="1805" y="16878"/>
                        <a:pt x="2761" y="18152"/>
                      </a:cubicBezTo>
                      <a:lnTo>
                        <a:pt x="2336" y="17090"/>
                      </a:lnTo>
                      <a:cubicBezTo>
                        <a:pt x="1805" y="16135"/>
                        <a:pt x="1487" y="15073"/>
                        <a:pt x="1275" y="14012"/>
                      </a:cubicBezTo>
                      <a:cubicBezTo>
                        <a:pt x="956" y="12314"/>
                        <a:pt x="956" y="10721"/>
                        <a:pt x="1275" y="9129"/>
                      </a:cubicBezTo>
                      <a:cubicBezTo>
                        <a:pt x="1805" y="7218"/>
                        <a:pt x="2761" y="5414"/>
                        <a:pt x="4247" y="4034"/>
                      </a:cubicBezTo>
                      <a:cubicBezTo>
                        <a:pt x="5096" y="3397"/>
                        <a:pt x="6051" y="2866"/>
                        <a:pt x="7113" y="2442"/>
                      </a:cubicBezTo>
                      <a:cubicBezTo>
                        <a:pt x="7325" y="2336"/>
                        <a:pt x="7537" y="2229"/>
                        <a:pt x="7856" y="2123"/>
                      </a:cubicBezTo>
                      <a:lnTo>
                        <a:pt x="8705" y="2017"/>
                      </a:lnTo>
                      <a:cubicBezTo>
                        <a:pt x="8917" y="1911"/>
                        <a:pt x="9236" y="1805"/>
                        <a:pt x="9554" y="1805"/>
                      </a:cubicBezTo>
                      <a:lnTo>
                        <a:pt x="9766" y="1805"/>
                      </a:lnTo>
                      <a:lnTo>
                        <a:pt x="9766" y="2229"/>
                      </a:lnTo>
                      <a:cubicBezTo>
                        <a:pt x="9660" y="2866"/>
                        <a:pt x="9554" y="3609"/>
                        <a:pt x="9448" y="4140"/>
                      </a:cubicBezTo>
                      <a:cubicBezTo>
                        <a:pt x="9342" y="5414"/>
                        <a:pt x="9236" y="6688"/>
                        <a:pt x="9342" y="8068"/>
                      </a:cubicBezTo>
                      <a:cubicBezTo>
                        <a:pt x="9342" y="10615"/>
                        <a:pt x="9766" y="13163"/>
                        <a:pt x="10616" y="15498"/>
                      </a:cubicBezTo>
                      <a:cubicBezTo>
                        <a:pt x="11465" y="17727"/>
                        <a:pt x="12632" y="19744"/>
                        <a:pt x="14331" y="21442"/>
                      </a:cubicBezTo>
                      <a:lnTo>
                        <a:pt x="13800" y="20699"/>
                      </a:lnTo>
                      <a:cubicBezTo>
                        <a:pt x="13375" y="19956"/>
                        <a:pt x="12951" y="19213"/>
                        <a:pt x="12632" y="18470"/>
                      </a:cubicBezTo>
                      <a:cubicBezTo>
                        <a:pt x="11252" y="15604"/>
                        <a:pt x="10616" y="12420"/>
                        <a:pt x="10616" y="9341"/>
                      </a:cubicBezTo>
                      <a:cubicBezTo>
                        <a:pt x="10616" y="7112"/>
                        <a:pt x="10722" y="4989"/>
                        <a:pt x="11146" y="2760"/>
                      </a:cubicBezTo>
                      <a:lnTo>
                        <a:pt x="11146" y="2336"/>
                      </a:lnTo>
                      <a:lnTo>
                        <a:pt x="11146" y="1699"/>
                      </a:lnTo>
                      <a:cubicBezTo>
                        <a:pt x="11252" y="1168"/>
                        <a:pt x="11465" y="531"/>
                        <a:pt x="1146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5"/>
                <p:cNvSpPr/>
                <p:nvPr/>
              </p:nvSpPr>
              <p:spPr>
                <a:xfrm>
                  <a:off x="-4117891" y="1923147"/>
                  <a:ext cx="114641" cy="36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17090" extrusionOk="0">
                      <a:moveTo>
                        <a:pt x="4989" y="0"/>
                      </a:moveTo>
                      <a:cubicBezTo>
                        <a:pt x="4989" y="0"/>
                        <a:pt x="4564" y="319"/>
                        <a:pt x="3715" y="956"/>
                      </a:cubicBezTo>
                      <a:cubicBezTo>
                        <a:pt x="2654" y="1911"/>
                        <a:pt x="1699" y="3079"/>
                        <a:pt x="1062" y="4458"/>
                      </a:cubicBezTo>
                      <a:cubicBezTo>
                        <a:pt x="106" y="6475"/>
                        <a:pt x="0" y="8810"/>
                        <a:pt x="743" y="10933"/>
                      </a:cubicBezTo>
                      <a:cubicBezTo>
                        <a:pt x="1592" y="13481"/>
                        <a:pt x="3185" y="15604"/>
                        <a:pt x="5414" y="17090"/>
                      </a:cubicBezTo>
                      <a:lnTo>
                        <a:pt x="5095" y="16665"/>
                      </a:lnTo>
                      <a:cubicBezTo>
                        <a:pt x="4777" y="16347"/>
                        <a:pt x="4565" y="15922"/>
                        <a:pt x="4246" y="15498"/>
                      </a:cubicBezTo>
                      <a:cubicBezTo>
                        <a:pt x="3397" y="14118"/>
                        <a:pt x="2760" y="12738"/>
                        <a:pt x="2335" y="11252"/>
                      </a:cubicBezTo>
                      <a:cubicBezTo>
                        <a:pt x="2229" y="10827"/>
                        <a:pt x="2123" y="10297"/>
                        <a:pt x="2017" y="9872"/>
                      </a:cubicBezTo>
                      <a:cubicBezTo>
                        <a:pt x="1911" y="9447"/>
                        <a:pt x="1911" y="8917"/>
                        <a:pt x="1911" y="8492"/>
                      </a:cubicBezTo>
                      <a:cubicBezTo>
                        <a:pt x="1911" y="7431"/>
                        <a:pt x="2017" y="6475"/>
                        <a:pt x="2335" y="5520"/>
                      </a:cubicBezTo>
                      <a:cubicBezTo>
                        <a:pt x="2866" y="3503"/>
                        <a:pt x="3822" y="1699"/>
                        <a:pt x="498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5"/>
                <p:cNvSpPr/>
                <p:nvPr/>
              </p:nvSpPr>
              <p:spPr>
                <a:xfrm>
                  <a:off x="-4239266" y="1803127"/>
                  <a:ext cx="4146976" cy="212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43" h="100480" extrusionOk="0">
                      <a:moveTo>
                        <a:pt x="101092" y="1"/>
                      </a:moveTo>
                      <a:cubicBezTo>
                        <a:pt x="99844" y="1"/>
                        <a:pt x="98767" y="335"/>
                        <a:pt x="98293" y="1316"/>
                      </a:cubicBezTo>
                      <a:cubicBezTo>
                        <a:pt x="96807" y="4394"/>
                        <a:pt x="101478" y="7048"/>
                        <a:pt x="101478" y="7048"/>
                      </a:cubicBezTo>
                      <a:cubicBezTo>
                        <a:pt x="101478" y="7048"/>
                        <a:pt x="100631" y="6897"/>
                        <a:pt x="99566" y="6897"/>
                      </a:cubicBezTo>
                      <a:cubicBezTo>
                        <a:pt x="97808" y="6897"/>
                        <a:pt x="95453" y="7308"/>
                        <a:pt x="95321" y="9490"/>
                      </a:cubicBezTo>
                      <a:lnTo>
                        <a:pt x="95109" y="13099"/>
                      </a:lnTo>
                      <a:cubicBezTo>
                        <a:pt x="95109" y="13099"/>
                        <a:pt x="87492" y="15637"/>
                        <a:pt x="79652" y="15637"/>
                      </a:cubicBezTo>
                      <a:cubicBezTo>
                        <a:pt x="76386" y="15637"/>
                        <a:pt x="73080" y="15197"/>
                        <a:pt x="70270" y="13948"/>
                      </a:cubicBezTo>
                      <a:cubicBezTo>
                        <a:pt x="63524" y="11024"/>
                        <a:pt x="52648" y="6460"/>
                        <a:pt x="42728" y="6460"/>
                      </a:cubicBezTo>
                      <a:cubicBezTo>
                        <a:pt x="38601" y="6460"/>
                        <a:pt x="34638" y="7250"/>
                        <a:pt x="31208" y="9277"/>
                      </a:cubicBezTo>
                      <a:cubicBezTo>
                        <a:pt x="19425" y="16177"/>
                        <a:pt x="106" y="45898"/>
                        <a:pt x="956" y="49507"/>
                      </a:cubicBezTo>
                      <a:cubicBezTo>
                        <a:pt x="1228" y="50630"/>
                        <a:pt x="1892" y="51011"/>
                        <a:pt x="2669" y="51011"/>
                      </a:cubicBezTo>
                      <a:cubicBezTo>
                        <a:pt x="4318" y="51011"/>
                        <a:pt x="6475" y="49295"/>
                        <a:pt x="6475" y="49295"/>
                      </a:cubicBezTo>
                      <a:lnTo>
                        <a:pt x="6475" y="49295"/>
                      </a:lnTo>
                      <a:cubicBezTo>
                        <a:pt x="6475" y="49295"/>
                        <a:pt x="0" y="59910"/>
                        <a:pt x="2335" y="62351"/>
                      </a:cubicBezTo>
                      <a:cubicBezTo>
                        <a:pt x="3281" y="63337"/>
                        <a:pt x="4321" y="63639"/>
                        <a:pt x="5241" y="63639"/>
                      </a:cubicBezTo>
                      <a:cubicBezTo>
                        <a:pt x="6699" y="63639"/>
                        <a:pt x="7855" y="62882"/>
                        <a:pt x="7855" y="62882"/>
                      </a:cubicBezTo>
                      <a:cubicBezTo>
                        <a:pt x="11358" y="68932"/>
                        <a:pt x="14861" y="74983"/>
                        <a:pt x="18895" y="80608"/>
                      </a:cubicBezTo>
                      <a:cubicBezTo>
                        <a:pt x="24202" y="88145"/>
                        <a:pt x="32057" y="92072"/>
                        <a:pt x="40867" y="93665"/>
                      </a:cubicBezTo>
                      <a:cubicBezTo>
                        <a:pt x="42743" y="94020"/>
                        <a:pt x="44450" y="94186"/>
                        <a:pt x="46027" y="94186"/>
                      </a:cubicBezTo>
                      <a:cubicBezTo>
                        <a:pt x="54356" y="94186"/>
                        <a:pt x="59080" y="89543"/>
                        <a:pt x="66130" y="83474"/>
                      </a:cubicBezTo>
                      <a:cubicBezTo>
                        <a:pt x="75877" y="90770"/>
                        <a:pt x="85826" y="93079"/>
                        <a:pt x="96129" y="93079"/>
                      </a:cubicBezTo>
                      <a:cubicBezTo>
                        <a:pt x="104115" y="93079"/>
                        <a:pt x="112314" y="91691"/>
                        <a:pt x="120796" y="90162"/>
                      </a:cubicBezTo>
                      <a:cubicBezTo>
                        <a:pt x="126805" y="89097"/>
                        <a:pt x="131016" y="86397"/>
                        <a:pt x="135614" y="86397"/>
                      </a:cubicBezTo>
                      <a:cubicBezTo>
                        <a:pt x="137433" y="86397"/>
                        <a:pt x="139313" y="86819"/>
                        <a:pt x="141389" y="87933"/>
                      </a:cubicBezTo>
                      <a:cubicBezTo>
                        <a:pt x="147893" y="91546"/>
                        <a:pt x="161022" y="100480"/>
                        <a:pt x="168866" y="100480"/>
                      </a:cubicBezTo>
                      <a:cubicBezTo>
                        <a:pt x="169088" y="100480"/>
                        <a:pt x="169305" y="100473"/>
                        <a:pt x="169518" y="100458"/>
                      </a:cubicBezTo>
                      <a:cubicBezTo>
                        <a:pt x="177798" y="99927"/>
                        <a:pt x="177161" y="91860"/>
                        <a:pt x="183636" y="86659"/>
                      </a:cubicBezTo>
                      <a:cubicBezTo>
                        <a:pt x="195843" y="76999"/>
                        <a:pt x="183742" y="64686"/>
                        <a:pt x="176630" y="56088"/>
                      </a:cubicBezTo>
                      <a:cubicBezTo>
                        <a:pt x="159965" y="35708"/>
                        <a:pt x="141389" y="13099"/>
                        <a:pt x="115914" y="3545"/>
                      </a:cubicBezTo>
                      <a:cubicBezTo>
                        <a:pt x="113154" y="2378"/>
                        <a:pt x="110182" y="1635"/>
                        <a:pt x="107210" y="1528"/>
                      </a:cubicBezTo>
                      <a:cubicBezTo>
                        <a:pt x="107210" y="1528"/>
                        <a:pt x="103760" y="1"/>
                        <a:pt x="1010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5"/>
                <p:cNvSpPr/>
                <p:nvPr/>
              </p:nvSpPr>
              <p:spPr>
                <a:xfrm>
                  <a:off x="-4239266" y="2685108"/>
                  <a:ext cx="438322" cy="726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34286" extrusionOk="0">
                      <a:moveTo>
                        <a:pt x="13906" y="0"/>
                      </a:moveTo>
                      <a:lnTo>
                        <a:pt x="13906" y="0"/>
                      </a:lnTo>
                      <a:cubicBezTo>
                        <a:pt x="13905" y="1"/>
                        <a:pt x="9421" y="4485"/>
                        <a:pt x="5217" y="4485"/>
                      </a:cubicBezTo>
                      <a:cubicBezTo>
                        <a:pt x="5034" y="4485"/>
                        <a:pt x="4852" y="4476"/>
                        <a:pt x="4671" y="4458"/>
                      </a:cubicBezTo>
                      <a:cubicBezTo>
                        <a:pt x="3609" y="4352"/>
                        <a:pt x="3078" y="3503"/>
                        <a:pt x="2972" y="2442"/>
                      </a:cubicBezTo>
                      <a:cubicBezTo>
                        <a:pt x="1592" y="5095"/>
                        <a:pt x="743" y="7112"/>
                        <a:pt x="956" y="7855"/>
                      </a:cubicBezTo>
                      <a:cubicBezTo>
                        <a:pt x="1194" y="9013"/>
                        <a:pt x="1847" y="9406"/>
                        <a:pt x="2625" y="9406"/>
                      </a:cubicBezTo>
                      <a:cubicBezTo>
                        <a:pt x="4271" y="9406"/>
                        <a:pt x="6475" y="7643"/>
                        <a:pt x="6475" y="7643"/>
                      </a:cubicBezTo>
                      <a:lnTo>
                        <a:pt x="6475" y="7643"/>
                      </a:lnTo>
                      <a:cubicBezTo>
                        <a:pt x="6475" y="7643"/>
                        <a:pt x="0" y="18258"/>
                        <a:pt x="2335" y="20699"/>
                      </a:cubicBezTo>
                      <a:cubicBezTo>
                        <a:pt x="3281" y="21685"/>
                        <a:pt x="4321" y="21987"/>
                        <a:pt x="5241" y="21987"/>
                      </a:cubicBezTo>
                      <a:cubicBezTo>
                        <a:pt x="6699" y="21987"/>
                        <a:pt x="7855" y="21230"/>
                        <a:pt x="7855" y="21230"/>
                      </a:cubicBezTo>
                      <a:cubicBezTo>
                        <a:pt x="10403" y="25582"/>
                        <a:pt x="12950" y="30040"/>
                        <a:pt x="15710" y="34286"/>
                      </a:cubicBezTo>
                      <a:cubicBezTo>
                        <a:pt x="20699" y="29615"/>
                        <a:pt x="18364" y="20275"/>
                        <a:pt x="15922" y="19744"/>
                      </a:cubicBezTo>
                      <a:cubicBezTo>
                        <a:pt x="13056" y="19213"/>
                        <a:pt x="15922" y="12738"/>
                        <a:pt x="15922" y="12738"/>
                      </a:cubicBezTo>
                      <a:lnTo>
                        <a:pt x="15922" y="12738"/>
                      </a:lnTo>
                      <a:cubicBezTo>
                        <a:pt x="15922" y="12738"/>
                        <a:pt x="11959" y="17046"/>
                        <a:pt x="7914" y="17046"/>
                      </a:cubicBezTo>
                      <a:cubicBezTo>
                        <a:pt x="7469" y="17046"/>
                        <a:pt x="7023" y="16993"/>
                        <a:pt x="6581" y="16878"/>
                      </a:cubicBezTo>
                      <a:cubicBezTo>
                        <a:pt x="2123" y="15816"/>
                        <a:pt x="13905" y="1"/>
                        <a:pt x="13906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5"/>
                <p:cNvSpPr/>
                <p:nvPr/>
              </p:nvSpPr>
              <p:spPr>
                <a:xfrm>
                  <a:off x="-3607679" y="3606644"/>
                  <a:ext cx="2266" cy="4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214" extrusionOk="0">
                      <a:moveTo>
                        <a:pt x="107" y="1"/>
                      </a:moveTo>
                      <a:cubicBezTo>
                        <a:pt x="107" y="1"/>
                        <a:pt x="1" y="107"/>
                        <a:pt x="1" y="213"/>
                      </a:cubicBezTo>
                      <a:cubicBezTo>
                        <a:pt x="107" y="107"/>
                        <a:pt x="107" y="1"/>
                        <a:pt x="107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5"/>
                <p:cNvSpPr/>
                <p:nvPr/>
              </p:nvSpPr>
              <p:spPr>
                <a:xfrm>
                  <a:off x="-2178134" y="1775917"/>
                  <a:ext cx="227017" cy="24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1624" extrusionOk="0">
                      <a:moveTo>
                        <a:pt x="4033" y="1"/>
                      </a:moveTo>
                      <a:cubicBezTo>
                        <a:pt x="3529" y="1"/>
                        <a:pt x="3025" y="54"/>
                        <a:pt x="2547" y="160"/>
                      </a:cubicBezTo>
                      <a:cubicBezTo>
                        <a:pt x="1804" y="372"/>
                        <a:pt x="1167" y="797"/>
                        <a:pt x="743" y="1327"/>
                      </a:cubicBezTo>
                      <a:cubicBezTo>
                        <a:pt x="345" y="1923"/>
                        <a:pt x="41" y="2705"/>
                        <a:pt x="91" y="3499"/>
                      </a:cubicBezTo>
                      <a:lnTo>
                        <a:pt x="91" y="3499"/>
                      </a:lnTo>
                      <a:cubicBezTo>
                        <a:pt x="0" y="3811"/>
                        <a:pt x="5" y="4204"/>
                        <a:pt x="106" y="4406"/>
                      </a:cubicBezTo>
                      <a:cubicBezTo>
                        <a:pt x="106" y="4724"/>
                        <a:pt x="212" y="5043"/>
                        <a:pt x="424" y="5361"/>
                      </a:cubicBezTo>
                      <a:cubicBezTo>
                        <a:pt x="637" y="5786"/>
                        <a:pt x="1061" y="6316"/>
                        <a:pt x="1486" y="6635"/>
                      </a:cubicBezTo>
                      <a:cubicBezTo>
                        <a:pt x="2229" y="7378"/>
                        <a:pt x="3184" y="8121"/>
                        <a:pt x="4140" y="8652"/>
                      </a:cubicBezTo>
                      <a:cubicBezTo>
                        <a:pt x="5201" y="9182"/>
                        <a:pt x="6263" y="9713"/>
                        <a:pt x="7324" y="10138"/>
                      </a:cubicBezTo>
                      <a:cubicBezTo>
                        <a:pt x="8492" y="10668"/>
                        <a:pt x="9659" y="11093"/>
                        <a:pt x="10721" y="11624"/>
                      </a:cubicBezTo>
                      <a:cubicBezTo>
                        <a:pt x="10721" y="11624"/>
                        <a:pt x="10615" y="11518"/>
                        <a:pt x="10508" y="11411"/>
                      </a:cubicBezTo>
                      <a:cubicBezTo>
                        <a:pt x="10402" y="11305"/>
                        <a:pt x="10190" y="11093"/>
                        <a:pt x="9872" y="10881"/>
                      </a:cubicBezTo>
                      <a:cubicBezTo>
                        <a:pt x="9341" y="10456"/>
                        <a:pt x="8492" y="9925"/>
                        <a:pt x="7430" y="9182"/>
                      </a:cubicBezTo>
                      <a:cubicBezTo>
                        <a:pt x="6369" y="8545"/>
                        <a:pt x="5201" y="7802"/>
                        <a:pt x="4033" y="6847"/>
                      </a:cubicBezTo>
                      <a:cubicBezTo>
                        <a:pt x="3397" y="6422"/>
                        <a:pt x="2866" y="5892"/>
                        <a:pt x="2335" y="5255"/>
                      </a:cubicBezTo>
                      <a:cubicBezTo>
                        <a:pt x="1804" y="4830"/>
                        <a:pt x="1592" y="4300"/>
                        <a:pt x="1592" y="3663"/>
                      </a:cubicBezTo>
                      <a:lnTo>
                        <a:pt x="1592" y="3556"/>
                      </a:lnTo>
                      <a:cubicBezTo>
                        <a:pt x="1486" y="2920"/>
                        <a:pt x="1698" y="2389"/>
                        <a:pt x="2017" y="1964"/>
                      </a:cubicBezTo>
                      <a:cubicBezTo>
                        <a:pt x="2441" y="1540"/>
                        <a:pt x="2972" y="1221"/>
                        <a:pt x="3609" y="1115"/>
                      </a:cubicBezTo>
                      <a:cubicBezTo>
                        <a:pt x="4246" y="903"/>
                        <a:pt x="4989" y="903"/>
                        <a:pt x="5732" y="903"/>
                      </a:cubicBezTo>
                      <a:cubicBezTo>
                        <a:pt x="6475" y="903"/>
                        <a:pt x="7112" y="1009"/>
                        <a:pt x="7855" y="1327"/>
                      </a:cubicBezTo>
                      <a:lnTo>
                        <a:pt x="7749" y="1115"/>
                      </a:lnTo>
                      <a:cubicBezTo>
                        <a:pt x="7536" y="1009"/>
                        <a:pt x="7430" y="903"/>
                        <a:pt x="7324" y="903"/>
                      </a:cubicBezTo>
                      <a:cubicBezTo>
                        <a:pt x="6793" y="584"/>
                        <a:pt x="6156" y="266"/>
                        <a:pt x="5519" y="160"/>
                      </a:cubicBezTo>
                      <a:cubicBezTo>
                        <a:pt x="5042" y="54"/>
                        <a:pt x="4538" y="1"/>
                        <a:pt x="403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5"/>
                <p:cNvSpPr/>
                <p:nvPr/>
              </p:nvSpPr>
              <p:spPr>
                <a:xfrm>
                  <a:off x="-2236598" y="1920055"/>
                  <a:ext cx="175350" cy="27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13097" extrusionOk="0">
                      <a:moveTo>
                        <a:pt x="4671" y="0"/>
                      </a:moveTo>
                      <a:cubicBezTo>
                        <a:pt x="4035" y="0"/>
                        <a:pt x="3398" y="120"/>
                        <a:pt x="2761" y="359"/>
                      </a:cubicBezTo>
                      <a:cubicBezTo>
                        <a:pt x="1805" y="889"/>
                        <a:pt x="1062" y="1632"/>
                        <a:pt x="744" y="2694"/>
                      </a:cubicBezTo>
                      <a:cubicBezTo>
                        <a:pt x="319" y="3649"/>
                        <a:pt x="1" y="4817"/>
                        <a:pt x="1" y="5878"/>
                      </a:cubicBezTo>
                      <a:cubicBezTo>
                        <a:pt x="1" y="8320"/>
                        <a:pt x="213" y="10655"/>
                        <a:pt x="638" y="13096"/>
                      </a:cubicBezTo>
                      <a:cubicBezTo>
                        <a:pt x="744" y="12459"/>
                        <a:pt x="850" y="11822"/>
                        <a:pt x="956" y="11186"/>
                      </a:cubicBezTo>
                      <a:cubicBezTo>
                        <a:pt x="1062" y="10018"/>
                        <a:pt x="1169" y="8426"/>
                        <a:pt x="1381" y="6727"/>
                      </a:cubicBezTo>
                      <a:cubicBezTo>
                        <a:pt x="1593" y="5029"/>
                        <a:pt x="1912" y="3012"/>
                        <a:pt x="3079" y="1951"/>
                      </a:cubicBezTo>
                      <a:cubicBezTo>
                        <a:pt x="3822" y="1420"/>
                        <a:pt x="4565" y="1102"/>
                        <a:pt x="5521" y="1102"/>
                      </a:cubicBezTo>
                      <a:cubicBezTo>
                        <a:pt x="6370" y="1102"/>
                        <a:pt x="7325" y="1102"/>
                        <a:pt x="8280" y="1208"/>
                      </a:cubicBezTo>
                      <a:lnTo>
                        <a:pt x="7962" y="995"/>
                      </a:lnTo>
                      <a:cubicBezTo>
                        <a:pt x="7644" y="783"/>
                        <a:pt x="7325" y="677"/>
                        <a:pt x="7007" y="571"/>
                      </a:cubicBezTo>
                      <a:cubicBezTo>
                        <a:pt x="6370" y="252"/>
                        <a:pt x="5839" y="146"/>
                        <a:pt x="5308" y="40"/>
                      </a:cubicBezTo>
                      <a:cubicBezTo>
                        <a:pt x="5096" y="14"/>
                        <a:pt x="4884" y="0"/>
                        <a:pt x="4671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5"/>
                <p:cNvSpPr/>
                <p:nvPr/>
              </p:nvSpPr>
              <p:spPr>
                <a:xfrm>
                  <a:off x="-1631967" y="3064035"/>
                  <a:ext cx="213550" cy="194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9173" extrusionOk="0">
                      <a:moveTo>
                        <a:pt x="5092" y="0"/>
                      </a:moveTo>
                      <a:cubicBezTo>
                        <a:pt x="5017" y="0"/>
                        <a:pt x="4946" y="13"/>
                        <a:pt x="4884" y="44"/>
                      </a:cubicBezTo>
                      <a:cubicBezTo>
                        <a:pt x="4671" y="44"/>
                        <a:pt x="4459" y="257"/>
                        <a:pt x="4353" y="469"/>
                      </a:cubicBezTo>
                      <a:cubicBezTo>
                        <a:pt x="4353" y="476"/>
                        <a:pt x="4355" y="479"/>
                        <a:pt x="4360" y="479"/>
                      </a:cubicBezTo>
                      <a:cubicBezTo>
                        <a:pt x="4401" y="479"/>
                        <a:pt x="4598" y="269"/>
                        <a:pt x="4899" y="269"/>
                      </a:cubicBezTo>
                      <a:cubicBezTo>
                        <a:pt x="5101" y="269"/>
                        <a:pt x="5349" y="364"/>
                        <a:pt x="5627" y="681"/>
                      </a:cubicBezTo>
                      <a:cubicBezTo>
                        <a:pt x="6051" y="1212"/>
                        <a:pt x="6370" y="1849"/>
                        <a:pt x="6688" y="2486"/>
                      </a:cubicBezTo>
                      <a:cubicBezTo>
                        <a:pt x="6900" y="2804"/>
                        <a:pt x="7219" y="3335"/>
                        <a:pt x="7113" y="3335"/>
                      </a:cubicBezTo>
                      <a:cubicBezTo>
                        <a:pt x="7113" y="3375"/>
                        <a:pt x="7113" y="3441"/>
                        <a:pt x="7113" y="3441"/>
                      </a:cubicBezTo>
                      <a:lnTo>
                        <a:pt x="6900" y="3441"/>
                      </a:lnTo>
                      <a:lnTo>
                        <a:pt x="6263" y="3335"/>
                      </a:lnTo>
                      <a:lnTo>
                        <a:pt x="5627" y="3229"/>
                      </a:lnTo>
                      <a:lnTo>
                        <a:pt x="5308" y="3229"/>
                      </a:lnTo>
                      <a:lnTo>
                        <a:pt x="4671" y="3016"/>
                      </a:lnTo>
                      <a:cubicBezTo>
                        <a:pt x="4565" y="3016"/>
                        <a:pt x="4459" y="3016"/>
                        <a:pt x="4353" y="2910"/>
                      </a:cubicBezTo>
                      <a:lnTo>
                        <a:pt x="3928" y="2698"/>
                      </a:lnTo>
                      <a:lnTo>
                        <a:pt x="3079" y="2273"/>
                      </a:lnTo>
                      <a:lnTo>
                        <a:pt x="1593" y="1636"/>
                      </a:lnTo>
                      <a:lnTo>
                        <a:pt x="1593" y="1636"/>
                      </a:lnTo>
                      <a:cubicBezTo>
                        <a:pt x="2018" y="2380"/>
                        <a:pt x="2442" y="3123"/>
                        <a:pt x="2867" y="3866"/>
                      </a:cubicBezTo>
                      <a:cubicBezTo>
                        <a:pt x="3079" y="4290"/>
                        <a:pt x="3291" y="4609"/>
                        <a:pt x="3504" y="5033"/>
                      </a:cubicBezTo>
                      <a:lnTo>
                        <a:pt x="3610" y="5352"/>
                      </a:lnTo>
                      <a:lnTo>
                        <a:pt x="3610" y="5458"/>
                      </a:lnTo>
                      <a:lnTo>
                        <a:pt x="3822" y="5776"/>
                      </a:lnTo>
                      <a:cubicBezTo>
                        <a:pt x="3928" y="6201"/>
                        <a:pt x="4140" y="6625"/>
                        <a:pt x="4247" y="7050"/>
                      </a:cubicBezTo>
                      <a:cubicBezTo>
                        <a:pt x="4353" y="7262"/>
                        <a:pt x="4459" y="7475"/>
                        <a:pt x="4565" y="7687"/>
                      </a:cubicBezTo>
                      <a:lnTo>
                        <a:pt x="4671" y="8005"/>
                      </a:lnTo>
                      <a:lnTo>
                        <a:pt x="4671" y="8218"/>
                      </a:lnTo>
                      <a:lnTo>
                        <a:pt x="4247" y="8218"/>
                      </a:lnTo>
                      <a:cubicBezTo>
                        <a:pt x="3822" y="8430"/>
                        <a:pt x="3397" y="8430"/>
                        <a:pt x="2867" y="8430"/>
                      </a:cubicBezTo>
                      <a:cubicBezTo>
                        <a:pt x="1911" y="8324"/>
                        <a:pt x="956" y="8005"/>
                        <a:pt x="1" y="7687"/>
                      </a:cubicBezTo>
                      <a:lnTo>
                        <a:pt x="1" y="7687"/>
                      </a:lnTo>
                      <a:lnTo>
                        <a:pt x="850" y="8111"/>
                      </a:lnTo>
                      <a:cubicBezTo>
                        <a:pt x="1487" y="8642"/>
                        <a:pt x="2336" y="8961"/>
                        <a:pt x="3185" y="9173"/>
                      </a:cubicBezTo>
                      <a:lnTo>
                        <a:pt x="4459" y="9173"/>
                      </a:lnTo>
                      <a:cubicBezTo>
                        <a:pt x="4671" y="9173"/>
                        <a:pt x="4990" y="9067"/>
                        <a:pt x="5202" y="8961"/>
                      </a:cubicBezTo>
                      <a:lnTo>
                        <a:pt x="5945" y="8748"/>
                      </a:lnTo>
                      <a:lnTo>
                        <a:pt x="6051" y="8748"/>
                      </a:lnTo>
                      <a:cubicBezTo>
                        <a:pt x="6051" y="8748"/>
                        <a:pt x="6051" y="8642"/>
                        <a:pt x="6051" y="8642"/>
                      </a:cubicBezTo>
                      <a:lnTo>
                        <a:pt x="6051" y="8430"/>
                      </a:lnTo>
                      <a:lnTo>
                        <a:pt x="5839" y="8111"/>
                      </a:lnTo>
                      <a:cubicBezTo>
                        <a:pt x="5839" y="7899"/>
                        <a:pt x="5733" y="7581"/>
                        <a:pt x="5627" y="7368"/>
                      </a:cubicBezTo>
                      <a:cubicBezTo>
                        <a:pt x="5627" y="7156"/>
                        <a:pt x="5627" y="7050"/>
                        <a:pt x="5520" y="6944"/>
                      </a:cubicBezTo>
                      <a:cubicBezTo>
                        <a:pt x="5414" y="6201"/>
                        <a:pt x="5202" y="5458"/>
                        <a:pt x="4884" y="4821"/>
                      </a:cubicBezTo>
                      <a:cubicBezTo>
                        <a:pt x="4777" y="4609"/>
                        <a:pt x="4884" y="4715"/>
                        <a:pt x="4884" y="4609"/>
                      </a:cubicBezTo>
                      <a:lnTo>
                        <a:pt x="5096" y="4609"/>
                      </a:lnTo>
                      <a:lnTo>
                        <a:pt x="5733" y="4715"/>
                      </a:lnTo>
                      <a:lnTo>
                        <a:pt x="6370" y="4821"/>
                      </a:lnTo>
                      <a:lnTo>
                        <a:pt x="6688" y="4821"/>
                      </a:lnTo>
                      <a:lnTo>
                        <a:pt x="7325" y="4927"/>
                      </a:lnTo>
                      <a:cubicBezTo>
                        <a:pt x="8280" y="5139"/>
                        <a:pt x="9236" y="5352"/>
                        <a:pt x="10085" y="5670"/>
                      </a:cubicBezTo>
                      <a:lnTo>
                        <a:pt x="9660" y="4927"/>
                      </a:lnTo>
                      <a:lnTo>
                        <a:pt x="9129" y="4184"/>
                      </a:lnTo>
                      <a:lnTo>
                        <a:pt x="8174" y="2910"/>
                      </a:lnTo>
                      <a:lnTo>
                        <a:pt x="7962" y="2592"/>
                      </a:lnTo>
                      <a:lnTo>
                        <a:pt x="7856" y="2380"/>
                      </a:lnTo>
                      <a:lnTo>
                        <a:pt x="7537" y="2061"/>
                      </a:lnTo>
                      <a:cubicBezTo>
                        <a:pt x="7431" y="1849"/>
                        <a:pt x="7219" y="1530"/>
                        <a:pt x="7006" y="1318"/>
                      </a:cubicBezTo>
                      <a:cubicBezTo>
                        <a:pt x="6582" y="893"/>
                        <a:pt x="6157" y="469"/>
                        <a:pt x="5627" y="150"/>
                      </a:cubicBezTo>
                      <a:cubicBezTo>
                        <a:pt x="5476" y="75"/>
                        <a:pt x="5273" y="0"/>
                        <a:pt x="5092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5"/>
                <p:cNvSpPr/>
                <p:nvPr/>
              </p:nvSpPr>
              <p:spPr>
                <a:xfrm>
                  <a:off x="-3171622" y="2134431"/>
                  <a:ext cx="330436" cy="18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5" h="8811" extrusionOk="0">
                      <a:moveTo>
                        <a:pt x="425" y="0"/>
                      </a:moveTo>
                      <a:lnTo>
                        <a:pt x="425" y="106"/>
                      </a:lnTo>
                      <a:lnTo>
                        <a:pt x="425" y="319"/>
                      </a:lnTo>
                      <a:lnTo>
                        <a:pt x="213" y="1168"/>
                      </a:lnTo>
                      <a:cubicBezTo>
                        <a:pt x="107" y="1486"/>
                        <a:pt x="0" y="1911"/>
                        <a:pt x="107" y="2335"/>
                      </a:cubicBezTo>
                      <a:cubicBezTo>
                        <a:pt x="213" y="3821"/>
                        <a:pt x="956" y="5201"/>
                        <a:pt x="2017" y="6157"/>
                      </a:cubicBezTo>
                      <a:lnTo>
                        <a:pt x="1911" y="5838"/>
                      </a:lnTo>
                      <a:cubicBezTo>
                        <a:pt x="1805" y="5732"/>
                        <a:pt x="1593" y="5414"/>
                        <a:pt x="1380" y="5095"/>
                      </a:cubicBezTo>
                      <a:cubicBezTo>
                        <a:pt x="956" y="4034"/>
                        <a:pt x="743" y="2972"/>
                        <a:pt x="956" y="1911"/>
                      </a:cubicBezTo>
                      <a:cubicBezTo>
                        <a:pt x="956" y="1805"/>
                        <a:pt x="956" y="1592"/>
                        <a:pt x="1062" y="1486"/>
                      </a:cubicBezTo>
                      <a:lnTo>
                        <a:pt x="1168" y="1274"/>
                      </a:lnTo>
                      <a:lnTo>
                        <a:pt x="1380" y="1274"/>
                      </a:lnTo>
                      <a:lnTo>
                        <a:pt x="1487" y="1592"/>
                      </a:lnTo>
                      <a:cubicBezTo>
                        <a:pt x="1805" y="1698"/>
                        <a:pt x="2123" y="1911"/>
                        <a:pt x="2548" y="2123"/>
                      </a:cubicBezTo>
                      <a:lnTo>
                        <a:pt x="3609" y="2760"/>
                      </a:lnTo>
                      <a:cubicBezTo>
                        <a:pt x="5202" y="3715"/>
                        <a:pt x="6688" y="4989"/>
                        <a:pt x="8280" y="6157"/>
                      </a:cubicBezTo>
                      <a:lnTo>
                        <a:pt x="12101" y="8810"/>
                      </a:lnTo>
                      <a:lnTo>
                        <a:pt x="9448" y="4989"/>
                      </a:lnTo>
                      <a:cubicBezTo>
                        <a:pt x="9235" y="4671"/>
                        <a:pt x="9023" y="4352"/>
                        <a:pt x="8811" y="4034"/>
                      </a:cubicBezTo>
                      <a:cubicBezTo>
                        <a:pt x="8705" y="3821"/>
                        <a:pt x="8705" y="3715"/>
                        <a:pt x="8705" y="3609"/>
                      </a:cubicBezTo>
                      <a:cubicBezTo>
                        <a:pt x="8598" y="3503"/>
                        <a:pt x="8598" y="3503"/>
                        <a:pt x="8705" y="3397"/>
                      </a:cubicBezTo>
                      <a:cubicBezTo>
                        <a:pt x="8705" y="3397"/>
                        <a:pt x="9023" y="3185"/>
                        <a:pt x="9448" y="3185"/>
                      </a:cubicBezTo>
                      <a:lnTo>
                        <a:pt x="10721" y="3185"/>
                      </a:lnTo>
                      <a:cubicBezTo>
                        <a:pt x="11571" y="3397"/>
                        <a:pt x="12420" y="3503"/>
                        <a:pt x="13269" y="3821"/>
                      </a:cubicBezTo>
                      <a:cubicBezTo>
                        <a:pt x="14118" y="4034"/>
                        <a:pt x="14861" y="4352"/>
                        <a:pt x="15604" y="4777"/>
                      </a:cubicBezTo>
                      <a:cubicBezTo>
                        <a:pt x="15392" y="4564"/>
                        <a:pt x="15286" y="4352"/>
                        <a:pt x="15073" y="4140"/>
                      </a:cubicBezTo>
                      <a:cubicBezTo>
                        <a:pt x="14437" y="3715"/>
                        <a:pt x="13800" y="3291"/>
                        <a:pt x="13163" y="3078"/>
                      </a:cubicBezTo>
                      <a:cubicBezTo>
                        <a:pt x="12101" y="2441"/>
                        <a:pt x="10934" y="2123"/>
                        <a:pt x="9766" y="1911"/>
                      </a:cubicBezTo>
                      <a:lnTo>
                        <a:pt x="8492" y="1911"/>
                      </a:lnTo>
                      <a:cubicBezTo>
                        <a:pt x="8174" y="2017"/>
                        <a:pt x="7962" y="2123"/>
                        <a:pt x="7749" y="2335"/>
                      </a:cubicBezTo>
                      <a:cubicBezTo>
                        <a:pt x="7431" y="2548"/>
                        <a:pt x="7218" y="2866"/>
                        <a:pt x="7218" y="3185"/>
                      </a:cubicBezTo>
                      <a:cubicBezTo>
                        <a:pt x="7217" y="3191"/>
                        <a:pt x="7216" y="3198"/>
                        <a:pt x="7215" y="3205"/>
                      </a:cubicBezTo>
                      <a:lnTo>
                        <a:pt x="7215" y="3205"/>
                      </a:lnTo>
                      <a:cubicBezTo>
                        <a:pt x="5919" y="2312"/>
                        <a:pt x="4521" y="1536"/>
                        <a:pt x="3079" y="849"/>
                      </a:cubicBezTo>
                      <a:lnTo>
                        <a:pt x="2123" y="425"/>
                      </a:lnTo>
                      <a:lnTo>
                        <a:pt x="1593" y="319"/>
                      </a:lnTo>
                      <a:lnTo>
                        <a:pt x="850" y="106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5"/>
                <p:cNvSpPr/>
                <p:nvPr/>
              </p:nvSpPr>
              <p:spPr>
                <a:xfrm>
                  <a:off x="-4221288" y="1947858"/>
                  <a:ext cx="768716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3" h="45050" extrusionOk="0">
                      <a:moveTo>
                        <a:pt x="36303" y="1"/>
                      </a:moveTo>
                      <a:lnTo>
                        <a:pt x="35241" y="213"/>
                      </a:lnTo>
                      <a:cubicBezTo>
                        <a:pt x="34923" y="319"/>
                        <a:pt x="34498" y="425"/>
                        <a:pt x="33968" y="532"/>
                      </a:cubicBezTo>
                      <a:lnTo>
                        <a:pt x="32269" y="1062"/>
                      </a:lnTo>
                      <a:cubicBezTo>
                        <a:pt x="28554" y="2442"/>
                        <a:pt x="25264" y="4565"/>
                        <a:pt x="22504" y="7325"/>
                      </a:cubicBezTo>
                      <a:cubicBezTo>
                        <a:pt x="18895" y="10722"/>
                        <a:pt x="15392" y="15392"/>
                        <a:pt x="11358" y="20700"/>
                      </a:cubicBezTo>
                      <a:cubicBezTo>
                        <a:pt x="9448" y="23353"/>
                        <a:pt x="7218" y="26007"/>
                        <a:pt x="5202" y="29085"/>
                      </a:cubicBezTo>
                      <a:cubicBezTo>
                        <a:pt x="4140" y="30678"/>
                        <a:pt x="3185" y="32270"/>
                        <a:pt x="2336" y="33968"/>
                      </a:cubicBezTo>
                      <a:cubicBezTo>
                        <a:pt x="1486" y="35773"/>
                        <a:pt x="850" y="37683"/>
                        <a:pt x="425" y="39594"/>
                      </a:cubicBezTo>
                      <a:cubicBezTo>
                        <a:pt x="107" y="40762"/>
                        <a:pt x="0" y="41929"/>
                        <a:pt x="107" y="43203"/>
                      </a:cubicBezTo>
                      <a:cubicBezTo>
                        <a:pt x="107" y="43521"/>
                        <a:pt x="213" y="43840"/>
                        <a:pt x="319" y="44158"/>
                      </a:cubicBezTo>
                      <a:cubicBezTo>
                        <a:pt x="531" y="44477"/>
                        <a:pt x="743" y="44689"/>
                        <a:pt x="1062" y="44901"/>
                      </a:cubicBezTo>
                      <a:cubicBezTo>
                        <a:pt x="1348" y="44997"/>
                        <a:pt x="1656" y="45049"/>
                        <a:pt x="1966" y="45049"/>
                      </a:cubicBezTo>
                      <a:cubicBezTo>
                        <a:pt x="2345" y="45049"/>
                        <a:pt x="2728" y="44970"/>
                        <a:pt x="3079" y="44795"/>
                      </a:cubicBezTo>
                      <a:cubicBezTo>
                        <a:pt x="4140" y="44264"/>
                        <a:pt x="5202" y="43628"/>
                        <a:pt x="6157" y="42778"/>
                      </a:cubicBezTo>
                      <a:cubicBezTo>
                        <a:pt x="7006" y="42035"/>
                        <a:pt x="7961" y="41186"/>
                        <a:pt x="8811" y="40337"/>
                      </a:cubicBezTo>
                      <a:lnTo>
                        <a:pt x="8811" y="40337"/>
                      </a:lnTo>
                      <a:lnTo>
                        <a:pt x="7961" y="40974"/>
                      </a:lnTo>
                      <a:cubicBezTo>
                        <a:pt x="7431" y="41398"/>
                        <a:pt x="6688" y="42035"/>
                        <a:pt x="5732" y="42778"/>
                      </a:cubicBezTo>
                      <a:cubicBezTo>
                        <a:pt x="5095" y="43097"/>
                        <a:pt x="4565" y="43415"/>
                        <a:pt x="3928" y="43734"/>
                      </a:cubicBezTo>
                      <a:cubicBezTo>
                        <a:pt x="3291" y="44158"/>
                        <a:pt x="2548" y="44371"/>
                        <a:pt x="1805" y="44371"/>
                      </a:cubicBezTo>
                      <a:cubicBezTo>
                        <a:pt x="1486" y="44371"/>
                        <a:pt x="1168" y="44264"/>
                        <a:pt x="1062" y="43946"/>
                      </a:cubicBezTo>
                      <a:cubicBezTo>
                        <a:pt x="850" y="43521"/>
                        <a:pt x="850" y="43097"/>
                        <a:pt x="850" y="42778"/>
                      </a:cubicBezTo>
                      <a:cubicBezTo>
                        <a:pt x="956" y="41717"/>
                        <a:pt x="1062" y="40762"/>
                        <a:pt x="1380" y="39806"/>
                      </a:cubicBezTo>
                      <a:cubicBezTo>
                        <a:pt x="2229" y="36410"/>
                        <a:pt x="4459" y="32800"/>
                        <a:pt x="7006" y="29191"/>
                      </a:cubicBezTo>
                      <a:cubicBezTo>
                        <a:pt x="8280" y="27387"/>
                        <a:pt x="9660" y="25582"/>
                        <a:pt x="11146" y="23778"/>
                      </a:cubicBezTo>
                      <a:lnTo>
                        <a:pt x="15498" y="18046"/>
                      </a:lnTo>
                      <a:cubicBezTo>
                        <a:pt x="18258" y="14012"/>
                        <a:pt x="21442" y="10403"/>
                        <a:pt x="24839" y="7007"/>
                      </a:cubicBezTo>
                      <a:cubicBezTo>
                        <a:pt x="26431" y="5308"/>
                        <a:pt x="28342" y="3928"/>
                        <a:pt x="30253" y="2761"/>
                      </a:cubicBezTo>
                      <a:cubicBezTo>
                        <a:pt x="32163" y="1593"/>
                        <a:pt x="34180" y="744"/>
                        <a:pt x="3630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5"/>
                <p:cNvSpPr/>
                <p:nvPr/>
              </p:nvSpPr>
              <p:spPr>
                <a:xfrm>
                  <a:off x="-4221288" y="2921103"/>
                  <a:ext cx="245016" cy="2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1" h="11890" extrusionOk="0">
                      <a:moveTo>
                        <a:pt x="4140" y="1"/>
                      </a:moveTo>
                      <a:lnTo>
                        <a:pt x="4140" y="1"/>
                      </a:lnTo>
                      <a:cubicBezTo>
                        <a:pt x="3716" y="425"/>
                        <a:pt x="3291" y="850"/>
                        <a:pt x="2973" y="1381"/>
                      </a:cubicBezTo>
                      <a:cubicBezTo>
                        <a:pt x="1911" y="2654"/>
                        <a:pt x="1168" y="4034"/>
                        <a:pt x="637" y="5627"/>
                      </a:cubicBezTo>
                      <a:cubicBezTo>
                        <a:pt x="425" y="6051"/>
                        <a:pt x="213" y="6688"/>
                        <a:pt x="213" y="7219"/>
                      </a:cubicBezTo>
                      <a:cubicBezTo>
                        <a:pt x="0" y="7856"/>
                        <a:pt x="0" y="8493"/>
                        <a:pt x="213" y="9236"/>
                      </a:cubicBezTo>
                      <a:cubicBezTo>
                        <a:pt x="213" y="9554"/>
                        <a:pt x="425" y="9873"/>
                        <a:pt x="637" y="10297"/>
                      </a:cubicBezTo>
                      <a:cubicBezTo>
                        <a:pt x="850" y="10509"/>
                        <a:pt x="1168" y="10828"/>
                        <a:pt x="1380" y="11040"/>
                      </a:cubicBezTo>
                      <a:cubicBezTo>
                        <a:pt x="2017" y="11571"/>
                        <a:pt x="2866" y="11889"/>
                        <a:pt x="3609" y="11889"/>
                      </a:cubicBezTo>
                      <a:cubicBezTo>
                        <a:pt x="4459" y="11889"/>
                        <a:pt x="5202" y="11677"/>
                        <a:pt x="5839" y="11359"/>
                      </a:cubicBezTo>
                      <a:cubicBezTo>
                        <a:pt x="6582" y="11040"/>
                        <a:pt x="7218" y="10722"/>
                        <a:pt x="7749" y="10297"/>
                      </a:cubicBezTo>
                      <a:cubicBezTo>
                        <a:pt x="9023" y="9554"/>
                        <a:pt x="10191" y="8599"/>
                        <a:pt x="11571" y="7856"/>
                      </a:cubicBezTo>
                      <a:lnTo>
                        <a:pt x="11571" y="7856"/>
                      </a:lnTo>
                      <a:lnTo>
                        <a:pt x="10934" y="7962"/>
                      </a:lnTo>
                      <a:cubicBezTo>
                        <a:pt x="10403" y="8174"/>
                        <a:pt x="9872" y="8280"/>
                        <a:pt x="9341" y="8599"/>
                      </a:cubicBezTo>
                      <a:lnTo>
                        <a:pt x="7218" y="9554"/>
                      </a:lnTo>
                      <a:cubicBezTo>
                        <a:pt x="6369" y="9979"/>
                        <a:pt x="5414" y="10297"/>
                        <a:pt x="4459" y="10403"/>
                      </a:cubicBezTo>
                      <a:cubicBezTo>
                        <a:pt x="4334" y="10434"/>
                        <a:pt x="4210" y="10447"/>
                        <a:pt x="4086" y="10447"/>
                      </a:cubicBezTo>
                      <a:cubicBezTo>
                        <a:pt x="3785" y="10447"/>
                        <a:pt x="3485" y="10372"/>
                        <a:pt x="3185" y="10297"/>
                      </a:cubicBezTo>
                      <a:cubicBezTo>
                        <a:pt x="2973" y="10191"/>
                        <a:pt x="2760" y="10085"/>
                        <a:pt x="2654" y="9979"/>
                      </a:cubicBezTo>
                      <a:lnTo>
                        <a:pt x="2336" y="9766"/>
                      </a:lnTo>
                      <a:lnTo>
                        <a:pt x="2123" y="9448"/>
                      </a:lnTo>
                      <a:cubicBezTo>
                        <a:pt x="1593" y="8599"/>
                        <a:pt x="1486" y="7537"/>
                        <a:pt x="1805" y="6582"/>
                      </a:cubicBezTo>
                      <a:cubicBezTo>
                        <a:pt x="2123" y="5414"/>
                        <a:pt x="2442" y="4353"/>
                        <a:pt x="2866" y="3185"/>
                      </a:cubicBezTo>
                      <a:cubicBezTo>
                        <a:pt x="3185" y="2124"/>
                        <a:pt x="3609" y="1062"/>
                        <a:pt x="4140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5"/>
                <p:cNvSpPr/>
                <p:nvPr/>
              </p:nvSpPr>
              <p:spPr>
                <a:xfrm>
                  <a:off x="-2814252" y="3439446"/>
                  <a:ext cx="4531" cy="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1210" extrusionOk="0">
                      <a:moveTo>
                        <a:pt x="166" y="0"/>
                      </a:moveTo>
                      <a:cubicBezTo>
                        <a:pt x="152" y="0"/>
                        <a:pt x="132" y="47"/>
                        <a:pt x="107" y="148"/>
                      </a:cubicBezTo>
                      <a:cubicBezTo>
                        <a:pt x="1" y="467"/>
                        <a:pt x="1" y="891"/>
                        <a:pt x="213" y="1210"/>
                      </a:cubicBezTo>
                      <a:cubicBezTo>
                        <a:pt x="213" y="482"/>
                        <a:pt x="213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5"/>
                <p:cNvSpPr/>
                <p:nvPr/>
              </p:nvSpPr>
              <p:spPr>
                <a:xfrm>
                  <a:off x="-2818741" y="3282984"/>
                  <a:ext cx="1539677" cy="49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12" h="23169" extrusionOk="0">
                      <a:moveTo>
                        <a:pt x="2336" y="1"/>
                      </a:moveTo>
                      <a:lnTo>
                        <a:pt x="2336" y="1"/>
                      </a:lnTo>
                      <a:cubicBezTo>
                        <a:pt x="2336" y="1"/>
                        <a:pt x="4459" y="6263"/>
                        <a:pt x="3185" y="7962"/>
                      </a:cubicBezTo>
                      <a:cubicBezTo>
                        <a:pt x="2650" y="8735"/>
                        <a:pt x="1981" y="9075"/>
                        <a:pt x="1422" y="9075"/>
                      </a:cubicBezTo>
                      <a:cubicBezTo>
                        <a:pt x="983" y="9075"/>
                        <a:pt x="612" y="8866"/>
                        <a:pt x="425" y="8492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436" y="21006"/>
                        <a:pt x="19068" y="23168"/>
                        <a:pt x="29042" y="23168"/>
                      </a:cubicBezTo>
                      <a:cubicBezTo>
                        <a:pt x="37021" y="23168"/>
                        <a:pt x="45220" y="21784"/>
                        <a:pt x="53711" y="20275"/>
                      </a:cubicBezTo>
                      <a:cubicBezTo>
                        <a:pt x="59703" y="19208"/>
                        <a:pt x="63854" y="16491"/>
                        <a:pt x="68470" y="16491"/>
                      </a:cubicBezTo>
                      <a:cubicBezTo>
                        <a:pt x="69825" y="16491"/>
                        <a:pt x="71219" y="16725"/>
                        <a:pt x="72712" y="17303"/>
                      </a:cubicBezTo>
                      <a:cubicBezTo>
                        <a:pt x="69846" y="13269"/>
                        <a:pt x="64751" y="6582"/>
                        <a:pt x="64751" y="6582"/>
                      </a:cubicBezTo>
                      <a:cubicBezTo>
                        <a:pt x="64751" y="6582"/>
                        <a:pt x="62097" y="9448"/>
                        <a:pt x="55091" y="10721"/>
                      </a:cubicBezTo>
                      <a:cubicBezTo>
                        <a:pt x="54651" y="10795"/>
                        <a:pt x="54193" y="10829"/>
                        <a:pt x="53720" y="10829"/>
                      </a:cubicBezTo>
                      <a:cubicBezTo>
                        <a:pt x="46677" y="10829"/>
                        <a:pt x="36516" y="3185"/>
                        <a:pt x="36516" y="3185"/>
                      </a:cubicBezTo>
                      <a:cubicBezTo>
                        <a:pt x="36516" y="3185"/>
                        <a:pt x="36303" y="5414"/>
                        <a:pt x="36091" y="7962"/>
                      </a:cubicBezTo>
                      <a:cubicBezTo>
                        <a:pt x="36037" y="8372"/>
                        <a:pt x="35864" y="8542"/>
                        <a:pt x="35613" y="8542"/>
                      </a:cubicBezTo>
                      <a:cubicBezTo>
                        <a:pt x="34369" y="8542"/>
                        <a:pt x="31208" y="4353"/>
                        <a:pt x="31208" y="4353"/>
                      </a:cubicBezTo>
                      <a:lnTo>
                        <a:pt x="31208" y="4353"/>
                      </a:lnTo>
                      <a:cubicBezTo>
                        <a:pt x="31208" y="4353"/>
                        <a:pt x="31951" y="6794"/>
                        <a:pt x="27918" y="9766"/>
                      </a:cubicBezTo>
                      <a:cubicBezTo>
                        <a:pt x="27488" y="10091"/>
                        <a:pt x="26957" y="10236"/>
                        <a:pt x="26351" y="10236"/>
                      </a:cubicBezTo>
                      <a:cubicBezTo>
                        <a:pt x="21422" y="10236"/>
                        <a:pt x="11571" y="638"/>
                        <a:pt x="11571" y="637"/>
                      </a:cubicBezTo>
                      <a:lnTo>
                        <a:pt x="11571" y="637"/>
                      </a:lnTo>
                      <a:cubicBezTo>
                        <a:pt x="11571" y="638"/>
                        <a:pt x="13906" y="5626"/>
                        <a:pt x="12420" y="7856"/>
                      </a:cubicBezTo>
                      <a:cubicBezTo>
                        <a:pt x="12259" y="8097"/>
                        <a:pt x="12024" y="8205"/>
                        <a:pt x="11731" y="8205"/>
                      </a:cubicBezTo>
                      <a:cubicBezTo>
                        <a:pt x="9317" y="8205"/>
                        <a:pt x="2999" y="853"/>
                        <a:pt x="233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5"/>
                <p:cNvSpPr/>
                <p:nvPr/>
              </p:nvSpPr>
              <p:spPr>
                <a:xfrm>
                  <a:off x="-1869000" y="31669"/>
                  <a:ext cx="2199278" cy="81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2" h="38694" extrusionOk="0">
                      <a:moveTo>
                        <a:pt x="31338" y="0"/>
                      </a:moveTo>
                      <a:cubicBezTo>
                        <a:pt x="1" y="0"/>
                        <a:pt x="39642" y="27336"/>
                        <a:pt x="39642" y="27336"/>
                      </a:cubicBezTo>
                      <a:lnTo>
                        <a:pt x="103862" y="38694"/>
                      </a:lnTo>
                      <a:lnTo>
                        <a:pt x="103862" y="38694"/>
                      </a:lnTo>
                      <a:cubicBezTo>
                        <a:pt x="103862" y="38694"/>
                        <a:pt x="67984" y="1542"/>
                        <a:pt x="33910" y="56"/>
                      </a:cubicBezTo>
                      <a:cubicBezTo>
                        <a:pt x="33004" y="19"/>
                        <a:pt x="32147" y="0"/>
                        <a:pt x="313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5"/>
                <p:cNvSpPr/>
                <p:nvPr/>
              </p:nvSpPr>
              <p:spPr>
                <a:xfrm>
                  <a:off x="-1470127" y="35099"/>
                  <a:ext cx="1800404" cy="81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25" h="38532" extrusionOk="0">
                      <a:moveTo>
                        <a:pt x="9448" y="0"/>
                      </a:moveTo>
                      <a:cubicBezTo>
                        <a:pt x="9129" y="0"/>
                        <a:pt x="8704" y="0"/>
                        <a:pt x="8386" y="106"/>
                      </a:cubicBezTo>
                      <a:lnTo>
                        <a:pt x="8280" y="106"/>
                      </a:lnTo>
                      <a:lnTo>
                        <a:pt x="7325" y="212"/>
                      </a:lnTo>
                      <a:lnTo>
                        <a:pt x="7112" y="212"/>
                      </a:lnTo>
                      <a:lnTo>
                        <a:pt x="6369" y="319"/>
                      </a:lnTo>
                      <a:lnTo>
                        <a:pt x="6157" y="319"/>
                      </a:lnTo>
                      <a:cubicBezTo>
                        <a:pt x="5945" y="425"/>
                        <a:pt x="5626" y="425"/>
                        <a:pt x="5414" y="531"/>
                      </a:cubicBezTo>
                      <a:lnTo>
                        <a:pt x="5308" y="531"/>
                      </a:lnTo>
                      <a:lnTo>
                        <a:pt x="4671" y="849"/>
                      </a:lnTo>
                      <a:lnTo>
                        <a:pt x="4565" y="849"/>
                      </a:lnTo>
                      <a:lnTo>
                        <a:pt x="3928" y="1062"/>
                      </a:lnTo>
                      <a:lnTo>
                        <a:pt x="3822" y="1062"/>
                      </a:lnTo>
                      <a:lnTo>
                        <a:pt x="3291" y="1274"/>
                      </a:lnTo>
                      <a:lnTo>
                        <a:pt x="3185" y="1274"/>
                      </a:lnTo>
                      <a:lnTo>
                        <a:pt x="2654" y="1486"/>
                      </a:lnTo>
                      <a:lnTo>
                        <a:pt x="2548" y="1486"/>
                      </a:lnTo>
                      <a:lnTo>
                        <a:pt x="2123" y="1805"/>
                      </a:lnTo>
                      <a:cubicBezTo>
                        <a:pt x="637" y="2866"/>
                        <a:pt x="0" y="4777"/>
                        <a:pt x="743" y="6581"/>
                      </a:cubicBezTo>
                      <a:cubicBezTo>
                        <a:pt x="743" y="6687"/>
                        <a:pt x="743" y="6900"/>
                        <a:pt x="850" y="7006"/>
                      </a:cubicBezTo>
                      <a:cubicBezTo>
                        <a:pt x="850" y="7218"/>
                        <a:pt x="956" y="7430"/>
                        <a:pt x="1062" y="7537"/>
                      </a:cubicBezTo>
                      <a:cubicBezTo>
                        <a:pt x="1062" y="7749"/>
                        <a:pt x="1168" y="7961"/>
                        <a:pt x="1274" y="8067"/>
                      </a:cubicBezTo>
                      <a:lnTo>
                        <a:pt x="1486" y="8598"/>
                      </a:lnTo>
                      <a:lnTo>
                        <a:pt x="1805" y="9235"/>
                      </a:lnTo>
                      <a:lnTo>
                        <a:pt x="2123" y="9766"/>
                      </a:lnTo>
                      <a:cubicBezTo>
                        <a:pt x="3822" y="12207"/>
                        <a:pt x="5732" y="14436"/>
                        <a:pt x="7855" y="16453"/>
                      </a:cubicBezTo>
                      <a:lnTo>
                        <a:pt x="8492" y="17090"/>
                      </a:lnTo>
                      <a:lnTo>
                        <a:pt x="9129" y="17621"/>
                      </a:lnTo>
                      <a:lnTo>
                        <a:pt x="9766" y="18151"/>
                      </a:lnTo>
                      <a:cubicBezTo>
                        <a:pt x="9978" y="18258"/>
                        <a:pt x="10191" y="18470"/>
                        <a:pt x="10403" y="18576"/>
                      </a:cubicBezTo>
                      <a:lnTo>
                        <a:pt x="10403" y="18682"/>
                      </a:lnTo>
                      <a:lnTo>
                        <a:pt x="11040" y="19213"/>
                      </a:lnTo>
                      <a:lnTo>
                        <a:pt x="11677" y="19744"/>
                      </a:lnTo>
                      <a:lnTo>
                        <a:pt x="12207" y="20274"/>
                      </a:lnTo>
                      <a:cubicBezTo>
                        <a:pt x="13906" y="21548"/>
                        <a:pt x="15498" y="22928"/>
                        <a:pt x="16878" y="23990"/>
                      </a:cubicBezTo>
                      <a:lnTo>
                        <a:pt x="17302" y="24308"/>
                      </a:lnTo>
                      <a:lnTo>
                        <a:pt x="17409" y="24308"/>
                      </a:lnTo>
                      <a:lnTo>
                        <a:pt x="17939" y="25157"/>
                      </a:lnTo>
                      <a:lnTo>
                        <a:pt x="18045" y="25157"/>
                      </a:lnTo>
                      <a:lnTo>
                        <a:pt x="18364" y="25476"/>
                      </a:lnTo>
                      <a:lnTo>
                        <a:pt x="18576" y="25582"/>
                      </a:lnTo>
                      <a:lnTo>
                        <a:pt x="18789" y="25688"/>
                      </a:lnTo>
                      <a:lnTo>
                        <a:pt x="18895" y="25794"/>
                      </a:lnTo>
                      <a:lnTo>
                        <a:pt x="19213" y="26006"/>
                      </a:lnTo>
                      <a:lnTo>
                        <a:pt x="19319" y="26112"/>
                      </a:lnTo>
                      <a:lnTo>
                        <a:pt x="19532" y="26325"/>
                      </a:lnTo>
                      <a:lnTo>
                        <a:pt x="19638" y="26325"/>
                      </a:lnTo>
                      <a:cubicBezTo>
                        <a:pt x="19744" y="26431"/>
                        <a:pt x="19744" y="26431"/>
                        <a:pt x="19850" y="26537"/>
                      </a:cubicBezTo>
                      <a:lnTo>
                        <a:pt x="19956" y="26643"/>
                      </a:lnTo>
                      <a:lnTo>
                        <a:pt x="20168" y="26749"/>
                      </a:lnTo>
                      <a:lnTo>
                        <a:pt x="20275" y="26749"/>
                      </a:lnTo>
                      <a:lnTo>
                        <a:pt x="20381" y="26856"/>
                      </a:lnTo>
                      <a:lnTo>
                        <a:pt x="20487" y="26962"/>
                      </a:lnTo>
                      <a:lnTo>
                        <a:pt x="20593" y="26962"/>
                      </a:lnTo>
                      <a:lnTo>
                        <a:pt x="20699" y="27068"/>
                      </a:lnTo>
                      <a:lnTo>
                        <a:pt x="21018" y="27068"/>
                      </a:lnTo>
                      <a:lnTo>
                        <a:pt x="22398" y="27492"/>
                      </a:lnTo>
                      <a:lnTo>
                        <a:pt x="23459" y="27599"/>
                      </a:lnTo>
                      <a:lnTo>
                        <a:pt x="23671" y="27599"/>
                      </a:lnTo>
                      <a:lnTo>
                        <a:pt x="85025" y="38532"/>
                      </a:lnTo>
                      <a:cubicBezTo>
                        <a:pt x="83857" y="38319"/>
                        <a:pt x="80991" y="34817"/>
                        <a:pt x="80036" y="33755"/>
                      </a:cubicBezTo>
                      <a:cubicBezTo>
                        <a:pt x="73242" y="27492"/>
                        <a:pt x="66024" y="21867"/>
                        <a:pt x="58382" y="16665"/>
                      </a:cubicBezTo>
                      <a:lnTo>
                        <a:pt x="58382" y="16665"/>
                      </a:lnTo>
                      <a:cubicBezTo>
                        <a:pt x="59788" y="20886"/>
                        <a:pt x="54235" y="22703"/>
                        <a:pt x="49554" y="22703"/>
                      </a:cubicBezTo>
                      <a:cubicBezTo>
                        <a:pt x="48937" y="22703"/>
                        <a:pt x="48336" y="22671"/>
                        <a:pt x="47767" y="22610"/>
                      </a:cubicBezTo>
                      <a:cubicBezTo>
                        <a:pt x="44795" y="22185"/>
                        <a:pt x="41929" y="21442"/>
                        <a:pt x="39169" y="20487"/>
                      </a:cubicBezTo>
                      <a:cubicBezTo>
                        <a:pt x="30996" y="17833"/>
                        <a:pt x="20911" y="13905"/>
                        <a:pt x="14543" y="7961"/>
                      </a:cubicBezTo>
                      <a:cubicBezTo>
                        <a:pt x="13800" y="7324"/>
                        <a:pt x="8811" y="0"/>
                        <a:pt x="9448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5"/>
                <p:cNvSpPr/>
                <p:nvPr/>
              </p:nvSpPr>
              <p:spPr>
                <a:xfrm>
                  <a:off x="-2045536" y="480452"/>
                  <a:ext cx="2879292" cy="3152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76" h="148871" extrusionOk="0">
                      <a:moveTo>
                        <a:pt x="69010" y="0"/>
                      </a:moveTo>
                      <a:cubicBezTo>
                        <a:pt x="64594" y="0"/>
                        <a:pt x="60177" y="617"/>
                        <a:pt x="55940" y="1896"/>
                      </a:cubicBezTo>
                      <a:cubicBezTo>
                        <a:pt x="46599" y="4656"/>
                        <a:pt x="37577" y="11980"/>
                        <a:pt x="30146" y="17924"/>
                      </a:cubicBezTo>
                      <a:cubicBezTo>
                        <a:pt x="22928" y="23656"/>
                        <a:pt x="15180" y="29601"/>
                        <a:pt x="10297" y="37349"/>
                      </a:cubicBezTo>
                      <a:cubicBezTo>
                        <a:pt x="8068" y="40958"/>
                        <a:pt x="1168" y="49981"/>
                        <a:pt x="2867" y="54545"/>
                      </a:cubicBezTo>
                      <a:cubicBezTo>
                        <a:pt x="3822" y="56987"/>
                        <a:pt x="5732" y="58897"/>
                        <a:pt x="8174" y="59959"/>
                      </a:cubicBezTo>
                      <a:cubicBezTo>
                        <a:pt x="8174" y="59959"/>
                        <a:pt x="1" y="65372"/>
                        <a:pt x="10615" y="75881"/>
                      </a:cubicBezTo>
                      <a:lnTo>
                        <a:pt x="17939" y="81401"/>
                      </a:lnTo>
                      <a:cubicBezTo>
                        <a:pt x="17939" y="81401"/>
                        <a:pt x="4883" y="94669"/>
                        <a:pt x="8174" y="96580"/>
                      </a:cubicBezTo>
                      <a:cubicBezTo>
                        <a:pt x="9772" y="97456"/>
                        <a:pt x="12397" y="97682"/>
                        <a:pt x="14674" y="97682"/>
                      </a:cubicBezTo>
                      <a:cubicBezTo>
                        <a:pt x="17086" y="97682"/>
                        <a:pt x="19107" y="97429"/>
                        <a:pt x="19107" y="97429"/>
                      </a:cubicBezTo>
                      <a:lnTo>
                        <a:pt x="19107" y="97429"/>
                      </a:lnTo>
                      <a:cubicBezTo>
                        <a:pt x="18258" y="100613"/>
                        <a:pt x="16878" y="104965"/>
                        <a:pt x="17515" y="108256"/>
                      </a:cubicBezTo>
                      <a:cubicBezTo>
                        <a:pt x="18175" y="111556"/>
                        <a:pt x="19539" y="112428"/>
                        <a:pt x="21351" y="112428"/>
                      </a:cubicBezTo>
                      <a:cubicBezTo>
                        <a:pt x="23329" y="112428"/>
                        <a:pt x="25840" y="111390"/>
                        <a:pt x="28554" y="111334"/>
                      </a:cubicBezTo>
                      <a:cubicBezTo>
                        <a:pt x="28987" y="111330"/>
                        <a:pt x="29418" y="111328"/>
                        <a:pt x="29846" y="111328"/>
                      </a:cubicBezTo>
                      <a:cubicBezTo>
                        <a:pt x="39812" y="111328"/>
                        <a:pt x="48498" y="112622"/>
                        <a:pt x="55622" y="120357"/>
                      </a:cubicBezTo>
                      <a:cubicBezTo>
                        <a:pt x="59762" y="124815"/>
                        <a:pt x="62203" y="130653"/>
                        <a:pt x="66024" y="135324"/>
                      </a:cubicBezTo>
                      <a:cubicBezTo>
                        <a:pt x="71129" y="141746"/>
                        <a:pt x="75787" y="148871"/>
                        <a:pt x="83218" y="148871"/>
                      </a:cubicBezTo>
                      <a:cubicBezTo>
                        <a:pt x="85367" y="148871"/>
                        <a:pt x="87748" y="148275"/>
                        <a:pt x="90438" y="146894"/>
                      </a:cubicBezTo>
                      <a:cubicBezTo>
                        <a:pt x="93835" y="144983"/>
                        <a:pt x="96807" y="142329"/>
                        <a:pt x="98930" y="138933"/>
                      </a:cubicBezTo>
                      <a:cubicBezTo>
                        <a:pt x="99779" y="137659"/>
                        <a:pt x="103495" y="128530"/>
                        <a:pt x="104344" y="128318"/>
                      </a:cubicBezTo>
                      <a:cubicBezTo>
                        <a:pt x="109227" y="127044"/>
                        <a:pt x="113048" y="123223"/>
                        <a:pt x="114322" y="118340"/>
                      </a:cubicBezTo>
                      <a:cubicBezTo>
                        <a:pt x="116551" y="109955"/>
                        <a:pt x="113579" y="97111"/>
                        <a:pt x="113579" y="97111"/>
                      </a:cubicBezTo>
                      <a:lnTo>
                        <a:pt x="113579" y="97111"/>
                      </a:lnTo>
                      <a:cubicBezTo>
                        <a:pt x="113579" y="97111"/>
                        <a:pt x="115620" y="99958"/>
                        <a:pt x="117410" y="99958"/>
                      </a:cubicBezTo>
                      <a:cubicBezTo>
                        <a:pt x="118136" y="99958"/>
                        <a:pt x="118821" y="99489"/>
                        <a:pt x="119311" y="98172"/>
                      </a:cubicBezTo>
                      <a:cubicBezTo>
                        <a:pt x="121115" y="93608"/>
                        <a:pt x="112411" y="84904"/>
                        <a:pt x="112411" y="84904"/>
                      </a:cubicBezTo>
                      <a:cubicBezTo>
                        <a:pt x="112411" y="84904"/>
                        <a:pt x="124618" y="83842"/>
                        <a:pt x="131305" y="73970"/>
                      </a:cubicBezTo>
                      <a:cubicBezTo>
                        <a:pt x="135976" y="67177"/>
                        <a:pt x="134384" y="64523"/>
                        <a:pt x="128439" y="59853"/>
                      </a:cubicBezTo>
                      <a:lnTo>
                        <a:pt x="128439" y="59853"/>
                      </a:lnTo>
                      <a:cubicBezTo>
                        <a:pt x="129359" y="60025"/>
                        <a:pt x="131494" y="60727"/>
                        <a:pt x="133139" y="60727"/>
                      </a:cubicBezTo>
                      <a:cubicBezTo>
                        <a:pt x="134531" y="60727"/>
                        <a:pt x="135573" y="60224"/>
                        <a:pt x="135233" y="58473"/>
                      </a:cubicBezTo>
                      <a:cubicBezTo>
                        <a:pt x="133747" y="50087"/>
                        <a:pt x="128970" y="41277"/>
                        <a:pt x="124724" y="34165"/>
                      </a:cubicBezTo>
                      <a:cubicBezTo>
                        <a:pt x="122601" y="30874"/>
                        <a:pt x="119948" y="28008"/>
                        <a:pt x="116869" y="25779"/>
                      </a:cubicBezTo>
                      <a:cubicBezTo>
                        <a:pt x="116020" y="25036"/>
                        <a:pt x="115065" y="24293"/>
                        <a:pt x="114109" y="23550"/>
                      </a:cubicBezTo>
                      <a:cubicBezTo>
                        <a:pt x="109333" y="19517"/>
                        <a:pt x="105193" y="14634"/>
                        <a:pt x="99886" y="11343"/>
                      </a:cubicBezTo>
                      <a:cubicBezTo>
                        <a:pt x="92031" y="6460"/>
                        <a:pt x="82796" y="1047"/>
                        <a:pt x="73349" y="198"/>
                      </a:cubicBezTo>
                      <a:cubicBezTo>
                        <a:pt x="71907" y="67"/>
                        <a:pt x="70459" y="0"/>
                        <a:pt x="69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35"/>
                <p:cNvSpPr/>
                <p:nvPr/>
              </p:nvSpPr>
              <p:spPr>
                <a:xfrm>
                  <a:off x="-1993848" y="1185897"/>
                  <a:ext cx="2488211" cy="24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07" h="115464" extrusionOk="0">
                      <a:moveTo>
                        <a:pt x="10828" y="1"/>
                      </a:moveTo>
                      <a:lnTo>
                        <a:pt x="10828" y="1"/>
                      </a:lnTo>
                      <a:cubicBezTo>
                        <a:pt x="9767" y="1275"/>
                        <a:pt x="8705" y="2654"/>
                        <a:pt x="7856" y="4034"/>
                      </a:cubicBezTo>
                      <a:cubicBezTo>
                        <a:pt x="7325" y="4990"/>
                        <a:pt x="6582" y="6157"/>
                        <a:pt x="5627" y="7537"/>
                      </a:cubicBezTo>
                      <a:cubicBezTo>
                        <a:pt x="3822" y="10509"/>
                        <a:pt x="2018" y="13588"/>
                        <a:pt x="850" y="16241"/>
                      </a:cubicBezTo>
                      <a:cubicBezTo>
                        <a:pt x="107" y="17834"/>
                        <a:pt x="1" y="19532"/>
                        <a:pt x="426" y="21230"/>
                      </a:cubicBezTo>
                      <a:cubicBezTo>
                        <a:pt x="1169" y="23141"/>
                        <a:pt x="2548" y="24733"/>
                        <a:pt x="4247" y="25901"/>
                      </a:cubicBezTo>
                      <a:cubicBezTo>
                        <a:pt x="4778" y="26007"/>
                        <a:pt x="5308" y="26113"/>
                        <a:pt x="5839" y="26113"/>
                      </a:cubicBezTo>
                      <a:cubicBezTo>
                        <a:pt x="5733" y="26219"/>
                        <a:pt x="5521" y="26432"/>
                        <a:pt x="5414" y="26538"/>
                      </a:cubicBezTo>
                      <a:lnTo>
                        <a:pt x="5733" y="26644"/>
                      </a:lnTo>
                      <a:cubicBezTo>
                        <a:pt x="4459" y="27599"/>
                        <a:pt x="3504" y="28873"/>
                        <a:pt x="3079" y="30359"/>
                      </a:cubicBezTo>
                      <a:cubicBezTo>
                        <a:pt x="2442" y="33013"/>
                        <a:pt x="3185" y="37046"/>
                        <a:pt x="8387" y="42141"/>
                      </a:cubicBezTo>
                      <a:lnTo>
                        <a:pt x="15605" y="47661"/>
                      </a:lnTo>
                      <a:lnTo>
                        <a:pt x="15286" y="47980"/>
                      </a:lnTo>
                      <a:lnTo>
                        <a:pt x="15498" y="48192"/>
                      </a:lnTo>
                      <a:cubicBezTo>
                        <a:pt x="15498" y="48192"/>
                        <a:pt x="6901" y="57002"/>
                        <a:pt x="5414" y="61248"/>
                      </a:cubicBezTo>
                      <a:cubicBezTo>
                        <a:pt x="5308" y="61991"/>
                        <a:pt x="5414" y="62522"/>
                        <a:pt x="5839" y="62734"/>
                      </a:cubicBezTo>
                      <a:cubicBezTo>
                        <a:pt x="7534" y="63664"/>
                        <a:pt x="10412" y="63889"/>
                        <a:pt x="12805" y="63889"/>
                      </a:cubicBezTo>
                      <a:cubicBezTo>
                        <a:pt x="15057" y="63889"/>
                        <a:pt x="16878" y="63689"/>
                        <a:pt x="16878" y="63689"/>
                      </a:cubicBezTo>
                      <a:lnTo>
                        <a:pt x="16878" y="63689"/>
                      </a:lnTo>
                      <a:cubicBezTo>
                        <a:pt x="16878" y="63689"/>
                        <a:pt x="16878" y="63796"/>
                        <a:pt x="16666" y="64114"/>
                      </a:cubicBezTo>
                      <a:cubicBezTo>
                        <a:pt x="16135" y="66131"/>
                        <a:pt x="14437" y="73137"/>
                        <a:pt x="15605" y="76746"/>
                      </a:cubicBezTo>
                      <a:cubicBezTo>
                        <a:pt x="15817" y="77276"/>
                        <a:pt x="16242" y="77913"/>
                        <a:pt x="16666" y="78338"/>
                      </a:cubicBezTo>
                      <a:cubicBezTo>
                        <a:pt x="16878" y="78550"/>
                        <a:pt x="17091" y="78656"/>
                        <a:pt x="17409" y="78656"/>
                      </a:cubicBezTo>
                      <a:cubicBezTo>
                        <a:pt x="18159" y="78848"/>
                        <a:pt x="18834" y="78928"/>
                        <a:pt x="19438" y="78928"/>
                      </a:cubicBezTo>
                      <a:cubicBezTo>
                        <a:pt x="22517" y="78928"/>
                        <a:pt x="23778" y="76852"/>
                        <a:pt x="23778" y="76852"/>
                      </a:cubicBezTo>
                      <a:cubicBezTo>
                        <a:pt x="23778" y="76852"/>
                        <a:pt x="24098" y="76779"/>
                        <a:pt x="24739" y="76779"/>
                      </a:cubicBezTo>
                      <a:cubicBezTo>
                        <a:pt x="25828" y="76779"/>
                        <a:pt x="27843" y="76989"/>
                        <a:pt x="30784" y="78125"/>
                      </a:cubicBezTo>
                      <a:cubicBezTo>
                        <a:pt x="39382" y="78338"/>
                        <a:pt x="46812" y="80142"/>
                        <a:pt x="53181" y="87042"/>
                      </a:cubicBezTo>
                      <a:cubicBezTo>
                        <a:pt x="57427" y="91500"/>
                        <a:pt x="59762" y="97338"/>
                        <a:pt x="63583" y="102009"/>
                      </a:cubicBezTo>
                      <a:cubicBezTo>
                        <a:pt x="68254" y="107847"/>
                        <a:pt x="72500" y="114216"/>
                        <a:pt x="78763" y="115383"/>
                      </a:cubicBezTo>
                      <a:cubicBezTo>
                        <a:pt x="79075" y="115418"/>
                        <a:pt x="79571" y="115464"/>
                        <a:pt x="80216" y="115464"/>
                      </a:cubicBezTo>
                      <a:cubicBezTo>
                        <a:pt x="83525" y="115464"/>
                        <a:pt x="90766" y="114257"/>
                        <a:pt x="97338" y="104132"/>
                      </a:cubicBezTo>
                      <a:cubicBezTo>
                        <a:pt x="98718" y="101266"/>
                        <a:pt x="101160" y="95640"/>
                        <a:pt x="101903" y="95109"/>
                      </a:cubicBezTo>
                      <a:cubicBezTo>
                        <a:pt x="102009" y="94897"/>
                        <a:pt x="102115" y="94791"/>
                        <a:pt x="102115" y="94578"/>
                      </a:cubicBezTo>
                      <a:cubicBezTo>
                        <a:pt x="106998" y="93305"/>
                        <a:pt x="110713" y="89483"/>
                        <a:pt x="111987" y="84707"/>
                      </a:cubicBezTo>
                      <a:cubicBezTo>
                        <a:pt x="114110" y="76321"/>
                        <a:pt x="111138" y="63903"/>
                        <a:pt x="111138" y="63902"/>
                      </a:cubicBezTo>
                      <a:lnTo>
                        <a:pt x="111138" y="63902"/>
                      </a:lnTo>
                      <a:cubicBezTo>
                        <a:pt x="111138" y="63902"/>
                        <a:pt x="111244" y="64114"/>
                        <a:pt x="111456" y="64326"/>
                      </a:cubicBezTo>
                      <a:cubicBezTo>
                        <a:pt x="111350" y="63690"/>
                        <a:pt x="111350" y="63371"/>
                        <a:pt x="111350" y="63371"/>
                      </a:cubicBezTo>
                      <a:lnTo>
                        <a:pt x="111350" y="63371"/>
                      </a:lnTo>
                      <a:cubicBezTo>
                        <a:pt x="111350" y="63371"/>
                        <a:pt x="113392" y="66218"/>
                        <a:pt x="115181" y="66218"/>
                      </a:cubicBezTo>
                      <a:cubicBezTo>
                        <a:pt x="115907" y="66218"/>
                        <a:pt x="116592" y="65750"/>
                        <a:pt x="117082" y="64432"/>
                      </a:cubicBezTo>
                      <a:cubicBezTo>
                        <a:pt x="117507" y="62203"/>
                        <a:pt x="116127" y="59443"/>
                        <a:pt x="114322" y="56896"/>
                      </a:cubicBezTo>
                      <a:lnTo>
                        <a:pt x="114322" y="56896"/>
                      </a:lnTo>
                      <a:cubicBezTo>
                        <a:pt x="114428" y="57214"/>
                        <a:pt x="114322" y="57533"/>
                        <a:pt x="114216" y="57851"/>
                      </a:cubicBezTo>
                      <a:cubicBezTo>
                        <a:pt x="113803" y="58944"/>
                        <a:pt x="113143" y="59338"/>
                        <a:pt x="112406" y="59338"/>
                      </a:cubicBezTo>
                      <a:cubicBezTo>
                        <a:pt x="110493" y="59338"/>
                        <a:pt x="108060" y="56684"/>
                        <a:pt x="108059" y="56684"/>
                      </a:cubicBezTo>
                      <a:lnTo>
                        <a:pt x="108059" y="56684"/>
                      </a:lnTo>
                      <a:cubicBezTo>
                        <a:pt x="108060" y="56685"/>
                        <a:pt x="111244" y="78232"/>
                        <a:pt x="108378" y="81841"/>
                      </a:cubicBezTo>
                      <a:cubicBezTo>
                        <a:pt x="107816" y="82544"/>
                        <a:pt x="107227" y="82828"/>
                        <a:pt x="106641" y="82828"/>
                      </a:cubicBezTo>
                      <a:cubicBezTo>
                        <a:pt x="104133" y="82828"/>
                        <a:pt x="101691" y="77595"/>
                        <a:pt x="101691" y="77595"/>
                      </a:cubicBezTo>
                      <a:cubicBezTo>
                        <a:pt x="101691" y="77595"/>
                        <a:pt x="98082" y="97338"/>
                        <a:pt x="89484" y="102115"/>
                      </a:cubicBezTo>
                      <a:cubicBezTo>
                        <a:pt x="88548" y="102640"/>
                        <a:pt x="87779" y="102874"/>
                        <a:pt x="87152" y="102874"/>
                      </a:cubicBezTo>
                      <a:cubicBezTo>
                        <a:pt x="81945" y="102874"/>
                        <a:pt x="86511" y="86724"/>
                        <a:pt x="86511" y="86723"/>
                      </a:cubicBezTo>
                      <a:lnTo>
                        <a:pt x="86511" y="86723"/>
                      </a:lnTo>
                      <a:cubicBezTo>
                        <a:pt x="86512" y="86723"/>
                        <a:pt x="87118" y="86957"/>
                        <a:pt x="87913" y="86957"/>
                      </a:cubicBezTo>
                      <a:cubicBezTo>
                        <a:pt x="89629" y="86957"/>
                        <a:pt x="92226" y="85867"/>
                        <a:pt x="91500" y="78975"/>
                      </a:cubicBezTo>
                      <a:lnTo>
                        <a:pt x="91500" y="78975"/>
                      </a:lnTo>
                      <a:cubicBezTo>
                        <a:pt x="91500" y="78975"/>
                        <a:pt x="90848" y="83005"/>
                        <a:pt x="88260" y="83005"/>
                      </a:cubicBezTo>
                      <a:cubicBezTo>
                        <a:pt x="87384" y="83005"/>
                        <a:pt x="86287" y="82544"/>
                        <a:pt x="84919" y="81310"/>
                      </a:cubicBezTo>
                      <a:lnTo>
                        <a:pt x="84919" y="81310"/>
                      </a:lnTo>
                      <a:cubicBezTo>
                        <a:pt x="84919" y="81310"/>
                        <a:pt x="86617" y="90969"/>
                        <a:pt x="79930" y="92774"/>
                      </a:cubicBezTo>
                      <a:cubicBezTo>
                        <a:pt x="79329" y="92948"/>
                        <a:pt x="78676" y="93032"/>
                        <a:pt x="77982" y="93032"/>
                      </a:cubicBezTo>
                      <a:cubicBezTo>
                        <a:pt x="71080" y="93032"/>
                        <a:pt x="60097" y="84799"/>
                        <a:pt x="54985" y="76215"/>
                      </a:cubicBezTo>
                      <a:cubicBezTo>
                        <a:pt x="49360" y="66874"/>
                        <a:pt x="48617" y="60293"/>
                        <a:pt x="48617" y="60293"/>
                      </a:cubicBezTo>
                      <a:lnTo>
                        <a:pt x="48617" y="60293"/>
                      </a:lnTo>
                      <a:cubicBezTo>
                        <a:pt x="48617" y="60293"/>
                        <a:pt x="50504" y="60721"/>
                        <a:pt x="53217" y="60721"/>
                      </a:cubicBezTo>
                      <a:cubicBezTo>
                        <a:pt x="56541" y="60721"/>
                        <a:pt x="61106" y="60078"/>
                        <a:pt x="64963" y="57214"/>
                      </a:cubicBezTo>
                      <a:lnTo>
                        <a:pt x="64645" y="55304"/>
                      </a:lnTo>
                      <a:cubicBezTo>
                        <a:pt x="61765" y="56574"/>
                        <a:pt x="58682" y="57236"/>
                        <a:pt x="55559" y="57236"/>
                      </a:cubicBezTo>
                      <a:cubicBezTo>
                        <a:pt x="54768" y="57236"/>
                        <a:pt x="53974" y="57194"/>
                        <a:pt x="53181" y="57108"/>
                      </a:cubicBezTo>
                      <a:cubicBezTo>
                        <a:pt x="46918" y="56365"/>
                        <a:pt x="37896" y="47236"/>
                        <a:pt x="37896" y="47236"/>
                      </a:cubicBezTo>
                      <a:lnTo>
                        <a:pt x="38851" y="41292"/>
                      </a:lnTo>
                      <a:lnTo>
                        <a:pt x="38851" y="41292"/>
                      </a:lnTo>
                      <a:cubicBezTo>
                        <a:pt x="38851" y="41292"/>
                        <a:pt x="35413" y="43561"/>
                        <a:pt x="32798" y="43561"/>
                      </a:cubicBezTo>
                      <a:cubicBezTo>
                        <a:pt x="32164" y="43561"/>
                        <a:pt x="31579" y="43428"/>
                        <a:pt x="31102" y="43097"/>
                      </a:cubicBezTo>
                      <a:cubicBezTo>
                        <a:pt x="28555" y="41505"/>
                        <a:pt x="30678" y="37683"/>
                        <a:pt x="30678" y="37683"/>
                      </a:cubicBezTo>
                      <a:lnTo>
                        <a:pt x="30678" y="37683"/>
                      </a:lnTo>
                      <a:cubicBezTo>
                        <a:pt x="30678" y="37683"/>
                        <a:pt x="30504" y="37690"/>
                        <a:pt x="30202" y="37690"/>
                      </a:cubicBezTo>
                      <a:cubicBezTo>
                        <a:pt x="28388" y="37690"/>
                        <a:pt x="21928" y="37456"/>
                        <a:pt x="20381" y="34180"/>
                      </a:cubicBezTo>
                      <a:cubicBezTo>
                        <a:pt x="19426" y="31951"/>
                        <a:pt x="19638" y="29298"/>
                        <a:pt x="21018" y="27175"/>
                      </a:cubicBezTo>
                      <a:lnTo>
                        <a:pt x="21018" y="27175"/>
                      </a:lnTo>
                      <a:cubicBezTo>
                        <a:pt x="21018" y="27175"/>
                        <a:pt x="18374" y="27774"/>
                        <a:pt x="15890" y="27774"/>
                      </a:cubicBezTo>
                      <a:cubicBezTo>
                        <a:pt x="14063" y="27774"/>
                        <a:pt x="12323" y="27450"/>
                        <a:pt x="11783" y="26325"/>
                      </a:cubicBezTo>
                      <a:cubicBezTo>
                        <a:pt x="10616" y="23672"/>
                        <a:pt x="17515" y="16136"/>
                        <a:pt x="17515" y="16135"/>
                      </a:cubicBezTo>
                      <a:lnTo>
                        <a:pt x="17515" y="16135"/>
                      </a:lnTo>
                      <a:cubicBezTo>
                        <a:pt x="17515" y="16135"/>
                        <a:pt x="11698" y="18403"/>
                        <a:pt x="7825" y="18403"/>
                      </a:cubicBezTo>
                      <a:cubicBezTo>
                        <a:pt x="6014" y="18403"/>
                        <a:pt x="4628" y="17907"/>
                        <a:pt x="4459" y="16454"/>
                      </a:cubicBezTo>
                      <a:cubicBezTo>
                        <a:pt x="4247" y="13269"/>
                        <a:pt x="8174" y="5096"/>
                        <a:pt x="10828" y="1"/>
                      </a:cubicBezTo>
                      <a:close/>
                    </a:path>
                  </a:pathLst>
                </a:custGeom>
                <a:solidFill>
                  <a:srgbClr val="FFB469">
                    <a:alpha val="442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     </a:t>
                  </a:r>
                  <a:endParaRPr/>
                </a:p>
              </p:txBody>
            </p:sp>
            <p:sp>
              <p:nvSpPr>
                <p:cNvPr id="1871" name="Google Shape;1871;p35"/>
                <p:cNvSpPr/>
                <p:nvPr/>
              </p:nvSpPr>
              <p:spPr>
                <a:xfrm>
                  <a:off x="-4647" y="1590488"/>
                  <a:ext cx="836158" cy="710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88" h="33577" extrusionOk="0">
                      <a:moveTo>
                        <a:pt x="36940" y="0"/>
                      </a:moveTo>
                      <a:cubicBezTo>
                        <a:pt x="36516" y="1274"/>
                        <a:pt x="35454" y="2123"/>
                        <a:pt x="34287" y="2336"/>
                      </a:cubicBezTo>
                      <a:cubicBezTo>
                        <a:pt x="32110" y="2601"/>
                        <a:pt x="29961" y="2734"/>
                        <a:pt x="27825" y="2734"/>
                      </a:cubicBezTo>
                      <a:cubicBezTo>
                        <a:pt x="25689" y="2734"/>
                        <a:pt x="23566" y="2601"/>
                        <a:pt x="21443" y="2336"/>
                      </a:cubicBezTo>
                      <a:lnTo>
                        <a:pt x="21443" y="2336"/>
                      </a:lnTo>
                      <a:cubicBezTo>
                        <a:pt x="21443" y="2336"/>
                        <a:pt x="24309" y="5945"/>
                        <a:pt x="27068" y="6794"/>
                      </a:cubicBezTo>
                      <a:cubicBezTo>
                        <a:pt x="29828" y="7643"/>
                        <a:pt x="34287" y="9872"/>
                        <a:pt x="34074" y="10721"/>
                      </a:cubicBezTo>
                      <a:cubicBezTo>
                        <a:pt x="33906" y="11227"/>
                        <a:pt x="30851" y="11346"/>
                        <a:pt x="28014" y="11346"/>
                      </a:cubicBezTo>
                      <a:cubicBezTo>
                        <a:pt x="25492" y="11346"/>
                        <a:pt x="23141" y="11252"/>
                        <a:pt x="23141" y="11252"/>
                      </a:cubicBezTo>
                      <a:lnTo>
                        <a:pt x="23141" y="11252"/>
                      </a:lnTo>
                      <a:cubicBezTo>
                        <a:pt x="23141" y="11252"/>
                        <a:pt x="33119" y="13163"/>
                        <a:pt x="26962" y="19744"/>
                      </a:cubicBezTo>
                      <a:cubicBezTo>
                        <a:pt x="19107" y="28342"/>
                        <a:pt x="1" y="30995"/>
                        <a:pt x="1" y="30995"/>
                      </a:cubicBezTo>
                      <a:cubicBezTo>
                        <a:pt x="1" y="30995"/>
                        <a:pt x="4581" y="33577"/>
                        <a:pt x="9610" y="33577"/>
                      </a:cubicBezTo>
                      <a:cubicBezTo>
                        <a:pt x="10259" y="33577"/>
                        <a:pt x="10916" y="33534"/>
                        <a:pt x="11571" y="33437"/>
                      </a:cubicBezTo>
                      <a:cubicBezTo>
                        <a:pt x="13694" y="33225"/>
                        <a:pt x="28979" y="30571"/>
                        <a:pt x="34923" y="21761"/>
                      </a:cubicBezTo>
                      <a:cubicBezTo>
                        <a:pt x="39488" y="14967"/>
                        <a:pt x="38002" y="12313"/>
                        <a:pt x="31951" y="7643"/>
                      </a:cubicBezTo>
                      <a:lnTo>
                        <a:pt x="31951" y="7643"/>
                      </a:lnTo>
                      <a:cubicBezTo>
                        <a:pt x="32917" y="7813"/>
                        <a:pt x="35038" y="8501"/>
                        <a:pt x="36688" y="8501"/>
                      </a:cubicBezTo>
                      <a:cubicBezTo>
                        <a:pt x="38120" y="8501"/>
                        <a:pt x="39196" y="7982"/>
                        <a:pt x="38851" y="6157"/>
                      </a:cubicBezTo>
                      <a:cubicBezTo>
                        <a:pt x="38320" y="4034"/>
                        <a:pt x="37683" y="2017"/>
                        <a:pt x="36940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5"/>
                <p:cNvSpPr/>
                <p:nvPr/>
              </p:nvSpPr>
              <p:spPr>
                <a:xfrm>
                  <a:off x="-1128489" y="2289114"/>
                  <a:ext cx="472033" cy="139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92" h="6565" extrusionOk="0">
                      <a:moveTo>
                        <a:pt x="259" y="0"/>
                      </a:moveTo>
                      <a:cubicBezTo>
                        <a:pt x="235" y="0"/>
                        <a:pt x="220" y="6"/>
                        <a:pt x="213" y="19"/>
                      </a:cubicBezTo>
                      <a:cubicBezTo>
                        <a:pt x="1" y="232"/>
                        <a:pt x="2336" y="2142"/>
                        <a:pt x="4990" y="3628"/>
                      </a:cubicBezTo>
                      <a:cubicBezTo>
                        <a:pt x="6157" y="4371"/>
                        <a:pt x="7431" y="4902"/>
                        <a:pt x="8705" y="5433"/>
                      </a:cubicBezTo>
                      <a:cubicBezTo>
                        <a:pt x="9236" y="5645"/>
                        <a:pt x="9766" y="5751"/>
                        <a:pt x="10085" y="5857"/>
                      </a:cubicBezTo>
                      <a:lnTo>
                        <a:pt x="10616" y="6070"/>
                      </a:lnTo>
                      <a:lnTo>
                        <a:pt x="12420" y="6388"/>
                      </a:lnTo>
                      <a:cubicBezTo>
                        <a:pt x="13291" y="6513"/>
                        <a:pt x="14125" y="6564"/>
                        <a:pt x="14944" y="6564"/>
                      </a:cubicBezTo>
                      <a:cubicBezTo>
                        <a:pt x="15523" y="6564"/>
                        <a:pt x="16094" y="6538"/>
                        <a:pt x="16666" y="6494"/>
                      </a:cubicBezTo>
                      <a:cubicBezTo>
                        <a:pt x="18046" y="6388"/>
                        <a:pt x="19426" y="5964"/>
                        <a:pt x="20700" y="5327"/>
                      </a:cubicBezTo>
                      <a:cubicBezTo>
                        <a:pt x="21761" y="4902"/>
                        <a:pt x="22292" y="4371"/>
                        <a:pt x="22292" y="4265"/>
                      </a:cubicBezTo>
                      <a:cubicBezTo>
                        <a:pt x="22273" y="4246"/>
                        <a:pt x="22238" y="4238"/>
                        <a:pt x="22186" y="4238"/>
                      </a:cubicBezTo>
                      <a:cubicBezTo>
                        <a:pt x="21947" y="4238"/>
                        <a:pt x="21361" y="4428"/>
                        <a:pt x="20487" y="4690"/>
                      </a:cubicBezTo>
                      <a:cubicBezTo>
                        <a:pt x="19214" y="5008"/>
                        <a:pt x="17940" y="5221"/>
                        <a:pt x="16560" y="5221"/>
                      </a:cubicBezTo>
                      <a:cubicBezTo>
                        <a:pt x="15286" y="5221"/>
                        <a:pt x="14012" y="5008"/>
                        <a:pt x="12739" y="4796"/>
                      </a:cubicBezTo>
                      <a:cubicBezTo>
                        <a:pt x="12208" y="4690"/>
                        <a:pt x="11783" y="4477"/>
                        <a:pt x="11465" y="4477"/>
                      </a:cubicBezTo>
                      <a:lnTo>
                        <a:pt x="11040" y="4265"/>
                      </a:lnTo>
                      <a:lnTo>
                        <a:pt x="10509" y="4159"/>
                      </a:lnTo>
                      <a:cubicBezTo>
                        <a:pt x="10297" y="4159"/>
                        <a:pt x="9766" y="4053"/>
                        <a:pt x="9342" y="3841"/>
                      </a:cubicBezTo>
                      <a:cubicBezTo>
                        <a:pt x="8068" y="3522"/>
                        <a:pt x="6794" y="3098"/>
                        <a:pt x="5521" y="2567"/>
                      </a:cubicBezTo>
                      <a:cubicBezTo>
                        <a:pt x="3029" y="1471"/>
                        <a:pt x="631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35"/>
                <p:cNvSpPr/>
                <p:nvPr/>
              </p:nvSpPr>
              <p:spPr>
                <a:xfrm>
                  <a:off x="-1953382" y="1675886"/>
                  <a:ext cx="429323" cy="564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" h="26654" extrusionOk="0">
                      <a:moveTo>
                        <a:pt x="7749" y="1"/>
                      </a:moveTo>
                      <a:lnTo>
                        <a:pt x="7749" y="1"/>
                      </a:lnTo>
                      <a:cubicBezTo>
                        <a:pt x="6688" y="319"/>
                        <a:pt x="5733" y="850"/>
                        <a:pt x="4990" y="1487"/>
                      </a:cubicBezTo>
                      <a:cubicBezTo>
                        <a:pt x="2973" y="2867"/>
                        <a:pt x="1487" y="4778"/>
                        <a:pt x="531" y="7007"/>
                      </a:cubicBezTo>
                      <a:cubicBezTo>
                        <a:pt x="107" y="8280"/>
                        <a:pt x="1" y="9660"/>
                        <a:pt x="213" y="10934"/>
                      </a:cubicBezTo>
                      <a:cubicBezTo>
                        <a:pt x="531" y="12102"/>
                        <a:pt x="956" y="13163"/>
                        <a:pt x="1487" y="14225"/>
                      </a:cubicBezTo>
                      <a:cubicBezTo>
                        <a:pt x="2017" y="15074"/>
                        <a:pt x="2548" y="16029"/>
                        <a:pt x="3185" y="16878"/>
                      </a:cubicBezTo>
                      <a:cubicBezTo>
                        <a:pt x="3822" y="17728"/>
                        <a:pt x="4565" y="18471"/>
                        <a:pt x="5308" y="19320"/>
                      </a:cubicBezTo>
                      <a:cubicBezTo>
                        <a:pt x="6900" y="21018"/>
                        <a:pt x="8705" y="22504"/>
                        <a:pt x="10722" y="23778"/>
                      </a:cubicBezTo>
                      <a:cubicBezTo>
                        <a:pt x="12632" y="25052"/>
                        <a:pt x="14861" y="25901"/>
                        <a:pt x="17090" y="26432"/>
                      </a:cubicBezTo>
                      <a:cubicBezTo>
                        <a:pt x="17746" y="26563"/>
                        <a:pt x="18402" y="26654"/>
                        <a:pt x="19058" y="26654"/>
                      </a:cubicBezTo>
                      <a:cubicBezTo>
                        <a:pt x="19464" y="26654"/>
                        <a:pt x="19869" y="26619"/>
                        <a:pt x="20275" y="26538"/>
                      </a:cubicBezTo>
                      <a:cubicBezTo>
                        <a:pt x="20275" y="26326"/>
                        <a:pt x="19001" y="26326"/>
                        <a:pt x="17303" y="25795"/>
                      </a:cubicBezTo>
                      <a:cubicBezTo>
                        <a:pt x="15180" y="25052"/>
                        <a:pt x="13163" y="23990"/>
                        <a:pt x="11358" y="22717"/>
                      </a:cubicBezTo>
                      <a:cubicBezTo>
                        <a:pt x="9554" y="21337"/>
                        <a:pt x="7962" y="19851"/>
                        <a:pt x="6476" y="18152"/>
                      </a:cubicBezTo>
                      <a:cubicBezTo>
                        <a:pt x="5839" y="17409"/>
                        <a:pt x="5202" y="16560"/>
                        <a:pt x="4671" y="15817"/>
                      </a:cubicBezTo>
                      <a:cubicBezTo>
                        <a:pt x="4034" y="14968"/>
                        <a:pt x="3503" y="14119"/>
                        <a:pt x="2973" y="13269"/>
                      </a:cubicBezTo>
                      <a:cubicBezTo>
                        <a:pt x="2442" y="12420"/>
                        <a:pt x="2017" y="11571"/>
                        <a:pt x="1805" y="10616"/>
                      </a:cubicBezTo>
                      <a:cubicBezTo>
                        <a:pt x="1487" y="9554"/>
                        <a:pt x="1487" y="8493"/>
                        <a:pt x="1805" y="7325"/>
                      </a:cubicBezTo>
                      <a:cubicBezTo>
                        <a:pt x="2442" y="5308"/>
                        <a:pt x="3716" y="3504"/>
                        <a:pt x="5414" y="2018"/>
                      </a:cubicBezTo>
                      <a:cubicBezTo>
                        <a:pt x="6263" y="1381"/>
                        <a:pt x="7006" y="744"/>
                        <a:pt x="7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35"/>
                <p:cNvSpPr/>
                <p:nvPr/>
              </p:nvSpPr>
              <p:spPr>
                <a:xfrm>
                  <a:off x="-1881451" y="2485068"/>
                  <a:ext cx="209061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4671" extrusionOk="0">
                      <a:moveTo>
                        <a:pt x="213" y="0"/>
                      </a:moveTo>
                      <a:cubicBezTo>
                        <a:pt x="106" y="0"/>
                        <a:pt x="0" y="425"/>
                        <a:pt x="0" y="955"/>
                      </a:cubicBezTo>
                      <a:cubicBezTo>
                        <a:pt x="106" y="1699"/>
                        <a:pt x="425" y="2442"/>
                        <a:pt x="849" y="3078"/>
                      </a:cubicBezTo>
                      <a:cubicBezTo>
                        <a:pt x="1380" y="3715"/>
                        <a:pt x="2017" y="4140"/>
                        <a:pt x="2866" y="4458"/>
                      </a:cubicBezTo>
                      <a:cubicBezTo>
                        <a:pt x="3185" y="4564"/>
                        <a:pt x="3503" y="4671"/>
                        <a:pt x="3822" y="4671"/>
                      </a:cubicBezTo>
                      <a:lnTo>
                        <a:pt x="4989" y="4671"/>
                      </a:lnTo>
                      <a:cubicBezTo>
                        <a:pt x="5626" y="4564"/>
                        <a:pt x="6369" y="4458"/>
                        <a:pt x="7112" y="4246"/>
                      </a:cubicBezTo>
                      <a:cubicBezTo>
                        <a:pt x="8492" y="3715"/>
                        <a:pt x="9872" y="2972"/>
                        <a:pt x="9766" y="2760"/>
                      </a:cubicBezTo>
                      <a:cubicBezTo>
                        <a:pt x="9715" y="2709"/>
                        <a:pt x="9596" y="2689"/>
                        <a:pt x="9426" y="2689"/>
                      </a:cubicBezTo>
                      <a:cubicBezTo>
                        <a:pt x="8890" y="2689"/>
                        <a:pt x="7842" y="2892"/>
                        <a:pt x="6794" y="2972"/>
                      </a:cubicBezTo>
                      <a:cubicBezTo>
                        <a:pt x="6475" y="3025"/>
                        <a:pt x="6157" y="3052"/>
                        <a:pt x="5838" y="3052"/>
                      </a:cubicBezTo>
                      <a:cubicBezTo>
                        <a:pt x="5520" y="3052"/>
                        <a:pt x="5202" y="3025"/>
                        <a:pt x="4883" y="2972"/>
                      </a:cubicBezTo>
                      <a:lnTo>
                        <a:pt x="4034" y="2972"/>
                      </a:lnTo>
                      <a:cubicBezTo>
                        <a:pt x="4034" y="2972"/>
                        <a:pt x="3715" y="2972"/>
                        <a:pt x="3291" y="2866"/>
                      </a:cubicBezTo>
                      <a:cubicBezTo>
                        <a:pt x="2760" y="2760"/>
                        <a:pt x="2229" y="2548"/>
                        <a:pt x="1805" y="2229"/>
                      </a:cubicBezTo>
                      <a:cubicBezTo>
                        <a:pt x="1380" y="1805"/>
                        <a:pt x="956" y="1380"/>
                        <a:pt x="743" y="849"/>
                      </a:cubicBezTo>
                      <a:cubicBezTo>
                        <a:pt x="531" y="319"/>
                        <a:pt x="319" y="0"/>
                        <a:pt x="2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35"/>
                <p:cNvSpPr/>
                <p:nvPr/>
              </p:nvSpPr>
              <p:spPr>
                <a:xfrm>
                  <a:off x="-2798519" y="217310"/>
                  <a:ext cx="2171285" cy="153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40" h="72386" extrusionOk="0">
                      <a:moveTo>
                        <a:pt x="28809" y="0"/>
                      </a:moveTo>
                      <a:cubicBezTo>
                        <a:pt x="22164" y="0"/>
                        <a:pt x="16482" y="1188"/>
                        <a:pt x="12845" y="4239"/>
                      </a:cubicBezTo>
                      <a:cubicBezTo>
                        <a:pt x="1" y="14960"/>
                        <a:pt x="34393" y="34703"/>
                        <a:pt x="50952" y="42028"/>
                      </a:cubicBezTo>
                      <a:cubicBezTo>
                        <a:pt x="50952" y="42028"/>
                        <a:pt x="35667" y="64425"/>
                        <a:pt x="37153" y="68140"/>
                      </a:cubicBezTo>
                      <a:cubicBezTo>
                        <a:pt x="38320" y="71218"/>
                        <a:pt x="41823" y="72174"/>
                        <a:pt x="43203" y="72386"/>
                      </a:cubicBezTo>
                      <a:cubicBezTo>
                        <a:pt x="46812" y="70475"/>
                        <a:pt x="50634" y="66335"/>
                        <a:pt x="53075" y="65062"/>
                      </a:cubicBezTo>
                      <a:cubicBezTo>
                        <a:pt x="53758" y="64682"/>
                        <a:pt x="54231" y="64516"/>
                        <a:pt x="54558" y="64516"/>
                      </a:cubicBezTo>
                      <a:cubicBezTo>
                        <a:pt x="56062" y="64516"/>
                        <a:pt x="54497" y="68015"/>
                        <a:pt x="56153" y="70369"/>
                      </a:cubicBezTo>
                      <a:cubicBezTo>
                        <a:pt x="56555" y="70928"/>
                        <a:pt x="57117" y="71165"/>
                        <a:pt x="57785" y="71165"/>
                      </a:cubicBezTo>
                      <a:cubicBezTo>
                        <a:pt x="61178" y="71165"/>
                        <a:pt x="67295" y="65047"/>
                        <a:pt x="68891" y="63894"/>
                      </a:cubicBezTo>
                      <a:cubicBezTo>
                        <a:pt x="71693" y="62026"/>
                        <a:pt x="73556" y="61173"/>
                        <a:pt x="75448" y="61173"/>
                      </a:cubicBezTo>
                      <a:cubicBezTo>
                        <a:pt x="77427" y="61173"/>
                        <a:pt x="79437" y="62106"/>
                        <a:pt x="82584" y="63788"/>
                      </a:cubicBezTo>
                      <a:cubicBezTo>
                        <a:pt x="85263" y="65241"/>
                        <a:pt x="87636" y="65878"/>
                        <a:pt x="89719" y="65878"/>
                      </a:cubicBezTo>
                      <a:cubicBezTo>
                        <a:pt x="97374" y="65878"/>
                        <a:pt x="101107" y="57272"/>
                        <a:pt x="101691" y="48927"/>
                      </a:cubicBezTo>
                      <a:cubicBezTo>
                        <a:pt x="102540" y="36826"/>
                        <a:pt x="100205" y="24726"/>
                        <a:pt x="100205" y="12625"/>
                      </a:cubicBezTo>
                      <a:cubicBezTo>
                        <a:pt x="96489" y="13049"/>
                        <a:pt x="91288" y="12837"/>
                        <a:pt x="87573" y="14748"/>
                      </a:cubicBezTo>
                      <a:cubicBezTo>
                        <a:pt x="87573" y="14748"/>
                        <a:pt x="52217" y="0"/>
                        <a:pt x="288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35"/>
                <p:cNvSpPr/>
                <p:nvPr/>
              </p:nvSpPr>
              <p:spPr>
                <a:xfrm>
                  <a:off x="-492392" y="484623"/>
                  <a:ext cx="1240749" cy="116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5" h="55052" extrusionOk="0">
                      <a:moveTo>
                        <a:pt x="1" y="1"/>
                      </a:moveTo>
                      <a:cubicBezTo>
                        <a:pt x="4034" y="6794"/>
                        <a:pt x="5945" y="28979"/>
                        <a:pt x="10403" y="37471"/>
                      </a:cubicBezTo>
                      <a:cubicBezTo>
                        <a:pt x="14785" y="45663"/>
                        <a:pt x="22500" y="55051"/>
                        <a:pt x="30021" y="55051"/>
                      </a:cubicBezTo>
                      <a:cubicBezTo>
                        <a:pt x="30881" y="55051"/>
                        <a:pt x="31738" y="54928"/>
                        <a:pt x="32588" y="54667"/>
                      </a:cubicBezTo>
                      <a:cubicBezTo>
                        <a:pt x="40868" y="52119"/>
                        <a:pt x="39806" y="41611"/>
                        <a:pt x="41292" y="39912"/>
                      </a:cubicBezTo>
                      <a:cubicBezTo>
                        <a:pt x="41521" y="39683"/>
                        <a:pt x="41820" y="39582"/>
                        <a:pt x="42175" y="39582"/>
                      </a:cubicBezTo>
                      <a:cubicBezTo>
                        <a:pt x="44290" y="39582"/>
                        <a:pt x="48392" y="43190"/>
                        <a:pt x="51482" y="45007"/>
                      </a:cubicBezTo>
                      <a:cubicBezTo>
                        <a:pt x="52332" y="45485"/>
                        <a:pt x="53287" y="45724"/>
                        <a:pt x="54242" y="45724"/>
                      </a:cubicBezTo>
                      <a:cubicBezTo>
                        <a:pt x="55198" y="45724"/>
                        <a:pt x="56153" y="45485"/>
                        <a:pt x="57002" y="45007"/>
                      </a:cubicBezTo>
                      <a:cubicBezTo>
                        <a:pt x="58594" y="44264"/>
                        <a:pt x="46281" y="25901"/>
                        <a:pt x="45326" y="24627"/>
                      </a:cubicBezTo>
                      <a:cubicBezTo>
                        <a:pt x="38638" y="16135"/>
                        <a:pt x="27811" y="9023"/>
                        <a:pt x="18046" y="4671"/>
                      </a:cubicBezTo>
                      <a:cubicBezTo>
                        <a:pt x="14968" y="3185"/>
                        <a:pt x="11783" y="2017"/>
                        <a:pt x="8492" y="1062"/>
                      </a:cubicBezTo>
                      <a:cubicBezTo>
                        <a:pt x="7006" y="638"/>
                        <a:pt x="2124" y="2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35"/>
                <p:cNvSpPr/>
                <p:nvPr/>
              </p:nvSpPr>
              <p:spPr>
                <a:xfrm>
                  <a:off x="-2403" y="1008344"/>
                  <a:ext cx="143884" cy="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5" h="3928" extrusionOk="0">
                      <a:moveTo>
                        <a:pt x="3291" y="0"/>
                      </a:moveTo>
                      <a:cubicBezTo>
                        <a:pt x="2761" y="106"/>
                        <a:pt x="2230" y="319"/>
                        <a:pt x="1805" y="531"/>
                      </a:cubicBezTo>
                      <a:cubicBezTo>
                        <a:pt x="744" y="1062"/>
                        <a:pt x="1" y="1911"/>
                        <a:pt x="213" y="2229"/>
                      </a:cubicBezTo>
                      <a:cubicBezTo>
                        <a:pt x="319" y="2388"/>
                        <a:pt x="611" y="2415"/>
                        <a:pt x="983" y="2415"/>
                      </a:cubicBezTo>
                      <a:cubicBezTo>
                        <a:pt x="1169" y="2415"/>
                        <a:pt x="1374" y="2408"/>
                        <a:pt x="1586" y="2408"/>
                      </a:cubicBezTo>
                      <a:cubicBezTo>
                        <a:pt x="1799" y="2408"/>
                        <a:pt x="2018" y="2415"/>
                        <a:pt x="2230" y="2441"/>
                      </a:cubicBezTo>
                      <a:cubicBezTo>
                        <a:pt x="2548" y="2441"/>
                        <a:pt x="2973" y="2441"/>
                        <a:pt x="3291" y="2548"/>
                      </a:cubicBezTo>
                      <a:cubicBezTo>
                        <a:pt x="3517" y="2623"/>
                        <a:pt x="3636" y="2698"/>
                        <a:pt x="3686" y="2698"/>
                      </a:cubicBezTo>
                      <a:cubicBezTo>
                        <a:pt x="3707" y="2698"/>
                        <a:pt x="3716" y="2685"/>
                        <a:pt x="3716" y="2654"/>
                      </a:cubicBezTo>
                      <a:lnTo>
                        <a:pt x="4141" y="2654"/>
                      </a:lnTo>
                      <a:cubicBezTo>
                        <a:pt x="4353" y="2654"/>
                        <a:pt x="4671" y="2760"/>
                        <a:pt x="4884" y="2866"/>
                      </a:cubicBezTo>
                      <a:cubicBezTo>
                        <a:pt x="5202" y="2972"/>
                        <a:pt x="5521" y="3185"/>
                        <a:pt x="5733" y="3503"/>
                      </a:cubicBezTo>
                      <a:cubicBezTo>
                        <a:pt x="5945" y="3715"/>
                        <a:pt x="6157" y="3928"/>
                        <a:pt x="6370" y="3928"/>
                      </a:cubicBezTo>
                      <a:cubicBezTo>
                        <a:pt x="6582" y="3928"/>
                        <a:pt x="6688" y="3609"/>
                        <a:pt x="6794" y="3185"/>
                      </a:cubicBezTo>
                      <a:cubicBezTo>
                        <a:pt x="6794" y="2654"/>
                        <a:pt x="6582" y="2017"/>
                        <a:pt x="6264" y="1592"/>
                      </a:cubicBezTo>
                      <a:cubicBezTo>
                        <a:pt x="5945" y="1062"/>
                        <a:pt x="5414" y="637"/>
                        <a:pt x="4884" y="319"/>
                      </a:cubicBezTo>
                      <a:cubicBezTo>
                        <a:pt x="4671" y="212"/>
                        <a:pt x="4353" y="106"/>
                        <a:pt x="4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35"/>
                <p:cNvSpPr/>
                <p:nvPr/>
              </p:nvSpPr>
              <p:spPr>
                <a:xfrm>
                  <a:off x="-1061047" y="1079429"/>
                  <a:ext cx="139374" cy="8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2" h="4192" extrusionOk="0">
                      <a:moveTo>
                        <a:pt x="3767" y="0"/>
                      </a:moveTo>
                      <a:cubicBezTo>
                        <a:pt x="3609" y="0"/>
                        <a:pt x="3450" y="13"/>
                        <a:pt x="3291" y="40"/>
                      </a:cubicBezTo>
                      <a:cubicBezTo>
                        <a:pt x="2972" y="40"/>
                        <a:pt x="2760" y="146"/>
                        <a:pt x="2442" y="252"/>
                      </a:cubicBezTo>
                      <a:lnTo>
                        <a:pt x="2229" y="358"/>
                      </a:lnTo>
                      <a:cubicBezTo>
                        <a:pt x="2123" y="464"/>
                        <a:pt x="1911" y="571"/>
                        <a:pt x="1805" y="677"/>
                      </a:cubicBezTo>
                      <a:cubicBezTo>
                        <a:pt x="1380" y="995"/>
                        <a:pt x="1062" y="1420"/>
                        <a:pt x="743" y="1844"/>
                      </a:cubicBezTo>
                      <a:cubicBezTo>
                        <a:pt x="106" y="2906"/>
                        <a:pt x="0" y="4073"/>
                        <a:pt x="213" y="4180"/>
                      </a:cubicBezTo>
                      <a:cubicBezTo>
                        <a:pt x="245" y="4188"/>
                        <a:pt x="278" y="4191"/>
                        <a:pt x="312" y="4191"/>
                      </a:cubicBezTo>
                      <a:cubicBezTo>
                        <a:pt x="735" y="4191"/>
                        <a:pt x="1338" y="3625"/>
                        <a:pt x="2123" y="3330"/>
                      </a:cubicBezTo>
                      <a:cubicBezTo>
                        <a:pt x="2442" y="3118"/>
                        <a:pt x="2760" y="3012"/>
                        <a:pt x="3079" y="2906"/>
                      </a:cubicBezTo>
                      <a:cubicBezTo>
                        <a:pt x="3185" y="2800"/>
                        <a:pt x="3397" y="2800"/>
                        <a:pt x="3503" y="2800"/>
                      </a:cubicBezTo>
                      <a:lnTo>
                        <a:pt x="3822" y="2481"/>
                      </a:lnTo>
                      <a:cubicBezTo>
                        <a:pt x="4140" y="2375"/>
                        <a:pt x="4352" y="2269"/>
                        <a:pt x="4671" y="2269"/>
                      </a:cubicBezTo>
                      <a:cubicBezTo>
                        <a:pt x="4830" y="2216"/>
                        <a:pt x="4989" y="2189"/>
                        <a:pt x="5148" y="2189"/>
                      </a:cubicBezTo>
                      <a:cubicBezTo>
                        <a:pt x="5308" y="2189"/>
                        <a:pt x="5467" y="2216"/>
                        <a:pt x="5626" y="2269"/>
                      </a:cubicBezTo>
                      <a:cubicBezTo>
                        <a:pt x="5810" y="2330"/>
                        <a:pt x="5994" y="2392"/>
                        <a:pt x="6157" y="2392"/>
                      </a:cubicBezTo>
                      <a:cubicBezTo>
                        <a:pt x="6277" y="2392"/>
                        <a:pt x="6386" y="2359"/>
                        <a:pt x="6475" y="2269"/>
                      </a:cubicBezTo>
                      <a:cubicBezTo>
                        <a:pt x="6581" y="2163"/>
                        <a:pt x="6581" y="1950"/>
                        <a:pt x="6475" y="1526"/>
                      </a:cubicBezTo>
                      <a:cubicBezTo>
                        <a:pt x="6157" y="995"/>
                        <a:pt x="5626" y="571"/>
                        <a:pt x="5095" y="358"/>
                      </a:cubicBezTo>
                      <a:cubicBezTo>
                        <a:pt x="4697" y="119"/>
                        <a:pt x="424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35"/>
                <p:cNvSpPr/>
                <p:nvPr/>
              </p:nvSpPr>
              <p:spPr>
                <a:xfrm>
                  <a:off x="-60824" y="1235298"/>
                  <a:ext cx="166330" cy="251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5" h="11892" extrusionOk="0">
                      <a:moveTo>
                        <a:pt x="3932" y="0"/>
                      </a:moveTo>
                      <a:cubicBezTo>
                        <a:pt x="3895" y="0"/>
                        <a:pt x="3858" y="1"/>
                        <a:pt x="3821" y="3"/>
                      </a:cubicBezTo>
                      <a:cubicBezTo>
                        <a:pt x="1698" y="109"/>
                        <a:pt x="0" y="3187"/>
                        <a:pt x="212" y="6903"/>
                      </a:cubicBezTo>
                      <a:cubicBezTo>
                        <a:pt x="212" y="8601"/>
                        <a:pt x="743" y="10405"/>
                        <a:pt x="1698" y="11892"/>
                      </a:cubicBezTo>
                      <a:cubicBezTo>
                        <a:pt x="3078" y="9981"/>
                        <a:pt x="5307" y="8919"/>
                        <a:pt x="7749" y="8813"/>
                      </a:cubicBezTo>
                      <a:cubicBezTo>
                        <a:pt x="7855" y="8070"/>
                        <a:pt x="7855" y="7327"/>
                        <a:pt x="7855" y="6584"/>
                      </a:cubicBezTo>
                      <a:cubicBezTo>
                        <a:pt x="7751" y="2933"/>
                        <a:pt x="6006" y="0"/>
                        <a:pt x="3932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35"/>
                <p:cNvSpPr/>
                <p:nvPr/>
              </p:nvSpPr>
              <p:spPr>
                <a:xfrm>
                  <a:off x="-33869" y="1311782"/>
                  <a:ext cx="53975" cy="10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89" extrusionOk="0">
                      <a:moveTo>
                        <a:pt x="1168" y="0"/>
                      </a:moveTo>
                      <a:cubicBezTo>
                        <a:pt x="532" y="106"/>
                        <a:pt x="1" y="1168"/>
                        <a:pt x="1" y="2548"/>
                      </a:cubicBezTo>
                      <a:cubicBezTo>
                        <a:pt x="1" y="3928"/>
                        <a:pt x="638" y="4989"/>
                        <a:pt x="1275" y="4989"/>
                      </a:cubicBezTo>
                      <a:cubicBezTo>
                        <a:pt x="2018" y="4989"/>
                        <a:pt x="2548" y="3821"/>
                        <a:pt x="2548" y="2441"/>
                      </a:cubicBezTo>
                      <a:cubicBezTo>
                        <a:pt x="2442" y="1062"/>
                        <a:pt x="1805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35"/>
                <p:cNvSpPr/>
                <p:nvPr/>
              </p:nvSpPr>
              <p:spPr>
                <a:xfrm>
                  <a:off x="-1013848" y="1269009"/>
                  <a:ext cx="168595" cy="24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2" h="11468" extrusionOk="0">
                      <a:moveTo>
                        <a:pt x="3826" y="0"/>
                      </a:moveTo>
                      <a:cubicBezTo>
                        <a:pt x="3789" y="0"/>
                        <a:pt x="3752" y="1"/>
                        <a:pt x="3716" y="3"/>
                      </a:cubicBezTo>
                      <a:cubicBezTo>
                        <a:pt x="1593" y="109"/>
                        <a:pt x="0" y="3188"/>
                        <a:pt x="107" y="6903"/>
                      </a:cubicBezTo>
                      <a:cubicBezTo>
                        <a:pt x="107" y="7540"/>
                        <a:pt x="213" y="8177"/>
                        <a:pt x="319" y="8813"/>
                      </a:cubicBezTo>
                      <a:cubicBezTo>
                        <a:pt x="450" y="8808"/>
                        <a:pt x="580" y="8805"/>
                        <a:pt x="711" y="8805"/>
                      </a:cubicBezTo>
                      <a:cubicBezTo>
                        <a:pt x="2902" y="8805"/>
                        <a:pt x="4972" y="9640"/>
                        <a:pt x="6475" y="11043"/>
                      </a:cubicBezTo>
                      <a:lnTo>
                        <a:pt x="6900" y="11467"/>
                      </a:lnTo>
                      <a:cubicBezTo>
                        <a:pt x="7537" y="9981"/>
                        <a:pt x="7961" y="8283"/>
                        <a:pt x="7855" y="6691"/>
                      </a:cubicBezTo>
                      <a:cubicBezTo>
                        <a:pt x="7751" y="2936"/>
                        <a:pt x="5904" y="0"/>
                        <a:pt x="3826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35"/>
                <p:cNvSpPr/>
                <p:nvPr/>
              </p:nvSpPr>
              <p:spPr>
                <a:xfrm>
                  <a:off x="-989136" y="1327515"/>
                  <a:ext cx="53975" cy="10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90" extrusionOk="0">
                      <a:moveTo>
                        <a:pt x="1169" y="0"/>
                      </a:moveTo>
                      <a:cubicBezTo>
                        <a:pt x="532" y="0"/>
                        <a:pt x="1" y="1274"/>
                        <a:pt x="1" y="2548"/>
                      </a:cubicBezTo>
                      <a:cubicBezTo>
                        <a:pt x="1" y="3928"/>
                        <a:pt x="638" y="4989"/>
                        <a:pt x="1381" y="4989"/>
                      </a:cubicBezTo>
                      <a:cubicBezTo>
                        <a:pt x="2018" y="4989"/>
                        <a:pt x="2549" y="3821"/>
                        <a:pt x="2549" y="2441"/>
                      </a:cubicBezTo>
                      <a:cubicBezTo>
                        <a:pt x="2549" y="1062"/>
                        <a:pt x="1912" y="0"/>
                        <a:pt x="1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CF17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5"/>
                <p:cNvSpPr/>
                <p:nvPr/>
              </p:nvSpPr>
              <p:spPr>
                <a:xfrm>
                  <a:off x="-2281553" y="376758"/>
                  <a:ext cx="1087908" cy="49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" h="23565" extrusionOk="0">
                      <a:moveTo>
                        <a:pt x="2540" y="1"/>
                      </a:moveTo>
                      <a:cubicBezTo>
                        <a:pt x="1655" y="1"/>
                        <a:pt x="807" y="34"/>
                        <a:pt x="1" y="106"/>
                      </a:cubicBezTo>
                      <a:cubicBezTo>
                        <a:pt x="532" y="7748"/>
                        <a:pt x="21761" y="18682"/>
                        <a:pt x="32164" y="23564"/>
                      </a:cubicBezTo>
                      <a:cubicBezTo>
                        <a:pt x="32482" y="23352"/>
                        <a:pt x="32907" y="23246"/>
                        <a:pt x="33225" y="23140"/>
                      </a:cubicBezTo>
                      <a:lnTo>
                        <a:pt x="33438" y="23140"/>
                      </a:lnTo>
                      <a:cubicBezTo>
                        <a:pt x="33650" y="23140"/>
                        <a:pt x="33756" y="23034"/>
                        <a:pt x="33968" y="23034"/>
                      </a:cubicBezTo>
                      <a:lnTo>
                        <a:pt x="34181" y="23034"/>
                      </a:lnTo>
                      <a:lnTo>
                        <a:pt x="34711" y="22928"/>
                      </a:lnTo>
                      <a:lnTo>
                        <a:pt x="41292" y="22928"/>
                      </a:lnTo>
                      <a:cubicBezTo>
                        <a:pt x="41292" y="22928"/>
                        <a:pt x="30678" y="21229"/>
                        <a:pt x="30041" y="19212"/>
                      </a:cubicBezTo>
                      <a:cubicBezTo>
                        <a:pt x="29722" y="18894"/>
                        <a:pt x="29829" y="18575"/>
                        <a:pt x="30359" y="18363"/>
                      </a:cubicBezTo>
                      <a:cubicBezTo>
                        <a:pt x="31477" y="17461"/>
                        <a:pt x="33404" y="17148"/>
                        <a:pt x="35545" y="17148"/>
                      </a:cubicBezTo>
                      <a:cubicBezTo>
                        <a:pt x="39703" y="17148"/>
                        <a:pt x="44668" y="18331"/>
                        <a:pt x="46069" y="18682"/>
                      </a:cubicBezTo>
                      <a:cubicBezTo>
                        <a:pt x="44902" y="18363"/>
                        <a:pt x="41717" y="17196"/>
                        <a:pt x="42885" y="14754"/>
                      </a:cubicBezTo>
                      <a:cubicBezTo>
                        <a:pt x="43415" y="13480"/>
                        <a:pt x="51377" y="13162"/>
                        <a:pt x="51377" y="13162"/>
                      </a:cubicBezTo>
                      <a:lnTo>
                        <a:pt x="51270" y="13162"/>
                      </a:lnTo>
                      <a:lnTo>
                        <a:pt x="50952" y="13056"/>
                      </a:lnTo>
                      <a:lnTo>
                        <a:pt x="49890" y="12631"/>
                      </a:lnTo>
                      <a:cubicBezTo>
                        <a:pt x="49678" y="12525"/>
                        <a:pt x="49360" y="12419"/>
                        <a:pt x="49147" y="12313"/>
                      </a:cubicBezTo>
                      <a:lnTo>
                        <a:pt x="45751" y="11039"/>
                      </a:lnTo>
                      <a:lnTo>
                        <a:pt x="44477" y="10508"/>
                      </a:lnTo>
                      <a:cubicBezTo>
                        <a:pt x="34179" y="6548"/>
                        <a:pt x="14829" y="1"/>
                        <a:pt x="2540" y="1"/>
                      </a:cubicBezTo>
                      <a:close/>
                    </a:path>
                  </a:pathLst>
                </a:custGeom>
                <a:solidFill>
                  <a:srgbClr val="E25E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35"/>
                <p:cNvSpPr/>
                <p:nvPr/>
              </p:nvSpPr>
              <p:spPr>
                <a:xfrm>
                  <a:off x="-1377973" y="648624"/>
                  <a:ext cx="177595" cy="12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5949" extrusionOk="0">
                      <a:moveTo>
                        <a:pt x="5741" y="0"/>
                      </a:moveTo>
                      <a:cubicBezTo>
                        <a:pt x="5268" y="0"/>
                        <a:pt x="4804" y="35"/>
                        <a:pt x="4352" y="111"/>
                      </a:cubicBezTo>
                      <a:cubicBezTo>
                        <a:pt x="3291" y="217"/>
                        <a:pt x="2230" y="535"/>
                        <a:pt x="1380" y="1066"/>
                      </a:cubicBezTo>
                      <a:cubicBezTo>
                        <a:pt x="1168" y="1172"/>
                        <a:pt x="1062" y="1384"/>
                        <a:pt x="956" y="1491"/>
                      </a:cubicBezTo>
                      <a:cubicBezTo>
                        <a:pt x="850" y="1597"/>
                        <a:pt x="743" y="1703"/>
                        <a:pt x="637" y="1915"/>
                      </a:cubicBezTo>
                      <a:cubicBezTo>
                        <a:pt x="425" y="2021"/>
                        <a:pt x="425" y="2234"/>
                        <a:pt x="425" y="2234"/>
                      </a:cubicBezTo>
                      <a:cubicBezTo>
                        <a:pt x="425" y="2234"/>
                        <a:pt x="319" y="2340"/>
                        <a:pt x="213" y="2552"/>
                      </a:cubicBezTo>
                      <a:cubicBezTo>
                        <a:pt x="107" y="2764"/>
                        <a:pt x="107" y="2870"/>
                        <a:pt x="107" y="3083"/>
                      </a:cubicBezTo>
                      <a:cubicBezTo>
                        <a:pt x="0" y="3295"/>
                        <a:pt x="0" y="3507"/>
                        <a:pt x="107" y="3720"/>
                      </a:cubicBezTo>
                      <a:cubicBezTo>
                        <a:pt x="107" y="4038"/>
                        <a:pt x="213" y="4357"/>
                        <a:pt x="319" y="4569"/>
                      </a:cubicBezTo>
                      <a:cubicBezTo>
                        <a:pt x="531" y="4781"/>
                        <a:pt x="743" y="4993"/>
                        <a:pt x="956" y="5206"/>
                      </a:cubicBezTo>
                      <a:cubicBezTo>
                        <a:pt x="1486" y="5524"/>
                        <a:pt x="2017" y="5736"/>
                        <a:pt x="2548" y="5843"/>
                      </a:cubicBezTo>
                      <a:cubicBezTo>
                        <a:pt x="3008" y="5913"/>
                        <a:pt x="3468" y="5949"/>
                        <a:pt x="3924" y="5949"/>
                      </a:cubicBezTo>
                      <a:cubicBezTo>
                        <a:pt x="4836" y="5949"/>
                        <a:pt x="5732" y="5807"/>
                        <a:pt x="6582" y="5524"/>
                      </a:cubicBezTo>
                      <a:cubicBezTo>
                        <a:pt x="6582" y="5312"/>
                        <a:pt x="4565" y="5418"/>
                        <a:pt x="2760" y="4887"/>
                      </a:cubicBezTo>
                      <a:cubicBezTo>
                        <a:pt x="1911" y="4569"/>
                        <a:pt x="1168" y="4038"/>
                        <a:pt x="1274" y="3613"/>
                      </a:cubicBezTo>
                      <a:cubicBezTo>
                        <a:pt x="1380" y="3295"/>
                        <a:pt x="1486" y="3083"/>
                        <a:pt x="1593" y="2870"/>
                      </a:cubicBezTo>
                      <a:cubicBezTo>
                        <a:pt x="1593" y="2870"/>
                        <a:pt x="1699" y="2764"/>
                        <a:pt x="1805" y="2552"/>
                      </a:cubicBezTo>
                      <a:lnTo>
                        <a:pt x="1911" y="2340"/>
                      </a:lnTo>
                      <a:cubicBezTo>
                        <a:pt x="2017" y="2234"/>
                        <a:pt x="2123" y="2127"/>
                        <a:pt x="2230" y="2021"/>
                      </a:cubicBezTo>
                      <a:cubicBezTo>
                        <a:pt x="2866" y="1491"/>
                        <a:pt x="3609" y="1172"/>
                        <a:pt x="4459" y="1066"/>
                      </a:cubicBezTo>
                      <a:cubicBezTo>
                        <a:pt x="5732" y="854"/>
                        <a:pt x="7112" y="641"/>
                        <a:pt x="8386" y="323"/>
                      </a:cubicBezTo>
                      <a:cubicBezTo>
                        <a:pt x="7495" y="117"/>
                        <a:pt x="6604" y="0"/>
                        <a:pt x="57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35"/>
                <p:cNvSpPr/>
                <p:nvPr/>
              </p:nvSpPr>
              <p:spPr>
                <a:xfrm>
                  <a:off x="-1638701" y="726675"/>
                  <a:ext cx="292215" cy="155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7358" extrusionOk="0">
                      <a:moveTo>
                        <a:pt x="3756" y="0"/>
                      </a:moveTo>
                      <a:cubicBezTo>
                        <a:pt x="3054" y="0"/>
                        <a:pt x="2358" y="52"/>
                        <a:pt x="1699" y="140"/>
                      </a:cubicBezTo>
                      <a:cubicBezTo>
                        <a:pt x="1274" y="246"/>
                        <a:pt x="956" y="458"/>
                        <a:pt x="637" y="777"/>
                      </a:cubicBezTo>
                      <a:cubicBezTo>
                        <a:pt x="319" y="989"/>
                        <a:pt x="213" y="1307"/>
                        <a:pt x="106" y="1626"/>
                      </a:cubicBezTo>
                      <a:cubicBezTo>
                        <a:pt x="0" y="1838"/>
                        <a:pt x="0" y="2157"/>
                        <a:pt x="106" y="2369"/>
                      </a:cubicBezTo>
                      <a:cubicBezTo>
                        <a:pt x="106" y="2475"/>
                        <a:pt x="106" y="2581"/>
                        <a:pt x="106" y="2581"/>
                      </a:cubicBezTo>
                      <a:lnTo>
                        <a:pt x="319" y="2793"/>
                      </a:lnTo>
                      <a:cubicBezTo>
                        <a:pt x="319" y="3006"/>
                        <a:pt x="531" y="3218"/>
                        <a:pt x="637" y="3324"/>
                      </a:cubicBezTo>
                      <a:cubicBezTo>
                        <a:pt x="1062" y="3749"/>
                        <a:pt x="1592" y="4067"/>
                        <a:pt x="2123" y="4280"/>
                      </a:cubicBezTo>
                      <a:cubicBezTo>
                        <a:pt x="3715" y="4916"/>
                        <a:pt x="5202" y="5447"/>
                        <a:pt x="6900" y="5872"/>
                      </a:cubicBezTo>
                      <a:cubicBezTo>
                        <a:pt x="8598" y="6296"/>
                        <a:pt x="10297" y="6615"/>
                        <a:pt x="11570" y="6933"/>
                      </a:cubicBezTo>
                      <a:cubicBezTo>
                        <a:pt x="12313" y="7146"/>
                        <a:pt x="13056" y="7252"/>
                        <a:pt x="13799" y="7358"/>
                      </a:cubicBezTo>
                      <a:cubicBezTo>
                        <a:pt x="13163" y="6933"/>
                        <a:pt x="12420" y="6615"/>
                        <a:pt x="11783" y="6403"/>
                      </a:cubicBezTo>
                      <a:cubicBezTo>
                        <a:pt x="10509" y="5978"/>
                        <a:pt x="8811" y="5447"/>
                        <a:pt x="7112" y="4916"/>
                      </a:cubicBezTo>
                      <a:cubicBezTo>
                        <a:pt x="5520" y="4492"/>
                        <a:pt x="4140" y="3961"/>
                        <a:pt x="2654" y="3218"/>
                      </a:cubicBezTo>
                      <a:cubicBezTo>
                        <a:pt x="2229" y="3006"/>
                        <a:pt x="1911" y="2687"/>
                        <a:pt x="1592" y="2369"/>
                      </a:cubicBezTo>
                      <a:cubicBezTo>
                        <a:pt x="1486" y="2263"/>
                        <a:pt x="1380" y="2263"/>
                        <a:pt x="1380" y="2157"/>
                      </a:cubicBezTo>
                      <a:cubicBezTo>
                        <a:pt x="1380" y="2050"/>
                        <a:pt x="1380" y="2050"/>
                        <a:pt x="1380" y="2050"/>
                      </a:cubicBezTo>
                      <a:cubicBezTo>
                        <a:pt x="1380" y="2050"/>
                        <a:pt x="1274" y="2050"/>
                        <a:pt x="1380" y="1944"/>
                      </a:cubicBezTo>
                      <a:cubicBezTo>
                        <a:pt x="1380" y="1732"/>
                        <a:pt x="1486" y="1520"/>
                        <a:pt x="2017" y="1307"/>
                      </a:cubicBezTo>
                      <a:cubicBezTo>
                        <a:pt x="2760" y="1148"/>
                        <a:pt x="3530" y="1069"/>
                        <a:pt x="4299" y="1069"/>
                      </a:cubicBezTo>
                      <a:cubicBezTo>
                        <a:pt x="5069" y="1069"/>
                        <a:pt x="5838" y="1148"/>
                        <a:pt x="6581" y="1307"/>
                      </a:cubicBezTo>
                      <a:cubicBezTo>
                        <a:pt x="8280" y="1414"/>
                        <a:pt x="10084" y="1732"/>
                        <a:pt x="11358" y="1944"/>
                      </a:cubicBezTo>
                      <a:cubicBezTo>
                        <a:pt x="11883" y="2019"/>
                        <a:pt x="12409" y="2094"/>
                        <a:pt x="12934" y="2094"/>
                      </a:cubicBezTo>
                      <a:cubicBezTo>
                        <a:pt x="13152" y="2094"/>
                        <a:pt x="13370" y="2082"/>
                        <a:pt x="13587" y="2050"/>
                      </a:cubicBezTo>
                      <a:cubicBezTo>
                        <a:pt x="12950" y="1732"/>
                        <a:pt x="12207" y="1520"/>
                        <a:pt x="11464" y="1414"/>
                      </a:cubicBezTo>
                      <a:cubicBezTo>
                        <a:pt x="10190" y="1095"/>
                        <a:pt x="8492" y="671"/>
                        <a:pt x="6688" y="352"/>
                      </a:cubicBezTo>
                      <a:cubicBezTo>
                        <a:pt x="5755" y="103"/>
                        <a:pt x="4749" y="0"/>
                        <a:pt x="37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35"/>
                <p:cNvSpPr/>
                <p:nvPr/>
              </p:nvSpPr>
              <p:spPr>
                <a:xfrm>
                  <a:off x="-1681411" y="847817"/>
                  <a:ext cx="249505" cy="25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934" extrusionOk="0">
                      <a:moveTo>
                        <a:pt x="7346" y="1"/>
                      </a:moveTo>
                      <a:cubicBezTo>
                        <a:pt x="6783" y="1"/>
                        <a:pt x="6258" y="76"/>
                        <a:pt x="5732" y="151"/>
                      </a:cubicBezTo>
                      <a:cubicBezTo>
                        <a:pt x="5308" y="257"/>
                        <a:pt x="4883" y="469"/>
                        <a:pt x="4459" y="575"/>
                      </a:cubicBezTo>
                      <a:cubicBezTo>
                        <a:pt x="4034" y="894"/>
                        <a:pt x="3716" y="1106"/>
                        <a:pt x="3397" y="1425"/>
                      </a:cubicBezTo>
                      <a:cubicBezTo>
                        <a:pt x="2973" y="1743"/>
                        <a:pt x="2654" y="2061"/>
                        <a:pt x="2442" y="2486"/>
                      </a:cubicBezTo>
                      <a:cubicBezTo>
                        <a:pt x="2336" y="2804"/>
                        <a:pt x="2230" y="3123"/>
                        <a:pt x="2336" y="3335"/>
                      </a:cubicBezTo>
                      <a:cubicBezTo>
                        <a:pt x="2336" y="3654"/>
                        <a:pt x="2442" y="3972"/>
                        <a:pt x="2548" y="4184"/>
                      </a:cubicBezTo>
                      <a:cubicBezTo>
                        <a:pt x="2866" y="4609"/>
                        <a:pt x="3185" y="4927"/>
                        <a:pt x="3609" y="5140"/>
                      </a:cubicBezTo>
                      <a:cubicBezTo>
                        <a:pt x="3928" y="5246"/>
                        <a:pt x="4246" y="5458"/>
                        <a:pt x="4565" y="5564"/>
                      </a:cubicBezTo>
                      <a:cubicBezTo>
                        <a:pt x="5202" y="5883"/>
                        <a:pt x="5626" y="6095"/>
                        <a:pt x="6051" y="6201"/>
                      </a:cubicBezTo>
                      <a:lnTo>
                        <a:pt x="6582" y="6413"/>
                      </a:lnTo>
                      <a:lnTo>
                        <a:pt x="6763" y="6474"/>
                      </a:lnTo>
                      <a:lnTo>
                        <a:pt x="6762" y="6474"/>
                      </a:lnTo>
                      <a:cubicBezTo>
                        <a:pt x="5154" y="6775"/>
                        <a:pt x="3624" y="7463"/>
                        <a:pt x="2336" y="8536"/>
                      </a:cubicBezTo>
                      <a:cubicBezTo>
                        <a:pt x="1487" y="9067"/>
                        <a:pt x="850" y="9916"/>
                        <a:pt x="319" y="10766"/>
                      </a:cubicBezTo>
                      <a:cubicBezTo>
                        <a:pt x="107" y="11084"/>
                        <a:pt x="0" y="11509"/>
                        <a:pt x="107" y="11933"/>
                      </a:cubicBezTo>
                      <a:cubicBezTo>
                        <a:pt x="213" y="11933"/>
                        <a:pt x="319" y="11509"/>
                        <a:pt x="637" y="10978"/>
                      </a:cubicBezTo>
                      <a:cubicBezTo>
                        <a:pt x="1274" y="10235"/>
                        <a:pt x="1911" y="9598"/>
                        <a:pt x="2760" y="9173"/>
                      </a:cubicBezTo>
                      <a:cubicBezTo>
                        <a:pt x="3716" y="8430"/>
                        <a:pt x="4777" y="8006"/>
                        <a:pt x="5945" y="7687"/>
                      </a:cubicBezTo>
                      <a:cubicBezTo>
                        <a:pt x="6562" y="7482"/>
                        <a:pt x="7223" y="7365"/>
                        <a:pt x="7871" y="7365"/>
                      </a:cubicBezTo>
                      <a:cubicBezTo>
                        <a:pt x="8227" y="7365"/>
                        <a:pt x="8578" y="7400"/>
                        <a:pt x="8917" y="7475"/>
                      </a:cubicBezTo>
                      <a:lnTo>
                        <a:pt x="11783" y="8006"/>
                      </a:lnTo>
                      <a:lnTo>
                        <a:pt x="11783" y="8006"/>
                      </a:lnTo>
                      <a:lnTo>
                        <a:pt x="9448" y="6413"/>
                      </a:lnTo>
                      <a:cubicBezTo>
                        <a:pt x="8917" y="5989"/>
                        <a:pt x="8280" y="5670"/>
                        <a:pt x="7749" y="5458"/>
                      </a:cubicBezTo>
                      <a:lnTo>
                        <a:pt x="7112" y="5140"/>
                      </a:lnTo>
                      <a:lnTo>
                        <a:pt x="6475" y="4927"/>
                      </a:lnTo>
                      <a:cubicBezTo>
                        <a:pt x="6157" y="4821"/>
                        <a:pt x="5732" y="4715"/>
                        <a:pt x="5096" y="4503"/>
                      </a:cubicBezTo>
                      <a:cubicBezTo>
                        <a:pt x="4565" y="4291"/>
                        <a:pt x="4034" y="3972"/>
                        <a:pt x="3503" y="3547"/>
                      </a:cubicBezTo>
                      <a:cubicBezTo>
                        <a:pt x="3397" y="3335"/>
                        <a:pt x="3291" y="3123"/>
                        <a:pt x="3503" y="2911"/>
                      </a:cubicBezTo>
                      <a:cubicBezTo>
                        <a:pt x="3609" y="2592"/>
                        <a:pt x="3822" y="2274"/>
                        <a:pt x="4034" y="2061"/>
                      </a:cubicBezTo>
                      <a:cubicBezTo>
                        <a:pt x="5096" y="1000"/>
                        <a:pt x="6582" y="469"/>
                        <a:pt x="8068" y="469"/>
                      </a:cubicBezTo>
                      <a:cubicBezTo>
                        <a:pt x="8705" y="469"/>
                        <a:pt x="9448" y="363"/>
                        <a:pt x="10085" y="257"/>
                      </a:cubicBezTo>
                      <a:cubicBezTo>
                        <a:pt x="9618" y="102"/>
                        <a:pt x="9095" y="3"/>
                        <a:pt x="8598" y="3"/>
                      </a:cubicBezTo>
                      <a:cubicBezTo>
                        <a:pt x="8417" y="3"/>
                        <a:pt x="8238" y="16"/>
                        <a:pt x="8068" y="45"/>
                      </a:cubicBezTo>
                      <a:cubicBezTo>
                        <a:pt x="7819" y="14"/>
                        <a:pt x="7579" y="1"/>
                        <a:pt x="73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35"/>
                <p:cNvSpPr/>
                <p:nvPr/>
              </p:nvSpPr>
              <p:spPr>
                <a:xfrm>
                  <a:off x="-1883695" y="956635"/>
                  <a:ext cx="366391" cy="17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8493" extrusionOk="0">
                      <a:moveTo>
                        <a:pt x="13269" y="1"/>
                      </a:moveTo>
                      <a:cubicBezTo>
                        <a:pt x="9765" y="2178"/>
                        <a:pt x="5671" y="3343"/>
                        <a:pt x="1512" y="3343"/>
                      </a:cubicBezTo>
                      <a:cubicBezTo>
                        <a:pt x="1009" y="3343"/>
                        <a:pt x="504" y="3326"/>
                        <a:pt x="0" y="3291"/>
                      </a:cubicBezTo>
                      <a:lnTo>
                        <a:pt x="0" y="3291"/>
                      </a:lnTo>
                      <a:cubicBezTo>
                        <a:pt x="2866" y="4777"/>
                        <a:pt x="5520" y="6051"/>
                        <a:pt x="7855" y="7006"/>
                      </a:cubicBezTo>
                      <a:lnTo>
                        <a:pt x="6900" y="8493"/>
                      </a:lnTo>
                      <a:cubicBezTo>
                        <a:pt x="10190" y="5627"/>
                        <a:pt x="13587" y="2867"/>
                        <a:pt x="17302" y="319"/>
                      </a:cubicBezTo>
                      <a:lnTo>
                        <a:pt x="13269" y="1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35"/>
                <p:cNvSpPr/>
                <p:nvPr/>
              </p:nvSpPr>
              <p:spPr>
                <a:xfrm>
                  <a:off x="-1553302" y="385736"/>
                  <a:ext cx="609141" cy="26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67" h="12738" extrusionOk="0">
                      <a:moveTo>
                        <a:pt x="9979" y="0"/>
                      </a:moveTo>
                      <a:cubicBezTo>
                        <a:pt x="10297" y="531"/>
                        <a:pt x="10616" y="1062"/>
                        <a:pt x="10828" y="1699"/>
                      </a:cubicBezTo>
                      <a:cubicBezTo>
                        <a:pt x="12680" y="5749"/>
                        <a:pt x="9579" y="6614"/>
                        <a:pt x="6220" y="6614"/>
                      </a:cubicBezTo>
                      <a:cubicBezTo>
                        <a:pt x="3718" y="6614"/>
                        <a:pt x="1074" y="6134"/>
                        <a:pt x="226" y="6134"/>
                      </a:cubicBezTo>
                      <a:cubicBezTo>
                        <a:pt x="124" y="6134"/>
                        <a:pt x="48" y="6141"/>
                        <a:pt x="1" y="6157"/>
                      </a:cubicBezTo>
                      <a:lnTo>
                        <a:pt x="16666" y="12738"/>
                      </a:lnTo>
                      <a:lnTo>
                        <a:pt x="28767" y="6794"/>
                      </a:lnTo>
                      <a:cubicBezTo>
                        <a:pt x="28767" y="6794"/>
                        <a:pt x="20806" y="3503"/>
                        <a:pt x="997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35"/>
                <p:cNvSpPr/>
                <p:nvPr/>
              </p:nvSpPr>
              <p:spPr>
                <a:xfrm>
                  <a:off x="-1357751" y="376737"/>
                  <a:ext cx="1045198" cy="150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60" h="711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19" y="213"/>
                        <a:pt x="638" y="425"/>
                        <a:pt x="956" y="637"/>
                      </a:cubicBezTo>
                      <a:cubicBezTo>
                        <a:pt x="1275" y="850"/>
                        <a:pt x="1593" y="1062"/>
                        <a:pt x="2018" y="1274"/>
                      </a:cubicBezTo>
                      <a:cubicBezTo>
                        <a:pt x="2442" y="1487"/>
                        <a:pt x="2973" y="1699"/>
                        <a:pt x="3397" y="1911"/>
                      </a:cubicBezTo>
                      <a:cubicBezTo>
                        <a:pt x="5733" y="2760"/>
                        <a:pt x="8811" y="3397"/>
                        <a:pt x="11889" y="4247"/>
                      </a:cubicBezTo>
                      <a:lnTo>
                        <a:pt x="20275" y="6688"/>
                      </a:lnTo>
                      <a:lnTo>
                        <a:pt x="21867" y="7112"/>
                      </a:lnTo>
                      <a:lnTo>
                        <a:pt x="22504" y="7112"/>
                      </a:lnTo>
                      <a:lnTo>
                        <a:pt x="22823" y="7006"/>
                      </a:lnTo>
                      <a:lnTo>
                        <a:pt x="23353" y="6794"/>
                      </a:lnTo>
                      <a:lnTo>
                        <a:pt x="24415" y="6476"/>
                      </a:lnTo>
                      <a:cubicBezTo>
                        <a:pt x="24415" y="6476"/>
                        <a:pt x="25901" y="5945"/>
                        <a:pt x="28236" y="5414"/>
                      </a:cubicBezTo>
                      <a:cubicBezTo>
                        <a:pt x="29510" y="4990"/>
                        <a:pt x="30784" y="4777"/>
                        <a:pt x="32164" y="4565"/>
                      </a:cubicBezTo>
                      <a:cubicBezTo>
                        <a:pt x="32659" y="4565"/>
                        <a:pt x="33154" y="4518"/>
                        <a:pt x="33681" y="4518"/>
                      </a:cubicBezTo>
                      <a:cubicBezTo>
                        <a:pt x="33944" y="4518"/>
                        <a:pt x="34216" y="4530"/>
                        <a:pt x="34499" y="4565"/>
                      </a:cubicBezTo>
                      <a:lnTo>
                        <a:pt x="36834" y="4565"/>
                      </a:lnTo>
                      <a:cubicBezTo>
                        <a:pt x="39700" y="4777"/>
                        <a:pt x="42672" y="5308"/>
                        <a:pt x="45432" y="5945"/>
                      </a:cubicBezTo>
                      <a:lnTo>
                        <a:pt x="48298" y="6582"/>
                      </a:lnTo>
                      <a:cubicBezTo>
                        <a:pt x="48616" y="6688"/>
                        <a:pt x="49041" y="6688"/>
                        <a:pt x="49359" y="6794"/>
                      </a:cubicBezTo>
                      <a:cubicBezTo>
                        <a:pt x="49041" y="6582"/>
                        <a:pt x="48723" y="6476"/>
                        <a:pt x="48298" y="6369"/>
                      </a:cubicBezTo>
                      <a:cubicBezTo>
                        <a:pt x="47661" y="6157"/>
                        <a:pt x="46706" y="5945"/>
                        <a:pt x="45538" y="5626"/>
                      </a:cubicBezTo>
                      <a:cubicBezTo>
                        <a:pt x="42672" y="4883"/>
                        <a:pt x="39806" y="4353"/>
                        <a:pt x="36834" y="4034"/>
                      </a:cubicBezTo>
                      <a:cubicBezTo>
                        <a:pt x="36091" y="3928"/>
                        <a:pt x="35242" y="3928"/>
                        <a:pt x="34499" y="3928"/>
                      </a:cubicBezTo>
                      <a:lnTo>
                        <a:pt x="32164" y="3928"/>
                      </a:lnTo>
                      <a:cubicBezTo>
                        <a:pt x="30784" y="4034"/>
                        <a:pt x="29404" y="4247"/>
                        <a:pt x="28024" y="4671"/>
                      </a:cubicBezTo>
                      <a:cubicBezTo>
                        <a:pt x="25689" y="5202"/>
                        <a:pt x="24202" y="5733"/>
                        <a:pt x="24202" y="5733"/>
                      </a:cubicBezTo>
                      <a:lnTo>
                        <a:pt x="23141" y="6051"/>
                      </a:lnTo>
                      <a:lnTo>
                        <a:pt x="22186" y="6369"/>
                      </a:lnTo>
                      <a:lnTo>
                        <a:pt x="20593" y="5945"/>
                      </a:lnTo>
                      <a:lnTo>
                        <a:pt x="12102" y="3610"/>
                      </a:lnTo>
                      <a:cubicBezTo>
                        <a:pt x="9023" y="2973"/>
                        <a:pt x="5839" y="2336"/>
                        <a:pt x="3610" y="1593"/>
                      </a:cubicBezTo>
                      <a:cubicBezTo>
                        <a:pt x="2442" y="1168"/>
                        <a:pt x="1168" y="6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35"/>
                <p:cNvSpPr/>
                <p:nvPr/>
              </p:nvSpPr>
              <p:spPr>
                <a:xfrm>
                  <a:off x="-800319" y="1705108"/>
                  <a:ext cx="764227" cy="50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1" h="2375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223" y="15837"/>
                        <a:pt x="12202" y="23755"/>
                        <a:pt x="21620" y="23755"/>
                      </a:cubicBezTo>
                      <a:cubicBezTo>
                        <a:pt x="22997" y="23755"/>
                        <a:pt x="24361" y="23586"/>
                        <a:pt x="25688" y="23247"/>
                      </a:cubicBezTo>
                      <a:cubicBezTo>
                        <a:pt x="36091" y="20594"/>
                        <a:pt x="32588" y="14225"/>
                        <a:pt x="32588" y="14225"/>
                      </a:cubicBezTo>
                      <a:cubicBezTo>
                        <a:pt x="31877" y="13483"/>
                        <a:pt x="30771" y="13209"/>
                        <a:pt x="29439" y="13209"/>
                      </a:cubicBezTo>
                      <a:cubicBezTo>
                        <a:pt x="26196" y="13209"/>
                        <a:pt x="21613" y="14835"/>
                        <a:pt x="18152" y="15286"/>
                      </a:cubicBezTo>
                      <a:cubicBezTo>
                        <a:pt x="17595" y="15369"/>
                        <a:pt x="17043" y="15408"/>
                        <a:pt x="16499" y="15408"/>
                      </a:cubicBezTo>
                      <a:cubicBezTo>
                        <a:pt x="12162" y="15408"/>
                        <a:pt x="8338" y="12914"/>
                        <a:pt x="7112" y="10085"/>
                      </a:cubicBezTo>
                      <a:cubicBezTo>
                        <a:pt x="5839" y="700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91A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35"/>
                <p:cNvSpPr/>
                <p:nvPr/>
              </p:nvSpPr>
              <p:spPr>
                <a:xfrm>
                  <a:off x="89751" y="1606771"/>
                  <a:ext cx="80952" cy="3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1886" extrusionOk="0">
                      <a:moveTo>
                        <a:pt x="2230" y="1"/>
                      </a:moveTo>
                      <a:cubicBezTo>
                        <a:pt x="2150" y="1"/>
                        <a:pt x="2071" y="27"/>
                        <a:pt x="2018" y="81"/>
                      </a:cubicBezTo>
                      <a:cubicBezTo>
                        <a:pt x="1805" y="81"/>
                        <a:pt x="1699" y="81"/>
                        <a:pt x="1593" y="187"/>
                      </a:cubicBezTo>
                      <a:cubicBezTo>
                        <a:pt x="1275" y="293"/>
                        <a:pt x="1062" y="399"/>
                        <a:pt x="850" y="611"/>
                      </a:cubicBezTo>
                      <a:cubicBezTo>
                        <a:pt x="319" y="1036"/>
                        <a:pt x="1" y="1460"/>
                        <a:pt x="213" y="1673"/>
                      </a:cubicBezTo>
                      <a:cubicBezTo>
                        <a:pt x="266" y="1779"/>
                        <a:pt x="426" y="1805"/>
                        <a:pt x="638" y="1805"/>
                      </a:cubicBezTo>
                      <a:cubicBezTo>
                        <a:pt x="850" y="1805"/>
                        <a:pt x="1116" y="1779"/>
                        <a:pt x="1381" y="1779"/>
                      </a:cubicBezTo>
                      <a:lnTo>
                        <a:pt x="2124" y="1779"/>
                      </a:lnTo>
                      <a:cubicBezTo>
                        <a:pt x="2124" y="1673"/>
                        <a:pt x="2230" y="1673"/>
                        <a:pt x="2230" y="1673"/>
                      </a:cubicBezTo>
                      <a:cubicBezTo>
                        <a:pt x="2336" y="1673"/>
                        <a:pt x="2549" y="1567"/>
                        <a:pt x="2655" y="1567"/>
                      </a:cubicBezTo>
                      <a:cubicBezTo>
                        <a:pt x="2973" y="1673"/>
                        <a:pt x="3292" y="1779"/>
                        <a:pt x="3610" y="1885"/>
                      </a:cubicBezTo>
                      <a:cubicBezTo>
                        <a:pt x="3716" y="1885"/>
                        <a:pt x="3822" y="1673"/>
                        <a:pt x="3822" y="1354"/>
                      </a:cubicBezTo>
                      <a:cubicBezTo>
                        <a:pt x="3716" y="1036"/>
                        <a:pt x="3610" y="717"/>
                        <a:pt x="3292" y="505"/>
                      </a:cubicBezTo>
                      <a:cubicBezTo>
                        <a:pt x="3079" y="293"/>
                        <a:pt x="2761" y="81"/>
                        <a:pt x="2442" y="81"/>
                      </a:cubicBezTo>
                      <a:cubicBezTo>
                        <a:pt x="2389" y="27"/>
                        <a:pt x="2310" y="1"/>
                        <a:pt x="2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35"/>
                <p:cNvSpPr/>
                <p:nvPr/>
              </p:nvSpPr>
              <p:spPr>
                <a:xfrm>
                  <a:off x="-885739" y="1642176"/>
                  <a:ext cx="1022731" cy="4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9" h="19124" extrusionOk="0">
                      <a:moveTo>
                        <a:pt x="1805" y="1"/>
                      </a:moveTo>
                      <a:cubicBezTo>
                        <a:pt x="1381" y="1"/>
                        <a:pt x="956" y="107"/>
                        <a:pt x="638" y="319"/>
                      </a:cubicBezTo>
                      <a:cubicBezTo>
                        <a:pt x="532" y="425"/>
                        <a:pt x="319" y="531"/>
                        <a:pt x="213" y="744"/>
                      </a:cubicBezTo>
                      <a:lnTo>
                        <a:pt x="213" y="850"/>
                      </a:lnTo>
                      <a:cubicBezTo>
                        <a:pt x="213" y="956"/>
                        <a:pt x="107" y="1062"/>
                        <a:pt x="107" y="1168"/>
                      </a:cubicBezTo>
                      <a:cubicBezTo>
                        <a:pt x="1" y="1487"/>
                        <a:pt x="1" y="1911"/>
                        <a:pt x="1" y="2230"/>
                      </a:cubicBezTo>
                      <a:cubicBezTo>
                        <a:pt x="99" y="2819"/>
                        <a:pt x="379" y="3409"/>
                        <a:pt x="589" y="3409"/>
                      </a:cubicBezTo>
                      <a:cubicBezTo>
                        <a:pt x="606" y="3409"/>
                        <a:pt x="622" y="3405"/>
                        <a:pt x="638" y="3397"/>
                      </a:cubicBezTo>
                      <a:cubicBezTo>
                        <a:pt x="850" y="3397"/>
                        <a:pt x="1062" y="2867"/>
                        <a:pt x="1275" y="2442"/>
                      </a:cubicBezTo>
                      <a:cubicBezTo>
                        <a:pt x="1381" y="2230"/>
                        <a:pt x="1487" y="2018"/>
                        <a:pt x="1593" y="1911"/>
                      </a:cubicBezTo>
                      <a:lnTo>
                        <a:pt x="1699" y="1805"/>
                      </a:lnTo>
                      <a:cubicBezTo>
                        <a:pt x="2973" y="2548"/>
                        <a:pt x="4034" y="3504"/>
                        <a:pt x="4884" y="4671"/>
                      </a:cubicBezTo>
                      <a:cubicBezTo>
                        <a:pt x="5945" y="6051"/>
                        <a:pt x="6900" y="7537"/>
                        <a:pt x="7643" y="9023"/>
                      </a:cubicBezTo>
                      <a:cubicBezTo>
                        <a:pt x="8599" y="10828"/>
                        <a:pt x="9660" y="12632"/>
                        <a:pt x="10934" y="14225"/>
                      </a:cubicBezTo>
                      <a:cubicBezTo>
                        <a:pt x="12314" y="15817"/>
                        <a:pt x="14012" y="17091"/>
                        <a:pt x="16029" y="18046"/>
                      </a:cubicBezTo>
                      <a:cubicBezTo>
                        <a:pt x="17554" y="18713"/>
                        <a:pt x="19165" y="19123"/>
                        <a:pt x="20861" y="19123"/>
                      </a:cubicBezTo>
                      <a:cubicBezTo>
                        <a:pt x="21054" y="19123"/>
                        <a:pt x="21248" y="19118"/>
                        <a:pt x="21443" y="19107"/>
                      </a:cubicBezTo>
                      <a:cubicBezTo>
                        <a:pt x="22716" y="19001"/>
                        <a:pt x="24096" y="18789"/>
                        <a:pt x="25264" y="18364"/>
                      </a:cubicBezTo>
                      <a:lnTo>
                        <a:pt x="26644" y="17940"/>
                      </a:lnTo>
                      <a:lnTo>
                        <a:pt x="27918" y="17621"/>
                      </a:lnTo>
                      <a:cubicBezTo>
                        <a:pt x="29085" y="17303"/>
                        <a:pt x="30253" y="17091"/>
                        <a:pt x="31421" y="16984"/>
                      </a:cubicBezTo>
                      <a:lnTo>
                        <a:pt x="33756" y="16984"/>
                      </a:lnTo>
                      <a:cubicBezTo>
                        <a:pt x="34605" y="17091"/>
                        <a:pt x="35560" y="17197"/>
                        <a:pt x="36622" y="17197"/>
                      </a:cubicBezTo>
                      <a:cubicBezTo>
                        <a:pt x="36896" y="17224"/>
                        <a:pt x="37170" y="17237"/>
                        <a:pt x="37444" y="17237"/>
                      </a:cubicBezTo>
                      <a:cubicBezTo>
                        <a:pt x="39290" y="17237"/>
                        <a:pt x="41115" y="16635"/>
                        <a:pt x="42778" y="15711"/>
                      </a:cubicBezTo>
                      <a:cubicBezTo>
                        <a:pt x="44477" y="14437"/>
                        <a:pt x="45751" y="12632"/>
                        <a:pt x="46387" y="10616"/>
                      </a:cubicBezTo>
                      <a:cubicBezTo>
                        <a:pt x="47024" y="8917"/>
                        <a:pt x="47343" y="7219"/>
                        <a:pt x="47661" y="5414"/>
                      </a:cubicBezTo>
                      <a:cubicBezTo>
                        <a:pt x="47873" y="3928"/>
                        <a:pt x="47980" y="2654"/>
                        <a:pt x="48086" y="1805"/>
                      </a:cubicBezTo>
                      <a:cubicBezTo>
                        <a:pt x="48192" y="1275"/>
                        <a:pt x="48298" y="850"/>
                        <a:pt x="48192" y="319"/>
                      </a:cubicBezTo>
                      <a:lnTo>
                        <a:pt x="48192" y="319"/>
                      </a:lnTo>
                      <a:cubicBezTo>
                        <a:pt x="47980" y="744"/>
                        <a:pt x="47873" y="1168"/>
                        <a:pt x="47767" y="1699"/>
                      </a:cubicBezTo>
                      <a:cubicBezTo>
                        <a:pt x="47555" y="2548"/>
                        <a:pt x="47237" y="3822"/>
                        <a:pt x="46918" y="5308"/>
                      </a:cubicBezTo>
                      <a:cubicBezTo>
                        <a:pt x="46600" y="7007"/>
                        <a:pt x="46069" y="8599"/>
                        <a:pt x="45432" y="10297"/>
                      </a:cubicBezTo>
                      <a:cubicBezTo>
                        <a:pt x="44795" y="11995"/>
                        <a:pt x="43521" y="13482"/>
                        <a:pt x="41929" y="14543"/>
                      </a:cubicBezTo>
                      <a:cubicBezTo>
                        <a:pt x="40522" y="15246"/>
                        <a:pt x="38970" y="15659"/>
                        <a:pt x="37452" y="15659"/>
                      </a:cubicBezTo>
                      <a:cubicBezTo>
                        <a:pt x="37138" y="15659"/>
                        <a:pt x="36825" y="15641"/>
                        <a:pt x="36516" y="15604"/>
                      </a:cubicBezTo>
                      <a:cubicBezTo>
                        <a:pt x="35666" y="15604"/>
                        <a:pt x="34817" y="15392"/>
                        <a:pt x="33862" y="15286"/>
                      </a:cubicBezTo>
                      <a:cubicBezTo>
                        <a:pt x="33437" y="15180"/>
                        <a:pt x="33013" y="15180"/>
                        <a:pt x="32482" y="15180"/>
                      </a:cubicBezTo>
                      <a:lnTo>
                        <a:pt x="31314" y="15180"/>
                      </a:lnTo>
                      <a:cubicBezTo>
                        <a:pt x="31421" y="14968"/>
                        <a:pt x="31527" y="14755"/>
                        <a:pt x="31527" y="14543"/>
                      </a:cubicBezTo>
                      <a:cubicBezTo>
                        <a:pt x="31739" y="13906"/>
                        <a:pt x="31845" y="13163"/>
                        <a:pt x="31845" y="13163"/>
                      </a:cubicBezTo>
                      <a:cubicBezTo>
                        <a:pt x="31845" y="13163"/>
                        <a:pt x="31845" y="12420"/>
                        <a:pt x="31633" y="11783"/>
                      </a:cubicBezTo>
                      <a:cubicBezTo>
                        <a:pt x="31434" y="11088"/>
                        <a:pt x="31143" y="10393"/>
                        <a:pt x="30845" y="10393"/>
                      </a:cubicBezTo>
                      <a:cubicBezTo>
                        <a:pt x="30825" y="10393"/>
                        <a:pt x="30804" y="10396"/>
                        <a:pt x="30784" y="10403"/>
                      </a:cubicBezTo>
                      <a:cubicBezTo>
                        <a:pt x="30571" y="10509"/>
                        <a:pt x="30465" y="11146"/>
                        <a:pt x="30359" y="11889"/>
                      </a:cubicBezTo>
                      <a:cubicBezTo>
                        <a:pt x="30147" y="12526"/>
                        <a:pt x="30041" y="13163"/>
                        <a:pt x="30041" y="13163"/>
                      </a:cubicBezTo>
                      <a:cubicBezTo>
                        <a:pt x="30041" y="13163"/>
                        <a:pt x="30147" y="13906"/>
                        <a:pt x="30253" y="14649"/>
                      </a:cubicBezTo>
                      <a:lnTo>
                        <a:pt x="30465" y="15286"/>
                      </a:lnTo>
                      <a:cubicBezTo>
                        <a:pt x="29404" y="15392"/>
                        <a:pt x="28448" y="15604"/>
                        <a:pt x="27387" y="15817"/>
                      </a:cubicBezTo>
                      <a:lnTo>
                        <a:pt x="26007" y="16135"/>
                      </a:lnTo>
                      <a:lnTo>
                        <a:pt x="24733" y="16666"/>
                      </a:lnTo>
                      <a:cubicBezTo>
                        <a:pt x="23566" y="16984"/>
                        <a:pt x="22504" y="17303"/>
                        <a:pt x="21337" y="17409"/>
                      </a:cubicBezTo>
                      <a:cubicBezTo>
                        <a:pt x="21121" y="17422"/>
                        <a:pt x="20907" y="17429"/>
                        <a:pt x="20694" y="17429"/>
                      </a:cubicBezTo>
                      <a:cubicBezTo>
                        <a:pt x="19235" y="17429"/>
                        <a:pt x="17857" y="17116"/>
                        <a:pt x="16560" y="16560"/>
                      </a:cubicBezTo>
                      <a:cubicBezTo>
                        <a:pt x="14755" y="15817"/>
                        <a:pt x="13163" y="14755"/>
                        <a:pt x="11889" y="13375"/>
                      </a:cubicBezTo>
                      <a:cubicBezTo>
                        <a:pt x="10509" y="11783"/>
                        <a:pt x="9448" y="10191"/>
                        <a:pt x="8493" y="8493"/>
                      </a:cubicBezTo>
                      <a:cubicBezTo>
                        <a:pt x="7537" y="7007"/>
                        <a:pt x="6476" y="5520"/>
                        <a:pt x="5308" y="4141"/>
                      </a:cubicBezTo>
                      <a:cubicBezTo>
                        <a:pt x="4459" y="3185"/>
                        <a:pt x="3504" y="2442"/>
                        <a:pt x="2336" y="1805"/>
                      </a:cubicBezTo>
                      <a:cubicBezTo>
                        <a:pt x="2230" y="1699"/>
                        <a:pt x="2018" y="1593"/>
                        <a:pt x="1805" y="1593"/>
                      </a:cubicBezTo>
                      <a:cubicBezTo>
                        <a:pt x="1805" y="1381"/>
                        <a:pt x="1911" y="1381"/>
                        <a:pt x="2018" y="1275"/>
                      </a:cubicBezTo>
                      <a:cubicBezTo>
                        <a:pt x="2230" y="956"/>
                        <a:pt x="2867" y="956"/>
                        <a:pt x="2973" y="850"/>
                      </a:cubicBezTo>
                      <a:cubicBezTo>
                        <a:pt x="3079" y="638"/>
                        <a:pt x="2654" y="1"/>
                        <a:pt x="18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35"/>
                <p:cNvSpPr/>
                <p:nvPr/>
              </p:nvSpPr>
              <p:spPr>
                <a:xfrm>
                  <a:off x="-504970" y="1592690"/>
                  <a:ext cx="569142" cy="28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8" h="13590" extrusionOk="0">
                      <a:moveTo>
                        <a:pt x="14358" y="1"/>
                      </a:moveTo>
                      <a:cubicBezTo>
                        <a:pt x="7559" y="1"/>
                        <a:pt x="0" y="3062"/>
                        <a:pt x="4841" y="8494"/>
                      </a:cubicBezTo>
                      <a:cubicBezTo>
                        <a:pt x="5796" y="9344"/>
                        <a:pt x="6751" y="10193"/>
                        <a:pt x="7813" y="10936"/>
                      </a:cubicBezTo>
                      <a:cubicBezTo>
                        <a:pt x="8980" y="11785"/>
                        <a:pt x="10997" y="13589"/>
                        <a:pt x="12483" y="13589"/>
                      </a:cubicBezTo>
                      <a:cubicBezTo>
                        <a:pt x="12802" y="13589"/>
                        <a:pt x="13120" y="13483"/>
                        <a:pt x="13545" y="13377"/>
                      </a:cubicBezTo>
                      <a:cubicBezTo>
                        <a:pt x="15774" y="12422"/>
                        <a:pt x="18003" y="11042"/>
                        <a:pt x="19914" y="9344"/>
                      </a:cubicBezTo>
                      <a:cubicBezTo>
                        <a:pt x="26878" y="2903"/>
                        <a:pt x="20978" y="1"/>
                        <a:pt x="143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35"/>
                <p:cNvSpPr/>
                <p:nvPr/>
              </p:nvSpPr>
              <p:spPr>
                <a:xfrm>
                  <a:off x="-402483" y="1607491"/>
                  <a:ext cx="348413" cy="116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4" h="5522" extrusionOk="0">
                      <a:moveTo>
                        <a:pt x="9069" y="1"/>
                      </a:moveTo>
                      <a:cubicBezTo>
                        <a:pt x="5169" y="1"/>
                        <a:pt x="997" y="1178"/>
                        <a:pt x="1" y="3337"/>
                      </a:cubicBezTo>
                      <a:cubicBezTo>
                        <a:pt x="739" y="4630"/>
                        <a:pt x="3568" y="5521"/>
                        <a:pt x="7157" y="5521"/>
                      </a:cubicBezTo>
                      <a:cubicBezTo>
                        <a:pt x="7693" y="5521"/>
                        <a:pt x="8245" y="5501"/>
                        <a:pt x="8811" y="5460"/>
                      </a:cubicBezTo>
                      <a:cubicBezTo>
                        <a:pt x="12208" y="5248"/>
                        <a:pt x="15180" y="4292"/>
                        <a:pt x="16454" y="3125"/>
                      </a:cubicBezTo>
                      <a:cubicBezTo>
                        <a:pt x="15996" y="992"/>
                        <a:pt x="12648" y="1"/>
                        <a:pt x="9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35"/>
                <p:cNvSpPr/>
                <p:nvPr/>
              </p:nvSpPr>
              <p:spPr>
                <a:xfrm>
                  <a:off x="-440683" y="1678152"/>
                  <a:ext cx="422568" cy="20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6" h="9448" extrusionOk="0">
                      <a:moveTo>
                        <a:pt x="531" y="0"/>
                      </a:moveTo>
                      <a:lnTo>
                        <a:pt x="531" y="0"/>
                      </a:lnTo>
                      <a:cubicBezTo>
                        <a:pt x="0" y="1274"/>
                        <a:pt x="319" y="2654"/>
                        <a:pt x="1805" y="4352"/>
                      </a:cubicBezTo>
                      <a:cubicBezTo>
                        <a:pt x="2760" y="5201"/>
                        <a:pt x="3715" y="6051"/>
                        <a:pt x="4777" y="6794"/>
                      </a:cubicBezTo>
                      <a:cubicBezTo>
                        <a:pt x="5944" y="7643"/>
                        <a:pt x="7961" y="9447"/>
                        <a:pt x="9447" y="9447"/>
                      </a:cubicBezTo>
                      <a:cubicBezTo>
                        <a:pt x="9766" y="9447"/>
                        <a:pt x="10084" y="9341"/>
                        <a:pt x="10403" y="9235"/>
                      </a:cubicBezTo>
                      <a:cubicBezTo>
                        <a:pt x="12738" y="8280"/>
                        <a:pt x="14967" y="6900"/>
                        <a:pt x="16878" y="5308"/>
                      </a:cubicBezTo>
                      <a:cubicBezTo>
                        <a:pt x="18258" y="4140"/>
                        <a:pt x="19319" y="2548"/>
                        <a:pt x="19956" y="849"/>
                      </a:cubicBezTo>
                      <a:lnTo>
                        <a:pt x="19956" y="849"/>
                      </a:lnTo>
                      <a:cubicBezTo>
                        <a:pt x="17186" y="3311"/>
                        <a:pt x="13722" y="4782"/>
                        <a:pt x="10043" y="4782"/>
                      </a:cubicBezTo>
                      <a:cubicBezTo>
                        <a:pt x="9915" y="4782"/>
                        <a:pt x="9788" y="4780"/>
                        <a:pt x="9660" y="4777"/>
                      </a:cubicBezTo>
                      <a:cubicBezTo>
                        <a:pt x="9554" y="4779"/>
                        <a:pt x="9450" y="4780"/>
                        <a:pt x="9347" y="4780"/>
                      </a:cubicBezTo>
                      <a:cubicBezTo>
                        <a:pt x="3943" y="4780"/>
                        <a:pt x="1572" y="2083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35"/>
                <p:cNvSpPr/>
                <p:nvPr/>
              </p:nvSpPr>
              <p:spPr>
                <a:xfrm>
                  <a:off x="-319308" y="1639656"/>
                  <a:ext cx="114641" cy="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2681" extrusionOk="0">
                      <a:moveTo>
                        <a:pt x="3006" y="0"/>
                      </a:moveTo>
                      <a:cubicBezTo>
                        <a:pt x="2891" y="0"/>
                        <a:pt x="2773" y="4"/>
                        <a:pt x="2654" y="14"/>
                      </a:cubicBezTo>
                      <a:cubicBezTo>
                        <a:pt x="1168" y="120"/>
                        <a:pt x="0" y="757"/>
                        <a:pt x="106" y="1500"/>
                      </a:cubicBezTo>
                      <a:cubicBezTo>
                        <a:pt x="106" y="2179"/>
                        <a:pt x="1171" y="2681"/>
                        <a:pt x="2408" y="2681"/>
                      </a:cubicBezTo>
                      <a:cubicBezTo>
                        <a:pt x="2524" y="2681"/>
                        <a:pt x="2642" y="2676"/>
                        <a:pt x="2760" y="2667"/>
                      </a:cubicBezTo>
                      <a:cubicBezTo>
                        <a:pt x="4246" y="2561"/>
                        <a:pt x="5414" y="1818"/>
                        <a:pt x="5307" y="1075"/>
                      </a:cubicBezTo>
                      <a:cubicBezTo>
                        <a:pt x="5210" y="493"/>
                        <a:pt x="4228" y="0"/>
                        <a:pt x="3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35"/>
                <p:cNvSpPr/>
                <p:nvPr/>
              </p:nvSpPr>
              <p:spPr>
                <a:xfrm>
                  <a:off x="-371017" y="2058010"/>
                  <a:ext cx="296725" cy="32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3" h="15498" extrusionOk="0">
                      <a:moveTo>
                        <a:pt x="13800" y="0"/>
                      </a:moveTo>
                      <a:cubicBezTo>
                        <a:pt x="13694" y="0"/>
                        <a:pt x="13481" y="637"/>
                        <a:pt x="13269" y="1698"/>
                      </a:cubicBezTo>
                      <a:cubicBezTo>
                        <a:pt x="13057" y="2866"/>
                        <a:pt x="12632" y="4034"/>
                        <a:pt x="12102" y="5201"/>
                      </a:cubicBezTo>
                      <a:cubicBezTo>
                        <a:pt x="11677" y="6263"/>
                        <a:pt x="10934" y="7324"/>
                        <a:pt x="10191" y="8280"/>
                      </a:cubicBezTo>
                      <a:cubicBezTo>
                        <a:pt x="9872" y="8704"/>
                        <a:pt x="9554" y="9023"/>
                        <a:pt x="9448" y="9235"/>
                      </a:cubicBezTo>
                      <a:cubicBezTo>
                        <a:pt x="9342" y="9341"/>
                        <a:pt x="9236" y="9447"/>
                        <a:pt x="9129" y="9447"/>
                      </a:cubicBezTo>
                      <a:lnTo>
                        <a:pt x="8811" y="9872"/>
                      </a:lnTo>
                      <a:cubicBezTo>
                        <a:pt x="8492" y="10084"/>
                        <a:pt x="8280" y="10403"/>
                        <a:pt x="7962" y="10615"/>
                      </a:cubicBezTo>
                      <a:cubicBezTo>
                        <a:pt x="7006" y="11464"/>
                        <a:pt x="6051" y="12207"/>
                        <a:pt x="4990" y="12844"/>
                      </a:cubicBezTo>
                      <a:cubicBezTo>
                        <a:pt x="2654" y="14330"/>
                        <a:pt x="1" y="15285"/>
                        <a:pt x="1" y="15498"/>
                      </a:cubicBezTo>
                      <a:cubicBezTo>
                        <a:pt x="1911" y="15391"/>
                        <a:pt x="3822" y="14861"/>
                        <a:pt x="5520" y="13905"/>
                      </a:cubicBezTo>
                      <a:cubicBezTo>
                        <a:pt x="6688" y="13375"/>
                        <a:pt x="7856" y="12632"/>
                        <a:pt x="8917" y="11889"/>
                      </a:cubicBezTo>
                      <a:cubicBezTo>
                        <a:pt x="9236" y="11570"/>
                        <a:pt x="9554" y="11358"/>
                        <a:pt x="9872" y="11039"/>
                      </a:cubicBezTo>
                      <a:lnTo>
                        <a:pt x="10297" y="10721"/>
                      </a:lnTo>
                      <a:cubicBezTo>
                        <a:pt x="10403" y="10509"/>
                        <a:pt x="10509" y="10403"/>
                        <a:pt x="10615" y="10296"/>
                      </a:cubicBezTo>
                      <a:cubicBezTo>
                        <a:pt x="10828" y="10084"/>
                        <a:pt x="11146" y="9660"/>
                        <a:pt x="11465" y="9235"/>
                      </a:cubicBezTo>
                      <a:cubicBezTo>
                        <a:pt x="12208" y="8067"/>
                        <a:pt x="12845" y="6900"/>
                        <a:pt x="13269" y="5626"/>
                      </a:cubicBezTo>
                      <a:cubicBezTo>
                        <a:pt x="13588" y="4352"/>
                        <a:pt x="13906" y="3078"/>
                        <a:pt x="13906" y="1698"/>
                      </a:cubicBezTo>
                      <a:cubicBezTo>
                        <a:pt x="14012" y="637"/>
                        <a:pt x="13906" y="0"/>
                        <a:pt x="13800" y="0"/>
                      </a:cubicBezTo>
                      <a:close/>
                    </a:path>
                  </a:pathLst>
                </a:custGeom>
                <a:solidFill>
                  <a:srgbClr val="AA53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35"/>
                <p:cNvSpPr/>
                <p:nvPr/>
              </p:nvSpPr>
              <p:spPr>
                <a:xfrm>
                  <a:off x="-437316" y="1866948"/>
                  <a:ext cx="43853" cy="43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" h="2071" extrusionOk="0">
                      <a:moveTo>
                        <a:pt x="1009" y="1"/>
                      </a:moveTo>
                      <a:cubicBezTo>
                        <a:pt x="478" y="1"/>
                        <a:pt x="53" y="425"/>
                        <a:pt x="53" y="956"/>
                      </a:cubicBezTo>
                      <a:cubicBezTo>
                        <a:pt x="0" y="1699"/>
                        <a:pt x="531" y="2070"/>
                        <a:pt x="1049" y="2070"/>
                      </a:cubicBezTo>
                      <a:cubicBezTo>
                        <a:pt x="1566" y="2070"/>
                        <a:pt x="2070" y="1699"/>
                        <a:pt x="1964" y="956"/>
                      </a:cubicBezTo>
                      <a:cubicBezTo>
                        <a:pt x="1964" y="425"/>
                        <a:pt x="1539" y="1"/>
                        <a:pt x="10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35"/>
                <p:cNvSpPr/>
                <p:nvPr/>
              </p:nvSpPr>
              <p:spPr>
                <a:xfrm>
                  <a:off x="-503636" y="1833238"/>
                  <a:ext cx="15754" cy="15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744" extrusionOk="0">
                      <a:moveTo>
                        <a:pt x="372" y="0"/>
                      </a:moveTo>
                      <a:cubicBezTo>
                        <a:pt x="187" y="0"/>
                        <a:pt x="1" y="106"/>
                        <a:pt x="1" y="319"/>
                      </a:cubicBezTo>
                      <a:lnTo>
                        <a:pt x="1" y="425"/>
                      </a:lnTo>
                      <a:cubicBezTo>
                        <a:pt x="1" y="637"/>
                        <a:pt x="107" y="743"/>
                        <a:pt x="319" y="743"/>
                      </a:cubicBezTo>
                      <a:cubicBezTo>
                        <a:pt x="532" y="743"/>
                        <a:pt x="744" y="531"/>
                        <a:pt x="744" y="319"/>
                      </a:cubicBezTo>
                      <a:cubicBezTo>
                        <a:pt x="744" y="106"/>
                        <a:pt x="55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35"/>
                <p:cNvSpPr/>
                <p:nvPr/>
              </p:nvSpPr>
              <p:spPr>
                <a:xfrm>
                  <a:off x="-517103" y="1916964"/>
                  <a:ext cx="22488" cy="1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797" extrusionOk="0">
                      <a:moveTo>
                        <a:pt x="531" y="0"/>
                      </a:moveTo>
                      <a:cubicBezTo>
                        <a:pt x="292" y="0"/>
                        <a:pt x="53" y="133"/>
                        <a:pt x="0" y="398"/>
                      </a:cubicBezTo>
                      <a:cubicBezTo>
                        <a:pt x="53" y="664"/>
                        <a:pt x="292" y="796"/>
                        <a:pt x="531" y="796"/>
                      </a:cubicBezTo>
                      <a:cubicBezTo>
                        <a:pt x="770" y="796"/>
                        <a:pt x="1008" y="664"/>
                        <a:pt x="1062" y="398"/>
                      </a:cubicBezTo>
                      <a:cubicBezTo>
                        <a:pt x="1008" y="133"/>
                        <a:pt x="770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5"/>
                <p:cNvSpPr/>
                <p:nvPr/>
              </p:nvSpPr>
              <p:spPr>
                <a:xfrm>
                  <a:off x="-11381" y="1876498"/>
                  <a:ext cx="29243" cy="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461" extrusionOk="0">
                      <a:moveTo>
                        <a:pt x="690" y="1"/>
                      </a:moveTo>
                      <a:cubicBezTo>
                        <a:pt x="345" y="1"/>
                        <a:pt x="0" y="239"/>
                        <a:pt x="0" y="717"/>
                      </a:cubicBezTo>
                      <a:cubicBezTo>
                        <a:pt x="0" y="1142"/>
                        <a:pt x="319" y="1460"/>
                        <a:pt x="743" y="1460"/>
                      </a:cubicBezTo>
                      <a:cubicBezTo>
                        <a:pt x="1062" y="1460"/>
                        <a:pt x="1380" y="1142"/>
                        <a:pt x="1380" y="717"/>
                      </a:cubicBezTo>
                      <a:cubicBezTo>
                        <a:pt x="1380" y="239"/>
                        <a:pt x="103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35"/>
                <p:cNvSpPr/>
                <p:nvPr/>
              </p:nvSpPr>
              <p:spPr>
                <a:xfrm>
                  <a:off x="-65335" y="1837727"/>
                  <a:ext cx="34706" cy="2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1122" extrusionOk="0">
                      <a:moveTo>
                        <a:pt x="744" y="1"/>
                      </a:moveTo>
                      <a:cubicBezTo>
                        <a:pt x="319" y="1"/>
                        <a:pt x="1" y="319"/>
                        <a:pt x="1" y="744"/>
                      </a:cubicBezTo>
                      <a:cubicBezTo>
                        <a:pt x="1" y="1017"/>
                        <a:pt x="105" y="1122"/>
                        <a:pt x="251" y="1122"/>
                      </a:cubicBezTo>
                      <a:cubicBezTo>
                        <a:pt x="726" y="1122"/>
                        <a:pt x="1638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35"/>
                <p:cNvSpPr/>
                <p:nvPr/>
              </p:nvSpPr>
              <p:spPr>
                <a:xfrm>
                  <a:off x="-103534" y="1920902"/>
                  <a:ext cx="17321" cy="12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86" extrusionOk="0">
                      <a:moveTo>
                        <a:pt x="319" y="0"/>
                      </a:moveTo>
                      <a:cubicBezTo>
                        <a:pt x="213" y="0"/>
                        <a:pt x="0" y="212"/>
                        <a:pt x="0" y="425"/>
                      </a:cubicBezTo>
                      <a:cubicBezTo>
                        <a:pt x="0" y="540"/>
                        <a:pt x="45" y="585"/>
                        <a:pt x="110" y="585"/>
                      </a:cubicBezTo>
                      <a:cubicBezTo>
                        <a:pt x="340" y="585"/>
                        <a:pt x="817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35"/>
                <p:cNvSpPr/>
                <p:nvPr/>
              </p:nvSpPr>
              <p:spPr>
                <a:xfrm>
                  <a:off x="-1355512" y="3584054"/>
                  <a:ext cx="1956443" cy="62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94" h="29869" extrusionOk="0">
                      <a:moveTo>
                        <a:pt x="1" y="0"/>
                      </a:moveTo>
                      <a:cubicBezTo>
                        <a:pt x="1" y="0"/>
                        <a:pt x="2" y="1"/>
                        <a:pt x="4" y="2"/>
                      </a:cubicBezTo>
                      <a:lnTo>
                        <a:pt x="4" y="2"/>
                      </a:lnTo>
                      <a:cubicBezTo>
                        <a:pt x="3" y="1"/>
                        <a:pt x="2" y="1"/>
                        <a:pt x="1" y="0"/>
                      </a:cubicBezTo>
                      <a:close/>
                      <a:moveTo>
                        <a:pt x="4" y="2"/>
                      </a:moveTo>
                      <a:cubicBezTo>
                        <a:pt x="1926" y="1190"/>
                        <a:pt x="15510" y="22824"/>
                        <a:pt x="38533" y="27492"/>
                      </a:cubicBezTo>
                      <a:cubicBezTo>
                        <a:pt x="44840" y="28796"/>
                        <a:pt x="51916" y="29868"/>
                        <a:pt x="58930" y="29868"/>
                      </a:cubicBezTo>
                      <a:cubicBezTo>
                        <a:pt x="66198" y="29868"/>
                        <a:pt x="73400" y="28717"/>
                        <a:pt x="79612" y="25476"/>
                      </a:cubicBezTo>
                      <a:cubicBezTo>
                        <a:pt x="92393" y="18829"/>
                        <a:pt x="74936" y="16123"/>
                        <a:pt x="68134" y="16123"/>
                      </a:cubicBezTo>
                      <a:cubicBezTo>
                        <a:pt x="67875" y="16123"/>
                        <a:pt x="67631" y="16127"/>
                        <a:pt x="67405" y="16135"/>
                      </a:cubicBezTo>
                      <a:cubicBezTo>
                        <a:pt x="67175" y="16143"/>
                        <a:pt x="66946" y="16147"/>
                        <a:pt x="66717" y="16147"/>
                      </a:cubicBezTo>
                      <a:cubicBezTo>
                        <a:pt x="52910" y="16147"/>
                        <a:pt x="41611" y="638"/>
                        <a:pt x="41611" y="637"/>
                      </a:cubicBezTo>
                      <a:lnTo>
                        <a:pt x="41611" y="637"/>
                      </a:lnTo>
                      <a:cubicBezTo>
                        <a:pt x="41611" y="638"/>
                        <a:pt x="42884" y="10403"/>
                        <a:pt x="33544" y="12950"/>
                      </a:cubicBezTo>
                      <a:cubicBezTo>
                        <a:pt x="32926" y="13116"/>
                        <a:pt x="32227" y="13193"/>
                        <a:pt x="31461" y="13193"/>
                      </a:cubicBezTo>
                      <a:cubicBezTo>
                        <a:pt x="21508" y="13193"/>
                        <a:pt x="293" y="180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35"/>
                <p:cNvSpPr/>
                <p:nvPr/>
              </p:nvSpPr>
              <p:spPr>
                <a:xfrm>
                  <a:off x="-1060889" y="2927433"/>
                  <a:ext cx="1391158" cy="11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3" h="52438" extrusionOk="0">
                      <a:moveTo>
                        <a:pt x="1" y="1"/>
                      </a:moveTo>
                      <a:cubicBezTo>
                        <a:pt x="1" y="1"/>
                        <a:pt x="744" y="1"/>
                        <a:pt x="2018" y="319"/>
                      </a:cubicBezTo>
                      <a:cubicBezTo>
                        <a:pt x="3716" y="744"/>
                        <a:pt x="5308" y="1487"/>
                        <a:pt x="6794" y="2548"/>
                      </a:cubicBezTo>
                      <a:cubicBezTo>
                        <a:pt x="10403" y="5096"/>
                        <a:pt x="14118" y="9766"/>
                        <a:pt x="17197" y="14861"/>
                      </a:cubicBezTo>
                      <a:cubicBezTo>
                        <a:pt x="18789" y="17303"/>
                        <a:pt x="20275" y="19956"/>
                        <a:pt x="21655" y="22292"/>
                      </a:cubicBezTo>
                      <a:cubicBezTo>
                        <a:pt x="22292" y="23565"/>
                        <a:pt x="22929" y="24733"/>
                        <a:pt x="23672" y="25795"/>
                      </a:cubicBezTo>
                      <a:cubicBezTo>
                        <a:pt x="23990" y="26325"/>
                        <a:pt x="24309" y="26856"/>
                        <a:pt x="24627" y="27387"/>
                      </a:cubicBezTo>
                      <a:lnTo>
                        <a:pt x="25795" y="28767"/>
                      </a:lnTo>
                      <a:cubicBezTo>
                        <a:pt x="26432" y="29616"/>
                        <a:pt x="27068" y="30359"/>
                        <a:pt x="27811" y="31102"/>
                      </a:cubicBezTo>
                      <a:cubicBezTo>
                        <a:pt x="28342" y="31739"/>
                        <a:pt x="28873" y="32270"/>
                        <a:pt x="29510" y="32800"/>
                      </a:cubicBezTo>
                      <a:lnTo>
                        <a:pt x="30677" y="33862"/>
                      </a:lnTo>
                      <a:cubicBezTo>
                        <a:pt x="30784" y="33968"/>
                        <a:pt x="30890" y="34074"/>
                        <a:pt x="31102" y="34180"/>
                      </a:cubicBezTo>
                      <a:lnTo>
                        <a:pt x="32694" y="35454"/>
                      </a:lnTo>
                      <a:cubicBezTo>
                        <a:pt x="33225" y="35879"/>
                        <a:pt x="33862" y="36303"/>
                        <a:pt x="34711" y="36728"/>
                      </a:cubicBezTo>
                      <a:lnTo>
                        <a:pt x="35879" y="37577"/>
                      </a:lnTo>
                      <a:lnTo>
                        <a:pt x="37259" y="38426"/>
                      </a:lnTo>
                      <a:cubicBezTo>
                        <a:pt x="39488" y="39700"/>
                        <a:pt x="41823" y="40868"/>
                        <a:pt x="44158" y="41823"/>
                      </a:cubicBezTo>
                      <a:cubicBezTo>
                        <a:pt x="45538" y="42354"/>
                        <a:pt x="47024" y="42778"/>
                        <a:pt x="48404" y="42990"/>
                      </a:cubicBezTo>
                      <a:cubicBezTo>
                        <a:pt x="49890" y="43203"/>
                        <a:pt x="51376" y="43309"/>
                        <a:pt x="52968" y="43415"/>
                      </a:cubicBezTo>
                      <a:cubicBezTo>
                        <a:pt x="53476" y="43396"/>
                        <a:pt x="53984" y="43387"/>
                        <a:pt x="54491" y="43387"/>
                      </a:cubicBezTo>
                      <a:cubicBezTo>
                        <a:pt x="56850" y="43387"/>
                        <a:pt x="59208" y="43578"/>
                        <a:pt x="61566" y="43840"/>
                      </a:cubicBezTo>
                      <a:cubicBezTo>
                        <a:pt x="62946" y="44052"/>
                        <a:pt x="64220" y="44477"/>
                        <a:pt x="65388" y="44901"/>
                      </a:cubicBezTo>
                      <a:cubicBezTo>
                        <a:pt x="66449" y="45432"/>
                        <a:pt x="67405" y="46175"/>
                        <a:pt x="68148" y="47024"/>
                      </a:cubicBezTo>
                      <a:cubicBezTo>
                        <a:pt x="68891" y="47767"/>
                        <a:pt x="69421" y="48510"/>
                        <a:pt x="69846" y="49465"/>
                      </a:cubicBezTo>
                      <a:cubicBezTo>
                        <a:pt x="70271" y="50102"/>
                        <a:pt x="70271" y="50845"/>
                        <a:pt x="69846" y="51482"/>
                      </a:cubicBezTo>
                      <a:cubicBezTo>
                        <a:pt x="69528" y="51801"/>
                        <a:pt x="69103" y="52013"/>
                        <a:pt x="68678" y="52225"/>
                      </a:cubicBezTo>
                      <a:cubicBezTo>
                        <a:pt x="68466" y="52225"/>
                        <a:pt x="68254" y="52225"/>
                        <a:pt x="68148" y="52331"/>
                      </a:cubicBezTo>
                      <a:cubicBezTo>
                        <a:pt x="68148" y="52331"/>
                        <a:pt x="68360" y="52331"/>
                        <a:pt x="68572" y="52438"/>
                      </a:cubicBezTo>
                      <a:cubicBezTo>
                        <a:pt x="69103" y="52331"/>
                        <a:pt x="69634" y="52119"/>
                        <a:pt x="69952" y="51695"/>
                      </a:cubicBezTo>
                      <a:cubicBezTo>
                        <a:pt x="70271" y="51482"/>
                        <a:pt x="70483" y="51058"/>
                        <a:pt x="70483" y="50633"/>
                      </a:cubicBezTo>
                      <a:cubicBezTo>
                        <a:pt x="70483" y="50209"/>
                        <a:pt x="70377" y="49784"/>
                        <a:pt x="70164" y="49359"/>
                      </a:cubicBezTo>
                      <a:cubicBezTo>
                        <a:pt x="69846" y="48404"/>
                        <a:pt x="69209" y="47449"/>
                        <a:pt x="68572" y="46706"/>
                      </a:cubicBezTo>
                      <a:cubicBezTo>
                        <a:pt x="68148" y="46281"/>
                        <a:pt x="67723" y="45856"/>
                        <a:pt x="67192" y="45432"/>
                      </a:cubicBezTo>
                      <a:cubicBezTo>
                        <a:pt x="66768" y="45007"/>
                        <a:pt x="66131" y="44689"/>
                        <a:pt x="65600" y="44370"/>
                      </a:cubicBezTo>
                      <a:cubicBezTo>
                        <a:pt x="64326" y="43840"/>
                        <a:pt x="63053" y="43415"/>
                        <a:pt x="61673" y="43203"/>
                      </a:cubicBezTo>
                      <a:cubicBezTo>
                        <a:pt x="58807" y="42778"/>
                        <a:pt x="55834" y="42566"/>
                        <a:pt x="52862" y="42460"/>
                      </a:cubicBezTo>
                      <a:cubicBezTo>
                        <a:pt x="51482" y="42460"/>
                        <a:pt x="49996" y="42247"/>
                        <a:pt x="48510" y="42035"/>
                      </a:cubicBezTo>
                      <a:cubicBezTo>
                        <a:pt x="47237" y="41823"/>
                        <a:pt x="45857" y="41398"/>
                        <a:pt x="44583" y="40868"/>
                      </a:cubicBezTo>
                      <a:cubicBezTo>
                        <a:pt x="42248" y="39806"/>
                        <a:pt x="40018" y="38745"/>
                        <a:pt x="37895" y="37365"/>
                      </a:cubicBezTo>
                      <a:lnTo>
                        <a:pt x="36516" y="36622"/>
                      </a:lnTo>
                      <a:lnTo>
                        <a:pt x="35348" y="35772"/>
                      </a:lnTo>
                      <a:cubicBezTo>
                        <a:pt x="34605" y="35242"/>
                        <a:pt x="33968" y="34817"/>
                        <a:pt x="33437" y="34393"/>
                      </a:cubicBezTo>
                      <a:lnTo>
                        <a:pt x="31845" y="33225"/>
                      </a:lnTo>
                      <a:cubicBezTo>
                        <a:pt x="31845" y="33225"/>
                        <a:pt x="31739" y="33119"/>
                        <a:pt x="31527" y="32906"/>
                      </a:cubicBezTo>
                      <a:cubicBezTo>
                        <a:pt x="31208" y="32588"/>
                        <a:pt x="30890" y="32270"/>
                        <a:pt x="30359" y="31845"/>
                      </a:cubicBezTo>
                      <a:cubicBezTo>
                        <a:pt x="29828" y="31420"/>
                        <a:pt x="29191" y="30890"/>
                        <a:pt x="28661" y="30253"/>
                      </a:cubicBezTo>
                      <a:cubicBezTo>
                        <a:pt x="28024" y="29616"/>
                        <a:pt x="27281" y="28873"/>
                        <a:pt x="26750" y="28024"/>
                      </a:cubicBezTo>
                      <a:lnTo>
                        <a:pt x="25582" y="26750"/>
                      </a:lnTo>
                      <a:cubicBezTo>
                        <a:pt x="25264" y="26325"/>
                        <a:pt x="24945" y="25795"/>
                        <a:pt x="24627" y="25264"/>
                      </a:cubicBezTo>
                      <a:cubicBezTo>
                        <a:pt x="23990" y="24202"/>
                        <a:pt x="23247" y="23035"/>
                        <a:pt x="22504" y="21761"/>
                      </a:cubicBezTo>
                      <a:cubicBezTo>
                        <a:pt x="21124" y="19426"/>
                        <a:pt x="19638" y="16878"/>
                        <a:pt x="17940" y="14331"/>
                      </a:cubicBezTo>
                      <a:cubicBezTo>
                        <a:pt x="14755" y="9342"/>
                        <a:pt x="10934" y="4565"/>
                        <a:pt x="7006" y="2124"/>
                      </a:cubicBezTo>
                      <a:cubicBezTo>
                        <a:pt x="5520" y="1168"/>
                        <a:pt x="3822" y="425"/>
                        <a:pt x="2018" y="107"/>
                      </a:cubicBezTo>
                      <a:cubicBezTo>
                        <a:pt x="1487" y="1"/>
                        <a:pt x="1062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35"/>
                <p:cNvSpPr/>
                <p:nvPr/>
              </p:nvSpPr>
              <p:spPr>
                <a:xfrm rot="-782811">
                  <a:off x="51547" y="3958753"/>
                  <a:ext cx="236028" cy="1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35"/>
                <p:cNvSpPr/>
                <p:nvPr/>
              </p:nvSpPr>
              <p:spPr>
                <a:xfrm>
                  <a:off x="76284" y="4076411"/>
                  <a:ext cx="186573" cy="9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1" h="4353" extrusionOk="0">
                      <a:moveTo>
                        <a:pt x="2654" y="1"/>
                      </a:moveTo>
                      <a:cubicBezTo>
                        <a:pt x="1274" y="1"/>
                        <a:pt x="0" y="213"/>
                        <a:pt x="0" y="425"/>
                      </a:cubicBezTo>
                      <a:cubicBezTo>
                        <a:pt x="0" y="531"/>
                        <a:pt x="1274" y="638"/>
                        <a:pt x="2548" y="956"/>
                      </a:cubicBezTo>
                      <a:cubicBezTo>
                        <a:pt x="3291" y="1062"/>
                        <a:pt x="4034" y="1381"/>
                        <a:pt x="4883" y="1699"/>
                      </a:cubicBezTo>
                      <a:cubicBezTo>
                        <a:pt x="5626" y="1805"/>
                        <a:pt x="6263" y="2124"/>
                        <a:pt x="7006" y="2654"/>
                      </a:cubicBezTo>
                      <a:cubicBezTo>
                        <a:pt x="7430" y="2867"/>
                        <a:pt x="7855" y="3291"/>
                        <a:pt x="8173" y="3716"/>
                      </a:cubicBezTo>
                      <a:cubicBezTo>
                        <a:pt x="8386" y="4034"/>
                        <a:pt x="8598" y="4353"/>
                        <a:pt x="8704" y="4353"/>
                      </a:cubicBezTo>
                      <a:cubicBezTo>
                        <a:pt x="8810" y="4353"/>
                        <a:pt x="8810" y="3928"/>
                        <a:pt x="8598" y="3397"/>
                      </a:cubicBezTo>
                      <a:cubicBezTo>
                        <a:pt x="8386" y="2867"/>
                        <a:pt x="8067" y="2336"/>
                        <a:pt x="7537" y="1805"/>
                      </a:cubicBezTo>
                      <a:cubicBezTo>
                        <a:pt x="7112" y="1381"/>
                        <a:pt x="6581" y="1062"/>
                        <a:pt x="6051" y="744"/>
                      </a:cubicBezTo>
                      <a:lnTo>
                        <a:pt x="5307" y="319"/>
                      </a:lnTo>
                      <a:lnTo>
                        <a:pt x="4989" y="319"/>
                      </a:lnTo>
                      <a:cubicBezTo>
                        <a:pt x="4883" y="319"/>
                        <a:pt x="4671" y="213"/>
                        <a:pt x="4458" y="213"/>
                      </a:cubicBezTo>
                      <a:cubicBezTo>
                        <a:pt x="3821" y="107"/>
                        <a:pt x="3185" y="1"/>
                        <a:pt x="2654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35"/>
                <p:cNvSpPr/>
                <p:nvPr/>
              </p:nvSpPr>
              <p:spPr>
                <a:xfrm rot="203871">
                  <a:off x="-1416190" y="3489932"/>
                  <a:ext cx="721529" cy="58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75" h="2770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25" y="1168"/>
                        <a:pt x="956" y="2230"/>
                        <a:pt x="1593" y="3185"/>
                      </a:cubicBezTo>
                      <a:cubicBezTo>
                        <a:pt x="2867" y="5520"/>
                        <a:pt x="4247" y="7643"/>
                        <a:pt x="5945" y="9660"/>
                      </a:cubicBezTo>
                      <a:cubicBezTo>
                        <a:pt x="7537" y="11677"/>
                        <a:pt x="9342" y="13588"/>
                        <a:pt x="11253" y="15392"/>
                      </a:cubicBezTo>
                      <a:cubicBezTo>
                        <a:pt x="11996" y="16135"/>
                        <a:pt x="12633" y="16666"/>
                        <a:pt x="13163" y="17090"/>
                      </a:cubicBezTo>
                      <a:lnTo>
                        <a:pt x="13906" y="17727"/>
                      </a:lnTo>
                      <a:cubicBezTo>
                        <a:pt x="13906" y="17727"/>
                        <a:pt x="14968" y="18683"/>
                        <a:pt x="16772" y="19850"/>
                      </a:cubicBezTo>
                      <a:cubicBezTo>
                        <a:pt x="18895" y="21336"/>
                        <a:pt x="21124" y="22716"/>
                        <a:pt x="23460" y="23884"/>
                      </a:cubicBezTo>
                      <a:cubicBezTo>
                        <a:pt x="25795" y="25051"/>
                        <a:pt x="28236" y="26007"/>
                        <a:pt x="30678" y="26750"/>
                      </a:cubicBezTo>
                      <a:cubicBezTo>
                        <a:pt x="31739" y="27174"/>
                        <a:pt x="32907" y="27493"/>
                        <a:pt x="34074" y="27705"/>
                      </a:cubicBezTo>
                      <a:cubicBezTo>
                        <a:pt x="33013" y="27174"/>
                        <a:pt x="31951" y="26644"/>
                        <a:pt x="30890" y="26325"/>
                      </a:cubicBezTo>
                      <a:cubicBezTo>
                        <a:pt x="28449" y="25370"/>
                        <a:pt x="26113" y="24202"/>
                        <a:pt x="23884" y="23035"/>
                      </a:cubicBezTo>
                      <a:cubicBezTo>
                        <a:pt x="21655" y="21761"/>
                        <a:pt x="19532" y="20381"/>
                        <a:pt x="17409" y="18895"/>
                      </a:cubicBezTo>
                      <a:cubicBezTo>
                        <a:pt x="15711" y="17621"/>
                        <a:pt x="14649" y="16772"/>
                        <a:pt x="14649" y="16772"/>
                      </a:cubicBezTo>
                      <a:lnTo>
                        <a:pt x="13906" y="16135"/>
                      </a:lnTo>
                      <a:cubicBezTo>
                        <a:pt x="13482" y="15710"/>
                        <a:pt x="12739" y="15180"/>
                        <a:pt x="11996" y="14543"/>
                      </a:cubicBezTo>
                      <a:cubicBezTo>
                        <a:pt x="10085" y="12844"/>
                        <a:pt x="8280" y="11040"/>
                        <a:pt x="6582" y="9023"/>
                      </a:cubicBezTo>
                      <a:cubicBezTo>
                        <a:pt x="4990" y="7113"/>
                        <a:pt x="3398" y="5096"/>
                        <a:pt x="2018" y="2973"/>
                      </a:cubicBezTo>
                      <a:cubicBezTo>
                        <a:pt x="1381" y="1911"/>
                        <a:pt x="744" y="956"/>
                        <a:pt x="1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35"/>
                <p:cNvSpPr/>
                <p:nvPr/>
              </p:nvSpPr>
              <p:spPr>
                <a:xfrm>
                  <a:off x="-1377977" y="3548263"/>
                  <a:ext cx="1881254" cy="665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6" h="29830" extrusionOk="0">
                      <a:moveTo>
                        <a:pt x="1" y="0"/>
                      </a:moveTo>
                      <a:cubicBezTo>
                        <a:pt x="1" y="0"/>
                        <a:pt x="15" y="9"/>
                        <a:pt x="43" y="26"/>
                      </a:cubicBezTo>
                      <a:lnTo>
                        <a:pt x="43" y="26"/>
                      </a:lnTo>
                      <a:cubicBezTo>
                        <a:pt x="29" y="16"/>
                        <a:pt x="14" y="8"/>
                        <a:pt x="1" y="0"/>
                      </a:cubicBezTo>
                      <a:close/>
                      <a:moveTo>
                        <a:pt x="43" y="26"/>
                      </a:moveTo>
                      <a:cubicBezTo>
                        <a:pt x="2104" y="1368"/>
                        <a:pt x="15662" y="22750"/>
                        <a:pt x="38533" y="27492"/>
                      </a:cubicBezTo>
                      <a:cubicBezTo>
                        <a:pt x="44852" y="28787"/>
                        <a:pt x="51879" y="29830"/>
                        <a:pt x="58837" y="29830"/>
                      </a:cubicBezTo>
                      <a:cubicBezTo>
                        <a:pt x="66137" y="29830"/>
                        <a:pt x="73362" y="28682"/>
                        <a:pt x="79612" y="25476"/>
                      </a:cubicBezTo>
                      <a:cubicBezTo>
                        <a:pt x="87785" y="21230"/>
                        <a:pt x="83539" y="18576"/>
                        <a:pt x="77701" y="17196"/>
                      </a:cubicBezTo>
                      <a:cubicBezTo>
                        <a:pt x="76852" y="20274"/>
                        <a:pt x="71014" y="24202"/>
                        <a:pt x="56047" y="24945"/>
                      </a:cubicBezTo>
                      <a:cubicBezTo>
                        <a:pt x="55597" y="24970"/>
                        <a:pt x="55142" y="24982"/>
                        <a:pt x="54682" y="24982"/>
                      </a:cubicBezTo>
                      <a:cubicBezTo>
                        <a:pt x="41361" y="24982"/>
                        <a:pt x="24004" y="14790"/>
                        <a:pt x="12102" y="6581"/>
                      </a:cubicBezTo>
                      <a:cubicBezTo>
                        <a:pt x="5758" y="3460"/>
                        <a:pt x="561" y="338"/>
                        <a:pt x="43" y="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35"/>
                <p:cNvSpPr/>
                <p:nvPr/>
              </p:nvSpPr>
              <p:spPr>
                <a:xfrm>
                  <a:off x="-4756381" y="3057301"/>
                  <a:ext cx="1960149" cy="117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69" h="55437" extrusionOk="0">
                      <a:moveTo>
                        <a:pt x="64998" y="1"/>
                      </a:moveTo>
                      <a:cubicBezTo>
                        <a:pt x="49650" y="1"/>
                        <a:pt x="34187" y="6943"/>
                        <a:pt x="34187" y="6943"/>
                      </a:cubicBezTo>
                      <a:cubicBezTo>
                        <a:pt x="34187" y="6943"/>
                        <a:pt x="41299" y="21804"/>
                        <a:pt x="36310" y="22653"/>
                      </a:cubicBezTo>
                      <a:cubicBezTo>
                        <a:pt x="36112" y="22683"/>
                        <a:pt x="35905" y="22697"/>
                        <a:pt x="35689" y="22697"/>
                      </a:cubicBezTo>
                      <a:cubicBezTo>
                        <a:pt x="30440" y="22697"/>
                        <a:pt x="19963" y="14374"/>
                        <a:pt x="19963" y="14374"/>
                      </a:cubicBezTo>
                      <a:cubicBezTo>
                        <a:pt x="19963" y="14374"/>
                        <a:pt x="17840" y="19575"/>
                        <a:pt x="15399" y="26899"/>
                      </a:cubicBezTo>
                      <a:cubicBezTo>
                        <a:pt x="12851" y="34117"/>
                        <a:pt x="1812" y="44944"/>
                        <a:pt x="750" y="49402"/>
                      </a:cubicBezTo>
                      <a:cubicBezTo>
                        <a:pt x="0" y="52552"/>
                        <a:pt x="1740" y="55437"/>
                        <a:pt x="5446" y="55437"/>
                      </a:cubicBezTo>
                      <a:cubicBezTo>
                        <a:pt x="6986" y="55437"/>
                        <a:pt x="8865" y="54939"/>
                        <a:pt x="11047" y="53755"/>
                      </a:cubicBezTo>
                      <a:cubicBezTo>
                        <a:pt x="18371" y="49721"/>
                        <a:pt x="22935" y="36346"/>
                        <a:pt x="22935" y="36346"/>
                      </a:cubicBezTo>
                      <a:cubicBezTo>
                        <a:pt x="22935" y="36346"/>
                        <a:pt x="32846" y="50581"/>
                        <a:pt x="55737" y="50581"/>
                      </a:cubicBezTo>
                      <a:cubicBezTo>
                        <a:pt x="57693" y="50581"/>
                        <a:pt x="59744" y="50477"/>
                        <a:pt x="61891" y="50252"/>
                      </a:cubicBezTo>
                      <a:cubicBezTo>
                        <a:pt x="89171" y="47386"/>
                        <a:pt x="92568" y="17027"/>
                        <a:pt x="92568" y="17027"/>
                      </a:cubicBezTo>
                      <a:cubicBezTo>
                        <a:pt x="87648" y="3801"/>
                        <a:pt x="76355" y="1"/>
                        <a:pt x="64998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35"/>
                <p:cNvSpPr/>
                <p:nvPr/>
              </p:nvSpPr>
              <p:spPr>
                <a:xfrm>
                  <a:off x="-4742744" y="3132387"/>
                  <a:ext cx="1076643" cy="1095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5" h="51716" extrusionOk="0">
                      <a:moveTo>
                        <a:pt x="42672" y="1"/>
                      </a:moveTo>
                      <a:cubicBezTo>
                        <a:pt x="39593" y="956"/>
                        <a:pt x="36515" y="2017"/>
                        <a:pt x="33543" y="3291"/>
                      </a:cubicBezTo>
                      <a:cubicBezTo>
                        <a:pt x="33543" y="3291"/>
                        <a:pt x="40655" y="18152"/>
                        <a:pt x="35666" y="19001"/>
                      </a:cubicBezTo>
                      <a:cubicBezTo>
                        <a:pt x="35468" y="19031"/>
                        <a:pt x="35261" y="19045"/>
                        <a:pt x="35045" y="19045"/>
                      </a:cubicBezTo>
                      <a:cubicBezTo>
                        <a:pt x="29796" y="19045"/>
                        <a:pt x="19319" y="10722"/>
                        <a:pt x="19319" y="10722"/>
                      </a:cubicBezTo>
                      <a:lnTo>
                        <a:pt x="19319" y="10828"/>
                      </a:lnTo>
                      <a:cubicBezTo>
                        <a:pt x="18576" y="12738"/>
                        <a:pt x="17833" y="14755"/>
                        <a:pt x="17090" y="16666"/>
                      </a:cubicBezTo>
                      <a:lnTo>
                        <a:pt x="16878" y="17197"/>
                      </a:lnTo>
                      <a:cubicBezTo>
                        <a:pt x="16135" y="19213"/>
                        <a:pt x="15498" y="21230"/>
                        <a:pt x="14755" y="23141"/>
                      </a:cubicBezTo>
                      <a:cubicBezTo>
                        <a:pt x="12207" y="30571"/>
                        <a:pt x="1168" y="41292"/>
                        <a:pt x="106" y="45750"/>
                      </a:cubicBezTo>
                      <a:cubicBezTo>
                        <a:pt x="106" y="45963"/>
                        <a:pt x="0" y="46281"/>
                        <a:pt x="0" y="46493"/>
                      </a:cubicBezTo>
                      <a:cubicBezTo>
                        <a:pt x="0" y="46600"/>
                        <a:pt x="0" y="46706"/>
                        <a:pt x="0" y="46706"/>
                      </a:cubicBezTo>
                      <a:lnTo>
                        <a:pt x="0" y="47236"/>
                      </a:lnTo>
                      <a:lnTo>
                        <a:pt x="0" y="47555"/>
                      </a:lnTo>
                      <a:lnTo>
                        <a:pt x="0" y="47979"/>
                      </a:lnTo>
                      <a:lnTo>
                        <a:pt x="0" y="48192"/>
                      </a:lnTo>
                      <a:cubicBezTo>
                        <a:pt x="0" y="48404"/>
                        <a:pt x="106" y="48510"/>
                        <a:pt x="106" y="48616"/>
                      </a:cubicBezTo>
                      <a:cubicBezTo>
                        <a:pt x="106" y="48722"/>
                        <a:pt x="212" y="48829"/>
                        <a:pt x="212" y="48935"/>
                      </a:cubicBezTo>
                      <a:cubicBezTo>
                        <a:pt x="212" y="49041"/>
                        <a:pt x="319" y="49147"/>
                        <a:pt x="319" y="49253"/>
                      </a:cubicBezTo>
                      <a:cubicBezTo>
                        <a:pt x="425" y="49466"/>
                        <a:pt x="531" y="49678"/>
                        <a:pt x="743" y="49890"/>
                      </a:cubicBezTo>
                      <a:cubicBezTo>
                        <a:pt x="849" y="50102"/>
                        <a:pt x="955" y="50209"/>
                        <a:pt x="1168" y="50421"/>
                      </a:cubicBezTo>
                      <a:lnTo>
                        <a:pt x="1274" y="50527"/>
                      </a:lnTo>
                      <a:lnTo>
                        <a:pt x="1698" y="50845"/>
                      </a:lnTo>
                      <a:lnTo>
                        <a:pt x="1698" y="50952"/>
                      </a:lnTo>
                      <a:cubicBezTo>
                        <a:pt x="1911" y="51058"/>
                        <a:pt x="2123" y="51164"/>
                        <a:pt x="2229" y="51164"/>
                      </a:cubicBezTo>
                      <a:cubicBezTo>
                        <a:pt x="3073" y="51525"/>
                        <a:pt x="3985" y="51716"/>
                        <a:pt x="4907" y="51716"/>
                      </a:cubicBezTo>
                      <a:cubicBezTo>
                        <a:pt x="5610" y="51716"/>
                        <a:pt x="6318" y="51606"/>
                        <a:pt x="7006" y="51376"/>
                      </a:cubicBezTo>
                      <a:cubicBezTo>
                        <a:pt x="4458" y="49996"/>
                        <a:pt x="2548" y="47555"/>
                        <a:pt x="5095" y="43415"/>
                      </a:cubicBezTo>
                      <a:cubicBezTo>
                        <a:pt x="9331" y="36621"/>
                        <a:pt x="12539" y="32614"/>
                        <a:pt x="14782" y="32614"/>
                      </a:cubicBezTo>
                      <a:cubicBezTo>
                        <a:pt x="15237" y="32614"/>
                        <a:pt x="15652" y="32779"/>
                        <a:pt x="16028" y="33119"/>
                      </a:cubicBezTo>
                      <a:cubicBezTo>
                        <a:pt x="17514" y="34711"/>
                        <a:pt x="18788" y="36409"/>
                        <a:pt x="19956" y="38320"/>
                      </a:cubicBezTo>
                      <a:cubicBezTo>
                        <a:pt x="20487" y="37152"/>
                        <a:pt x="20911" y="36091"/>
                        <a:pt x="21336" y="35136"/>
                      </a:cubicBezTo>
                      <a:lnTo>
                        <a:pt x="21548" y="34499"/>
                      </a:lnTo>
                      <a:lnTo>
                        <a:pt x="21973" y="33543"/>
                      </a:lnTo>
                      <a:lnTo>
                        <a:pt x="21973" y="33437"/>
                      </a:lnTo>
                      <a:cubicBezTo>
                        <a:pt x="21973" y="33437"/>
                        <a:pt x="21973" y="33331"/>
                        <a:pt x="22079" y="33225"/>
                      </a:cubicBezTo>
                      <a:cubicBezTo>
                        <a:pt x="22079" y="33225"/>
                        <a:pt x="22079" y="33225"/>
                        <a:pt x="22079" y="33119"/>
                      </a:cubicBezTo>
                      <a:lnTo>
                        <a:pt x="22079" y="33013"/>
                      </a:lnTo>
                      <a:lnTo>
                        <a:pt x="22079" y="32906"/>
                      </a:lnTo>
                      <a:lnTo>
                        <a:pt x="22079" y="32800"/>
                      </a:lnTo>
                      <a:cubicBezTo>
                        <a:pt x="22716" y="33650"/>
                        <a:pt x="23459" y="34499"/>
                        <a:pt x="24202" y="35348"/>
                      </a:cubicBezTo>
                      <a:lnTo>
                        <a:pt x="24414" y="35242"/>
                      </a:lnTo>
                      <a:cubicBezTo>
                        <a:pt x="22716" y="31208"/>
                        <a:pt x="21336" y="26325"/>
                        <a:pt x="24520" y="25795"/>
                      </a:cubicBezTo>
                      <a:cubicBezTo>
                        <a:pt x="24862" y="25739"/>
                        <a:pt x="25207" y="25713"/>
                        <a:pt x="25554" y="25713"/>
                      </a:cubicBezTo>
                      <a:cubicBezTo>
                        <a:pt x="29183" y="25713"/>
                        <a:pt x="33008" y="28532"/>
                        <a:pt x="36303" y="29404"/>
                      </a:cubicBezTo>
                      <a:cubicBezTo>
                        <a:pt x="37482" y="29762"/>
                        <a:pt x="38623" y="29932"/>
                        <a:pt x="39705" y="29932"/>
                      </a:cubicBezTo>
                      <a:cubicBezTo>
                        <a:pt x="45347" y="29932"/>
                        <a:pt x="49414" y="25341"/>
                        <a:pt x="49147" y="19107"/>
                      </a:cubicBezTo>
                      <a:lnTo>
                        <a:pt x="49147" y="19107"/>
                      </a:lnTo>
                      <a:cubicBezTo>
                        <a:pt x="48404" y="19850"/>
                        <a:pt x="47554" y="20487"/>
                        <a:pt x="46705" y="21018"/>
                      </a:cubicBezTo>
                      <a:cubicBezTo>
                        <a:pt x="50420" y="16454"/>
                        <a:pt x="50845" y="5733"/>
                        <a:pt x="45962" y="1699"/>
                      </a:cubicBezTo>
                      <a:cubicBezTo>
                        <a:pt x="45007" y="956"/>
                        <a:pt x="43839" y="319"/>
                        <a:pt x="4267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35"/>
                <p:cNvSpPr/>
                <p:nvPr/>
              </p:nvSpPr>
              <p:spPr>
                <a:xfrm>
                  <a:off x="-4756359" y="3361649"/>
                  <a:ext cx="1827508" cy="868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05" h="41005" extrusionOk="0">
                      <a:moveTo>
                        <a:pt x="19962" y="1"/>
                      </a:moveTo>
                      <a:cubicBezTo>
                        <a:pt x="19962" y="1"/>
                        <a:pt x="17945" y="5096"/>
                        <a:pt x="15291" y="12420"/>
                      </a:cubicBezTo>
                      <a:cubicBezTo>
                        <a:pt x="12744" y="19744"/>
                        <a:pt x="1811" y="30571"/>
                        <a:pt x="749" y="34923"/>
                      </a:cubicBezTo>
                      <a:cubicBezTo>
                        <a:pt x="0" y="38069"/>
                        <a:pt x="1736" y="41004"/>
                        <a:pt x="5396" y="41004"/>
                      </a:cubicBezTo>
                      <a:cubicBezTo>
                        <a:pt x="6923" y="41004"/>
                        <a:pt x="8784" y="40494"/>
                        <a:pt x="10939" y="39275"/>
                      </a:cubicBezTo>
                      <a:cubicBezTo>
                        <a:pt x="18370" y="35242"/>
                        <a:pt x="22934" y="21867"/>
                        <a:pt x="22934" y="21867"/>
                      </a:cubicBezTo>
                      <a:cubicBezTo>
                        <a:pt x="22934" y="21867"/>
                        <a:pt x="32854" y="36206"/>
                        <a:pt x="55770" y="36206"/>
                      </a:cubicBezTo>
                      <a:cubicBezTo>
                        <a:pt x="57716" y="36206"/>
                        <a:pt x="59755" y="36103"/>
                        <a:pt x="61890" y="35879"/>
                      </a:cubicBezTo>
                      <a:cubicBezTo>
                        <a:pt x="72081" y="34923"/>
                        <a:pt x="81103" y="29085"/>
                        <a:pt x="86304" y="20275"/>
                      </a:cubicBezTo>
                      <a:lnTo>
                        <a:pt x="86304" y="20275"/>
                      </a:lnTo>
                      <a:cubicBezTo>
                        <a:pt x="80663" y="25026"/>
                        <a:pt x="70765" y="31956"/>
                        <a:pt x="61149" y="31956"/>
                      </a:cubicBezTo>
                      <a:cubicBezTo>
                        <a:pt x="57013" y="31956"/>
                        <a:pt x="52930" y="30675"/>
                        <a:pt x="49259" y="27387"/>
                      </a:cubicBezTo>
                      <a:cubicBezTo>
                        <a:pt x="36840" y="16135"/>
                        <a:pt x="43421" y="7962"/>
                        <a:pt x="40873" y="213"/>
                      </a:cubicBezTo>
                      <a:lnTo>
                        <a:pt x="40873" y="213"/>
                      </a:lnTo>
                      <a:cubicBezTo>
                        <a:pt x="40236" y="2018"/>
                        <a:pt x="39069" y="3504"/>
                        <a:pt x="37476" y="4459"/>
                      </a:cubicBezTo>
                      <a:cubicBezTo>
                        <a:pt x="37476" y="5520"/>
                        <a:pt x="36627" y="6370"/>
                        <a:pt x="35672" y="6582"/>
                      </a:cubicBezTo>
                      <a:cubicBezTo>
                        <a:pt x="35396" y="6628"/>
                        <a:pt x="35105" y="6650"/>
                        <a:pt x="34800" y="6650"/>
                      </a:cubicBezTo>
                      <a:cubicBezTo>
                        <a:pt x="29460" y="6650"/>
                        <a:pt x="19962" y="1"/>
                        <a:pt x="199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35"/>
                <p:cNvSpPr/>
                <p:nvPr/>
              </p:nvSpPr>
              <p:spPr>
                <a:xfrm>
                  <a:off x="-2958094" y="3031256"/>
                  <a:ext cx="213550" cy="81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38320" extrusionOk="0">
                      <a:moveTo>
                        <a:pt x="3822" y="0"/>
                      </a:moveTo>
                      <a:lnTo>
                        <a:pt x="3822" y="0"/>
                      </a:lnTo>
                      <a:cubicBezTo>
                        <a:pt x="4246" y="1168"/>
                        <a:pt x="4671" y="2229"/>
                        <a:pt x="5308" y="3291"/>
                      </a:cubicBezTo>
                      <a:cubicBezTo>
                        <a:pt x="6369" y="5626"/>
                        <a:pt x="7219" y="8173"/>
                        <a:pt x="7749" y="10721"/>
                      </a:cubicBezTo>
                      <a:cubicBezTo>
                        <a:pt x="8068" y="11995"/>
                        <a:pt x="8174" y="13375"/>
                        <a:pt x="8280" y="14755"/>
                      </a:cubicBezTo>
                      <a:cubicBezTo>
                        <a:pt x="8280" y="15922"/>
                        <a:pt x="8280" y="17090"/>
                        <a:pt x="8174" y="18364"/>
                      </a:cubicBezTo>
                      <a:cubicBezTo>
                        <a:pt x="8068" y="18788"/>
                        <a:pt x="7962" y="19213"/>
                        <a:pt x="7855" y="19637"/>
                      </a:cubicBezTo>
                      <a:cubicBezTo>
                        <a:pt x="7749" y="20168"/>
                        <a:pt x="7749" y="20168"/>
                        <a:pt x="7749" y="20168"/>
                      </a:cubicBezTo>
                      <a:lnTo>
                        <a:pt x="7537" y="19850"/>
                      </a:lnTo>
                      <a:cubicBezTo>
                        <a:pt x="7219" y="19637"/>
                        <a:pt x="7006" y="19425"/>
                        <a:pt x="6582" y="19107"/>
                      </a:cubicBezTo>
                      <a:lnTo>
                        <a:pt x="4246" y="16984"/>
                      </a:lnTo>
                      <a:lnTo>
                        <a:pt x="5202" y="19956"/>
                      </a:lnTo>
                      <a:cubicBezTo>
                        <a:pt x="5732" y="21548"/>
                        <a:pt x="5945" y="23246"/>
                        <a:pt x="5839" y="24945"/>
                      </a:cubicBezTo>
                      <a:cubicBezTo>
                        <a:pt x="5626" y="27174"/>
                        <a:pt x="4989" y="29297"/>
                        <a:pt x="4140" y="31207"/>
                      </a:cubicBezTo>
                      <a:cubicBezTo>
                        <a:pt x="2442" y="35241"/>
                        <a:pt x="0" y="38213"/>
                        <a:pt x="107" y="38319"/>
                      </a:cubicBezTo>
                      <a:cubicBezTo>
                        <a:pt x="744" y="37895"/>
                        <a:pt x="1380" y="37364"/>
                        <a:pt x="1805" y="36727"/>
                      </a:cubicBezTo>
                      <a:cubicBezTo>
                        <a:pt x="3079" y="35135"/>
                        <a:pt x="4246" y="33543"/>
                        <a:pt x="5096" y="31738"/>
                      </a:cubicBezTo>
                      <a:cubicBezTo>
                        <a:pt x="6263" y="29721"/>
                        <a:pt x="6900" y="27492"/>
                        <a:pt x="7325" y="25157"/>
                      </a:cubicBezTo>
                      <a:cubicBezTo>
                        <a:pt x="7446" y="24070"/>
                        <a:pt x="7463" y="22982"/>
                        <a:pt x="7358" y="21914"/>
                      </a:cubicBezTo>
                      <a:lnTo>
                        <a:pt x="7358" y="21914"/>
                      </a:lnTo>
                      <a:lnTo>
                        <a:pt x="7431" y="21973"/>
                      </a:lnTo>
                      <a:cubicBezTo>
                        <a:pt x="7749" y="22079"/>
                        <a:pt x="7962" y="22291"/>
                        <a:pt x="8280" y="22397"/>
                      </a:cubicBezTo>
                      <a:lnTo>
                        <a:pt x="8492" y="22609"/>
                      </a:lnTo>
                      <a:lnTo>
                        <a:pt x="8917" y="22822"/>
                      </a:lnTo>
                      <a:lnTo>
                        <a:pt x="9023" y="22822"/>
                      </a:lnTo>
                      <a:lnTo>
                        <a:pt x="9023" y="22716"/>
                      </a:lnTo>
                      <a:lnTo>
                        <a:pt x="9129" y="22397"/>
                      </a:lnTo>
                      <a:cubicBezTo>
                        <a:pt x="9235" y="22185"/>
                        <a:pt x="9235" y="21866"/>
                        <a:pt x="9341" y="21654"/>
                      </a:cubicBezTo>
                      <a:cubicBezTo>
                        <a:pt x="9554" y="21017"/>
                        <a:pt x="9660" y="20487"/>
                        <a:pt x="9766" y="19956"/>
                      </a:cubicBezTo>
                      <a:cubicBezTo>
                        <a:pt x="9766" y="19425"/>
                        <a:pt x="9978" y="19000"/>
                        <a:pt x="9978" y="18364"/>
                      </a:cubicBezTo>
                      <a:cubicBezTo>
                        <a:pt x="10085" y="17090"/>
                        <a:pt x="10085" y="15816"/>
                        <a:pt x="9978" y="14542"/>
                      </a:cubicBezTo>
                      <a:cubicBezTo>
                        <a:pt x="9766" y="13162"/>
                        <a:pt x="9448" y="11782"/>
                        <a:pt x="9023" y="10403"/>
                      </a:cubicBezTo>
                      <a:cubicBezTo>
                        <a:pt x="8280" y="7749"/>
                        <a:pt x="7219" y="5307"/>
                        <a:pt x="5839" y="2972"/>
                      </a:cubicBezTo>
                      <a:cubicBezTo>
                        <a:pt x="5308" y="1911"/>
                        <a:pt x="4671" y="849"/>
                        <a:pt x="3822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35"/>
                <p:cNvSpPr/>
                <p:nvPr/>
              </p:nvSpPr>
              <p:spPr>
                <a:xfrm>
                  <a:off x="-4419084" y="3325948"/>
                  <a:ext cx="209061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13154" extrusionOk="0">
                      <a:moveTo>
                        <a:pt x="4065" y="0"/>
                      </a:moveTo>
                      <a:cubicBezTo>
                        <a:pt x="4034" y="0"/>
                        <a:pt x="4034" y="95"/>
                        <a:pt x="4034" y="95"/>
                      </a:cubicBezTo>
                      <a:lnTo>
                        <a:pt x="3503" y="1050"/>
                      </a:lnTo>
                      <a:lnTo>
                        <a:pt x="2973" y="2111"/>
                      </a:lnTo>
                      <a:cubicBezTo>
                        <a:pt x="2866" y="2324"/>
                        <a:pt x="2760" y="2536"/>
                        <a:pt x="2654" y="2642"/>
                      </a:cubicBezTo>
                      <a:lnTo>
                        <a:pt x="2442" y="3067"/>
                      </a:lnTo>
                      <a:cubicBezTo>
                        <a:pt x="1911" y="4447"/>
                        <a:pt x="1486" y="5720"/>
                        <a:pt x="1168" y="7100"/>
                      </a:cubicBezTo>
                      <a:cubicBezTo>
                        <a:pt x="425" y="10072"/>
                        <a:pt x="0" y="13151"/>
                        <a:pt x="319" y="13151"/>
                      </a:cubicBezTo>
                      <a:cubicBezTo>
                        <a:pt x="323" y="13153"/>
                        <a:pt x="326" y="13153"/>
                        <a:pt x="330" y="13153"/>
                      </a:cubicBezTo>
                      <a:cubicBezTo>
                        <a:pt x="561" y="13153"/>
                        <a:pt x="1397" y="10237"/>
                        <a:pt x="2336" y="7525"/>
                      </a:cubicBezTo>
                      <a:cubicBezTo>
                        <a:pt x="2866" y="6251"/>
                        <a:pt x="3397" y="4977"/>
                        <a:pt x="3928" y="3810"/>
                      </a:cubicBezTo>
                      <a:cubicBezTo>
                        <a:pt x="4034" y="3597"/>
                        <a:pt x="4140" y="3385"/>
                        <a:pt x="4140" y="3385"/>
                      </a:cubicBezTo>
                      <a:lnTo>
                        <a:pt x="4352" y="3704"/>
                      </a:lnTo>
                      <a:cubicBezTo>
                        <a:pt x="5202" y="4765"/>
                        <a:pt x="5945" y="5933"/>
                        <a:pt x="6582" y="7100"/>
                      </a:cubicBezTo>
                      <a:cubicBezTo>
                        <a:pt x="8040" y="9704"/>
                        <a:pt x="9294" y="12411"/>
                        <a:pt x="9541" y="12411"/>
                      </a:cubicBezTo>
                      <a:cubicBezTo>
                        <a:pt x="9545" y="12411"/>
                        <a:pt x="9550" y="12410"/>
                        <a:pt x="9554" y="12408"/>
                      </a:cubicBezTo>
                      <a:cubicBezTo>
                        <a:pt x="9872" y="12302"/>
                        <a:pt x="8917" y="9436"/>
                        <a:pt x="7855" y="6463"/>
                      </a:cubicBezTo>
                      <a:cubicBezTo>
                        <a:pt x="7218" y="5190"/>
                        <a:pt x="6582" y="3916"/>
                        <a:pt x="5839" y="2748"/>
                      </a:cubicBezTo>
                      <a:lnTo>
                        <a:pt x="5626" y="2324"/>
                      </a:lnTo>
                      <a:cubicBezTo>
                        <a:pt x="5520" y="2111"/>
                        <a:pt x="5308" y="1899"/>
                        <a:pt x="5202" y="1793"/>
                      </a:cubicBezTo>
                      <a:lnTo>
                        <a:pt x="4565" y="731"/>
                      </a:lnTo>
                      <a:lnTo>
                        <a:pt x="4140" y="95"/>
                      </a:lnTo>
                      <a:cubicBezTo>
                        <a:pt x="4105" y="24"/>
                        <a:pt x="4081" y="0"/>
                        <a:pt x="406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35"/>
                <p:cNvSpPr/>
                <p:nvPr/>
              </p:nvSpPr>
              <p:spPr>
                <a:xfrm>
                  <a:off x="-4736010" y="3979769"/>
                  <a:ext cx="218039" cy="22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7" h="10450" extrusionOk="0">
                      <a:moveTo>
                        <a:pt x="10085" y="0"/>
                      </a:moveTo>
                      <a:cubicBezTo>
                        <a:pt x="9978" y="0"/>
                        <a:pt x="9766" y="425"/>
                        <a:pt x="9554" y="1168"/>
                      </a:cubicBezTo>
                      <a:cubicBezTo>
                        <a:pt x="9129" y="1911"/>
                        <a:pt x="8705" y="2654"/>
                        <a:pt x="8280" y="3397"/>
                      </a:cubicBezTo>
                      <a:cubicBezTo>
                        <a:pt x="7855" y="4034"/>
                        <a:pt x="7325" y="4671"/>
                        <a:pt x="6688" y="5308"/>
                      </a:cubicBezTo>
                      <a:cubicBezTo>
                        <a:pt x="6476" y="5626"/>
                        <a:pt x="6157" y="5838"/>
                        <a:pt x="5945" y="6051"/>
                      </a:cubicBezTo>
                      <a:cubicBezTo>
                        <a:pt x="5945" y="6051"/>
                        <a:pt x="5626" y="6475"/>
                        <a:pt x="5202" y="6900"/>
                      </a:cubicBezTo>
                      <a:cubicBezTo>
                        <a:pt x="4565" y="7537"/>
                        <a:pt x="3928" y="8068"/>
                        <a:pt x="3291" y="8492"/>
                      </a:cubicBezTo>
                      <a:cubicBezTo>
                        <a:pt x="2548" y="9023"/>
                        <a:pt x="1911" y="9448"/>
                        <a:pt x="1062" y="9766"/>
                      </a:cubicBezTo>
                      <a:cubicBezTo>
                        <a:pt x="531" y="10084"/>
                        <a:pt x="1" y="10297"/>
                        <a:pt x="1" y="10403"/>
                      </a:cubicBezTo>
                      <a:cubicBezTo>
                        <a:pt x="1" y="10403"/>
                        <a:pt x="236" y="10450"/>
                        <a:pt x="614" y="10450"/>
                      </a:cubicBezTo>
                      <a:cubicBezTo>
                        <a:pt x="803" y="10450"/>
                        <a:pt x="1027" y="10438"/>
                        <a:pt x="1274" y="10403"/>
                      </a:cubicBezTo>
                      <a:cubicBezTo>
                        <a:pt x="2230" y="10297"/>
                        <a:pt x="3079" y="9978"/>
                        <a:pt x="3928" y="9660"/>
                      </a:cubicBezTo>
                      <a:cubicBezTo>
                        <a:pt x="4777" y="9235"/>
                        <a:pt x="5520" y="8704"/>
                        <a:pt x="6263" y="8174"/>
                      </a:cubicBezTo>
                      <a:cubicBezTo>
                        <a:pt x="6900" y="7643"/>
                        <a:pt x="7219" y="7325"/>
                        <a:pt x="7219" y="7325"/>
                      </a:cubicBezTo>
                      <a:cubicBezTo>
                        <a:pt x="7219" y="7325"/>
                        <a:pt x="7537" y="6900"/>
                        <a:pt x="8068" y="6369"/>
                      </a:cubicBezTo>
                      <a:cubicBezTo>
                        <a:pt x="8492" y="5626"/>
                        <a:pt x="9023" y="4777"/>
                        <a:pt x="9342" y="3928"/>
                      </a:cubicBezTo>
                      <a:cubicBezTo>
                        <a:pt x="9766" y="3079"/>
                        <a:pt x="9978" y="2229"/>
                        <a:pt x="10085" y="1274"/>
                      </a:cubicBezTo>
                      <a:cubicBezTo>
                        <a:pt x="10297" y="531"/>
                        <a:pt x="10191" y="0"/>
                        <a:pt x="1008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35"/>
                <p:cNvSpPr/>
                <p:nvPr/>
              </p:nvSpPr>
              <p:spPr>
                <a:xfrm>
                  <a:off x="-4585414" y="4006597"/>
                  <a:ext cx="177595" cy="197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9306" extrusionOk="0">
                      <a:moveTo>
                        <a:pt x="8248" y="0"/>
                      </a:moveTo>
                      <a:cubicBezTo>
                        <a:pt x="7977" y="0"/>
                        <a:pt x="6961" y="1118"/>
                        <a:pt x="5945" y="2236"/>
                      </a:cubicBezTo>
                      <a:cubicBezTo>
                        <a:pt x="4989" y="3404"/>
                        <a:pt x="4034" y="4571"/>
                        <a:pt x="4034" y="4571"/>
                      </a:cubicBezTo>
                      <a:lnTo>
                        <a:pt x="3397" y="5421"/>
                      </a:lnTo>
                      <a:cubicBezTo>
                        <a:pt x="3291" y="5633"/>
                        <a:pt x="3079" y="5845"/>
                        <a:pt x="2866" y="6164"/>
                      </a:cubicBezTo>
                      <a:lnTo>
                        <a:pt x="2123" y="7013"/>
                      </a:lnTo>
                      <a:cubicBezTo>
                        <a:pt x="1911" y="7331"/>
                        <a:pt x="1699" y="7544"/>
                        <a:pt x="1380" y="7862"/>
                      </a:cubicBezTo>
                      <a:cubicBezTo>
                        <a:pt x="1168" y="8074"/>
                        <a:pt x="956" y="8287"/>
                        <a:pt x="743" y="8499"/>
                      </a:cubicBezTo>
                      <a:cubicBezTo>
                        <a:pt x="319" y="8817"/>
                        <a:pt x="0" y="9136"/>
                        <a:pt x="107" y="9242"/>
                      </a:cubicBezTo>
                      <a:cubicBezTo>
                        <a:pt x="107" y="9281"/>
                        <a:pt x="163" y="9305"/>
                        <a:pt x="262" y="9305"/>
                      </a:cubicBezTo>
                      <a:cubicBezTo>
                        <a:pt x="432" y="9305"/>
                        <a:pt x="725" y="9232"/>
                        <a:pt x="1062" y="9030"/>
                      </a:cubicBezTo>
                      <a:cubicBezTo>
                        <a:pt x="1380" y="8924"/>
                        <a:pt x="1699" y="8817"/>
                        <a:pt x="2017" y="8605"/>
                      </a:cubicBezTo>
                      <a:cubicBezTo>
                        <a:pt x="2336" y="8393"/>
                        <a:pt x="2654" y="8181"/>
                        <a:pt x="2973" y="7968"/>
                      </a:cubicBezTo>
                      <a:lnTo>
                        <a:pt x="3928" y="7119"/>
                      </a:lnTo>
                      <a:cubicBezTo>
                        <a:pt x="4246" y="6907"/>
                        <a:pt x="4459" y="6588"/>
                        <a:pt x="4671" y="6376"/>
                      </a:cubicBezTo>
                      <a:cubicBezTo>
                        <a:pt x="5096" y="5951"/>
                        <a:pt x="5414" y="5739"/>
                        <a:pt x="5414" y="5739"/>
                      </a:cubicBezTo>
                      <a:cubicBezTo>
                        <a:pt x="5414" y="5739"/>
                        <a:pt x="6263" y="4359"/>
                        <a:pt x="7006" y="2979"/>
                      </a:cubicBezTo>
                      <a:cubicBezTo>
                        <a:pt x="7749" y="1599"/>
                        <a:pt x="8386" y="113"/>
                        <a:pt x="8280" y="7"/>
                      </a:cubicBezTo>
                      <a:cubicBezTo>
                        <a:pt x="8271" y="3"/>
                        <a:pt x="8260" y="0"/>
                        <a:pt x="8248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35"/>
                <p:cNvSpPr/>
                <p:nvPr/>
              </p:nvSpPr>
              <p:spPr>
                <a:xfrm>
                  <a:off x="-4742744" y="3361649"/>
                  <a:ext cx="892336" cy="86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41" h="40996" extrusionOk="0">
                      <a:moveTo>
                        <a:pt x="19319" y="1"/>
                      </a:moveTo>
                      <a:cubicBezTo>
                        <a:pt x="19319" y="1"/>
                        <a:pt x="17302" y="5096"/>
                        <a:pt x="14648" y="12420"/>
                      </a:cubicBezTo>
                      <a:cubicBezTo>
                        <a:pt x="12101" y="19744"/>
                        <a:pt x="1168" y="30571"/>
                        <a:pt x="106" y="34923"/>
                      </a:cubicBezTo>
                      <a:cubicBezTo>
                        <a:pt x="0" y="35242"/>
                        <a:pt x="0" y="35454"/>
                        <a:pt x="0" y="35666"/>
                      </a:cubicBezTo>
                      <a:cubicBezTo>
                        <a:pt x="0" y="35773"/>
                        <a:pt x="0" y="35879"/>
                        <a:pt x="0" y="35985"/>
                      </a:cubicBezTo>
                      <a:lnTo>
                        <a:pt x="0" y="36516"/>
                      </a:lnTo>
                      <a:lnTo>
                        <a:pt x="0" y="36728"/>
                      </a:lnTo>
                      <a:lnTo>
                        <a:pt x="0" y="37152"/>
                      </a:lnTo>
                      <a:lnTo>
                        <a:pt x="0" y="37471"/>
                      </a:lnTo>
                      <a:cubicBezTo>
                        <a:pt x="0" y="37577"/>
                        <a:pt x="0" y="37683"/>
                        <a:pt x="106" y="37789"/>
                      </a:cubicBezTo>
                      <a:cubicBezTo>
                        <a:pt x="106" y="37895"/>
                        <a:pt x="106" y="38002"/>
                        <a:pt x="106" y="38108"/>
                      </a:cubicBezTo>
                      <a:cubicBezTo>
                        <a:pt x="212" y="38214"/>
                        <a:pt x="212" y="38320"/>
                        <a:pt x="319" y="38426"/>
                      </a:cubicBezTo>
                      <a:cubicBezTo>
                        <a:pt x="425" y="38639"/>
                        <a:pt x="531" y="38851"/>
                        <a:pt x="637" y="39063"/>
                      </a:cubicBezTo>
                      <a:cubicBezTo>
                        <a:pt x="743" y="39275"/>
                        <a:pt x="955" y="39488"/>
                        <a:pt x="1168" y="39594"/>
                      </a:cubicBezTo>
                      <a:lnTo>
                        <a:pt x="1168" y="39700"/>
                      </a:lnTo>
                      <a:lnTo>
                        <a:pt x="1592" y="40018"/>
                      </a:lnTo>
                      <a:lnTo>
                        <a:pt x="1698" y="40125"/>
                      </a:lnTo>
                      <a:cubicBezTo>
                        <a:pt x="1911" y="40231"/>
                        <a:pt x="2017" y="40337"/>
                        <a:pt x="2229" y="40443"/>
                      </a:cubicBezTo>
                      <a:cubicBezTo>
                        <a:pt x="3073" y="40805"/>
                        <a:pt x="3985" y="40995"/>
                        <a:pt x="4888" y="40995"/>
                      </a:cubicBezTo>
                      <a:cubicBezTo>
                        <a:pt x="5575" y="40995"/>
                        <a:pt x="6257" y="40885"/>
                        <a:pt x="6900" y="40655"/>
                      </a:cubicBezTo>
                      <a:cubicBezTo>
                        <a:pt x="4352" y="39169"/>
                        <a:pt x="2548" y="36728"/>
                        <a:pt x="4989" y="32694"/>
                      </a:cubicBezTo>
                      <a:cubicBezTo>
                        <a:pt x="9282" y="25861"/>
                        <a:pt x="12490" y="21847"/>
                        <a:pt x="14733" y="21847"/>
                      </a:cubicBezTo>
                      <a:cubicBezTo>
                        <a:pt x="15208" y="21847"/>
                        <a:pt x="15639" y="22027"/>
                        <a:pt x="16028" y="22398"/>
                      </a:cubicBezTo>
                      <a:cubicBezTo>
                        <a:pt x="17514" y="23884"/>
                        <a:pt x="18788" y="25582"/>
                        <a:pt x="19956" y="27493"/>
                      </a:cubicBezTo>
                      <a:cubicBezTo>
                        <a:pt x="20487" y="26325"/>
                        <a:pt x="20911" y="25264"/>
                        <a:pt x="21336" y="24309"/>
                      </a:cubicBezTo>
                      <a:lnTo>
                        <a:pt x="21548" y="23672"/>
                      </a:lnTo>
                      <a:lnTo>
                        <a:pt x="21973" y="22716"/>
                      </a:lnTo>
                      <a:lnTo>
                        <a:pt x="21973" y="22610"/>
                      </a:lnTo>
                      <a:cubicBezTo>
                        <a:pt x="21973" y="22610"/>
                        <a:pt x="21973" y="22504"/>
                        <a:pt x="22079" y="22398"/>
                      </a:cubicBezTo>
                      <a:cubicBezTo>
                        <a:pt x="22079" y="22398"/>
                        <a:pt x="22079" y="22398"/>
                        <a:pt x="22079" y="22292"/>
                      </a:cubicBezTo>
                      <a:lnTo>
                        <a:pt x="22079" y="22186"/>
                      </a:lnTo>
                      <a:lnTo>
                        <a:pt x="22079" y="22079"/>
                      </a:lnTo>
                      <a:lnTo>
                        <a:pt x="22079" y="21973"/>
                      </a:lnTo>
                      <a:cubicBezTo>
                        <a:pt x="22716" y="22929"/>
                        <a:pt x="23459" y="23672"/>
                        <a:pt x="24202" y="24521"/>
                      </a:cubicBezTo>
                      <a:lnTo>
                        <a:pt x="24414" y="24415"/>
                      </a:lnTo>
                      <a:cubicBezTo>
                        <a:pt x="22716" y="20381"/>
                        <a:pt x="21336" y="15498"/>
                        <a:pt x="24520" y="14968"/>
                      </a:cubicBezTo>
                      <a:cubicBezTo>
                        <a:pt x="24862" y="14912"/>
                        <a:pt x="25207" y="14886"/>
                        <a:pt x="25554" y="14886"/>
                      </a:cubicBezTo>
                      <a:cubicBezTo>
                        <a:pt x="29183" y="14886"/>
                        <a:pt x="33008" y="17705"/>
                        <a:pt x="36303" y="18577"/>
                      </a:cubicBezTo>
                      <a:cubicBezTo>
                        <a:pt x="37301" y="18910"/>
                        <a:pt x="38329" y="19068"/>
                        <a:pt x="39356" y="19068"/>
                      </a:cubicBezTo>
                      <a:cubicBezTo>
                        <a:pt x="40293" y="19068"/>
                        <a:pt x="41229" y="18936"/>
                        <a:pt x="42141" y="18683"/>
                      </a:cubicBezTo>
                      <a:cubicBezTo>
                        <a:pt x="39169" y="11677"/>
                        <a:pt x="42141" y="5839"/>
                        <a:pt x="40230" y="213"/>
                      </a:cubicBezTo>
                      <a:lnTo>
                        <a:pt x="40230" y="213"/>
                      </a:lnTo>
                      <a:cubicBezTo>
                        <a:pt x="40124" y="638"/>
                        <a:pt x="39912" y="1062"/>
                        <a:pt x="39699" y="1593"/>
                      </a:cubicBezTo>
                      <a:cubicBezTo>
                        <a:pt x="39487" y="3928"/>
                        <a:pt x="38956" y="5945"/>
                        <a:pt x="37258" y="6688"/>
                      </a:cubicBezTo>
                      <a:cubicBezTo>
                        <a:pt x="37046" y="7431"/>
                        <a:pt x="36409" y="8068"/>
                        <a:pt x="35666" y="8174"/>
                      </a:cubicBezTo>
                      <a:cubicBezTo>
                        <a:pt x="35442" y="8212"/>
                        <a:pt x="35204" y="8231"/>
                        <a:pt x="34956" y="8231"/>
                      </a:cubicBezTo>
                      <a:cubicBezTo>
                        <a:pt x="29679" y="8231"/>
                        <a:pt x="19319" y="1"/>
                        <a:pt x="19319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35"/>
                <p:cNvSpPr/>
                <p:nvPr/>
              </p:nvSpPr>
              <p:spPr>
                <a:xfrm>
                  <a:off x="-2818741" y="3282984"/>
                  <a:ext cx="1499232" cy="49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02" h="23231" extrusionOk="0">
                      <a:moveTo>
                        <a:pt x="2442" y="1"/>
                      </a:moveTo>
                      <a:cubicBezTo>
                        <a:pt x="2442" y="1"/>
                        <a:pt x="4565" y="6263"/>
                        <a:pt x="3185" y="7962"/>
                      </a:cubicBezTo>
                      <a:cubicBezTo>
                        <a:pt x="2634" y="8758"/>
                        <a:pt x="1942" y="9094"/>
                        <a:pt x="1373" y="9094"/>
                      </a:cubicBezTo>
                      <a:cubicBezTo>
                        <a:pt x="956" y="9094"/>
                        <a:pt x="605" y="8913"/>
                        <a:pt x="425" y="8599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500" y="21052"/>
                        <a:pt x="19198" y="23230"/>
                        <a:pt x="29244" y="23230"/>
                      </a:cubicBezTo>
                      <a:cubicBezTo>
                        <a:pt x="37160" y="23230"/>
                        <a:pt x="45291" y="21878"/>
                        <a:pt x="53711" y="20381"/>
                      </a:cubicBezTo>
                      <a:cubicBezTo>
                        <a:pt x="59718" y="19198"/>
                        <a:pt x="63853" y="16532"/>
                        <a:pt x="68456" y="16532"/>
                      </a:cubicBezTo>
                      <a:cubicBezTo>
                        <a:pt x="69221" y="16532"/>
                        <a:pt x="69999" y="16605"/>
                        <a:pt x="70801" y="16772"/>
                      </a:cubicBezTo>
                      <a:lnTo>
                        <a:pt x="68148" y="11146"/>
                      </a:lnTo>
                      <a:lnTo>
                        <a:pt x="67935" y="10934"/>
                      </a:lnTo>
                      <a:cubicBezTo>
                        <a:pt x="67298" y="11252"/>
                        <a:pt x="58064" y="16347"/>
                        <a:pt x="34286" y="18683"/>
                      </a:cubicBezTo>
                      <a:cubicBezTo>
                        <a:pt x="31214" y="18998"/>
                        <a:pt x="28454" y="19136"/>
                        <a:pt x="25978" y="19136"/>
                      </a:cubicBezTo>
                      <a:cubicBezTo>
                        <a:pt x="8438" y="19136"/>
                        <a:pt x="5096" y="12208"/>
                        <a:pt x="5096" y="12208"/>
                      </a:cubicBezTo>
                      <a:cubicBezTo>
                        <a:pt x="5096" y="12208"/>
                        <a:pt x="5945" y="10615"/>
                        <a:pt x="7113" y="8705"/>
                      </a:cubicBezTo>
                      <a:cubicBezTo>
                        <a:pt x="7537" y="8068"/>
                        <a:pt x="6900" y="6157"/>
                        <a:pt x="5945" y="3928"/>
                      </a:cubicBezTo>
                      <a:cubicBezTo>
                        <a:pt x="4671" y="2654"/>
                        <a:pt x="3504" y="1380"/>
                        <a:pt x="244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35"/>
                <p:cNvSpPr/>
                <p:nvPr/>
              </p:nvSpPr>
              <p:spPr>
                <a:xfrm>
                  <a:off x="-1236376" y="1902903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1761" y="1"/>
                        <a:pt x="10722" y="5308"/>
                        <a:pt x="5414" y="10722"/>
                      </a:cubicBezTo>
                      <a:cubicBezTo>
                        <a:pt x="1" y="16135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35"/>
                <p:cNvSpPr/>
                <p:nvPr/>
              </p:nvSpPr>
              <p:spPr>
                <a:xfrm>
                  <a:off x="-1243101" y="1905928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4839" y="107"/>
                        <a:pt x="24627" y="107"/>
                        <a:pt x="24309" y="107"/>
                      </a:cubicBezTo>
                      <a:cubicBezTo>
                        <a:pt x="25158" y="1169"/>
                        <a:pt x="26962" y="1912"/>
                        <a:pt x="26962" y="3398"/>
                      </a:cubicBezTo>
                      <a:cubicBezTo>
                        <a:pt x="26962" y="5839"/>
                        <a:pt x="23884" y="7113"/>
                        <a:pt x="22186" y="8387"/>
                      </a:cubicBezTo>
                      <a:cubicBezTo>
                        <a:pt x="20700" y="9554"/>
                        <a:pt x="19213" y="10616"/>
                        <a:pt x="17515" y="11465"/>
                      </a:cubicBezTo>
                      <a:cubicBezTo>
                        <a:pt x="17515" y="11465"/>
                        <a:pt x="20806" y="9873"/>
                        <a:pt x="24945" y="8068"/>
                      </a:cubicBezTo>
                      <a:cubicBezTo>
                        <a:pt x="25618" y="7799"/>
                        <a:pt x="26404" y="7679"/>
                        <a:pt x="27234" y="7679"/>
                      </a:cubicBezTo>
                      <a:cubicBezTo>
                        <a:pt x="31648" y="7679"/>
                        <a:pt x="37296" y="11069"/>
                        <a:pt x="33543" y="13482"/>
                      </a:cubicBezTo>
                      <a:cubicBezTo>
                        <a:pt x="30063" y="15719"/>
                        <a:pt x="21471" y="21839"/>
                        <a:pt x="13880" y="21839"/>
                      </a:cubicBezTo>
                      <a:cubicBezTo>
                        <a:pt x="11748" y="21839"/>
                        <a:pt x="9694" y="21356"/>
                        <a:pt x="7856" y="20169"/>
                      </a:cubicBezTo>
                      <a:cubicBezTo>
                        <a:pt x="3610" y="17409"/>
                        <a:pt x="4247" y="13482"/>
                        <a:pt x="5945" y="10191"/>
                      </a:cubicBezTo>
                      <a:lnTo>
                        <a:pt x="5945" y="10191"/>
                      </a:lnTo>
                      <a:lnTo>
                        <a:pt x="5414" y="10722"/>
                      </a:lnTo>
                      <a:cubicBezTo>
                        <a:pt x="1" y="16029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35"/>
                <p:cNvSpPr/>
                <p:nvPr/>
              </p:nvSpPr>
              <p:spPr>
                <a:xfrm>
                  <a:off x="-903716" y="2033828"/>
                  <a:ext cx="516988" cy="170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5" h="8042" extrusionOk="0">
                      <a:moveTo>
                        <a:pt x="14967" y="1"/>
                      </a:moveTo>
                      <a:cubicBezTo>
                        <a:pt x="14676" y="1"/>
                        <a:pt x="14384" y="28"/>
                        <a:pt x="14118" y="81"/>
                      </a:cubicBezTo>
                      <a:lnTo>
                        <a:pt x="13481" y="81"/>
                      </a:lnTo>
                      <a:cubicBezTo>
                        <a:pt x="13163" y="81"/>
                        <a:pt x="12951" y="81"/>
                        <a:pt x="12738" y="187"/>
                      </a:cubicBezTo>
                      <a:lnTo>
                        <a:pt x="11995" y="293"/>
                      </a:lnTo>
                      <a:lnTo>
                        <a:pt x="11146" y="505"/>
                      </a:lnTo>
                      <a:cubicBezTo>
                        <a:pt x="9342" y="1036"/>
                        <a:pt x="7749" y="1673"/>
                        <a:pt x="6157" y="2522"/>
                      </a:cubicBezTo>
                      <a:cubicBezTo>
                        <a:pt x="4671" y="3371"/>
                        <a:pt x="3185" y="4327"/>
                        <a:pt x="1805" y="5282"/>
                      </a:cubicBezTo>
                      <a:cubicBezTo>
                        <a:pt x="1168" y="5706"/>
                        <a:pt x="531" y="6237"/>
                        <a:pt x="1" y="6768"/>
                      </a:cubicBezTo>
                      <a:cubicBezTo>
                        <a:pt x="3" y="6770"/>
                        <a:pt x="7" y="6772"/>
                        <a:pt x="13" y="6772"/>
                      </a:cubicBezTo>
                      <a:cubicBezTo>
                        <a:pt x="256" y="6772"/>
                        <a:pt x="3265" y="4710"/>
                        <a:pt x="6476" y="3053"/>
                      </a:cubicBezTo>
                      <a:cubicBezTo>
                        <a:pt x="7962" y="2310"/>
                        <a:pt x="9554" y="1673"/>
                        <a:pt x="11146" y="1248"/>
                      </a:cubicBezTo>
                      <a:lnTo>
                        <a:pt x="11995" y="1036"/>
                      </a:lnTo>
                      <a:lnTo>
                        <a:pt x="12738" y="930"/>
                      </a:lnTo>
                      <a:cubicBezTo>
                        <a:pt x="12951" y="930"/>
                        <a:pt x="13163" y="930"/>
                        <a:pt x="13375" y="824"/>
                      </a:cubicBezTo>
                      <a:lnTo>
                        <a:pt x="15498" y="824"/>
                      </a:lnTo>
                      <a:lnTo>
                        <a:pt x="16560" y="1036"/>
                      </a:lnTo>
                      <a:cubicBezTo>
                        <a:pt x="16984" y="1142"/>
                        <a:pt x="17303" y="1248"/>
                        <a:pt x="17727" y="1354"/>
                      </a:cubicBezTo>
                      <a:cubicBezTo>
                        <a:pt x="18470" y="1673"/>
                        <a:pt x="19213" y="2097"/>
                        <a:pt x="19956" y="2628"/>
                      </a:cubicBezTo>
                      <a:cubicBezTo>
                        <a:pt x="21230" y="3583"/>
                        <a:pt x="22398" y="4751"/>
                        <a:pt x="23353" y="6131"/>
                      </a:cubicBezTo>
                      <a:cubicBezTo>
                        <a:pt x="23778" y="6662"/>
                        <a:pt x="24096" y="7405"/>
                        <a:pt x="24308" y="8042"/>
                      </a:cubicBezTo>
                      <a:cubicBezTo>
                        <a:pt x="24415" y="7829"/>
                        <a:pt x="24415" y="7617"/>
                        <a:pt x="24308" y="7405"/>
                      </a:cubicBezTo>
                      <a:cubicBezTo>
                        <a:pt x="24202" y="6874"/>
                        <a:pt x="23990" y="6343"/>
                        <a:pt x="23672" y="5919"/>
                      </a:cubicBezTo>
                      <a:cubicBezTo>
                        <a:pt x="22822" y="4433"/>
                        <a:pt x="21655" y="3159"/>
                        <a:pt x="20381" y="2204"/>
                      </a:cubicBezTo>
                      <a:cubicBezTo>
                        <a:pt x="19744" y="1567"/>
                        <a:pt x="19001" y="1036"/>
                        <a:pt x="18152" y="611"/>
                      </a:cubicBezTo>
                      <a:cubicBezTo>
                        <a:pt x="17727" y="505"/>
                        <a:pt x="17303" y="399"/>
                        <a:pt x="16984" y="293"/>
                      </a:cubicBezTo>
                      <a:cubicBezTo>
                        <a:pt x="16560" y="187"/>
                        <a:pt x="16135" y="81"/>
                        <a:pt x="15817" y="81"/>
                      </a:cubicBezTo>
                      <a:cubicBezTo>
                        <a:pt x="15551" y="28"/>
                        <a:pt x="15259" y="1"/>
                        <a:pt x="149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35"/>
                <p:cNvSpPr/>
                <p:nvPr/>
              </p:nvSpPr>
              <p:spPr>
                <a:xfrm>
                  <a:off x="-1101512" y="1898414"/>
                  <a:ext cx="508009" cy="21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1" h="10095" extrusionOk="0">
                      <a:moveTo>
                        <a:pt x="18789" y="1"/>
                      </a:moveTo>
                      <a:cubicBezTo>
                        <a:pt x="18258" y="1"/>
                        <a:pt x="17833" y="1"/>
                        <a:pt x="17303" y="107"/>
                      </a:cubicBezTo>
                      <a:cubicBezTo>
                        <a:pt x="16560" y="213"/>
                        <a:pt x="15710" y="425"/>
                        <a:pt x="14967" y="744"/>
                      </a:cubicBezTo>
                      <a:cubicBezTo>
                        <a:pt x="13588" y="1168"/>
                        <a:pt x="12738" y="1593"/>
                        <a:pt x="12738" y="1593"/>
                      </a:cubicBezTo>
                      <a:lnTo>
                        <a:pt x="12101" y="1911"/>
                      </a:lnTo>
                      <a:lnTo>
                        <a:pt x="10509" y="2654"/>
                      </a:lnTo>
                      <a:cubicBezTo>
                        <a:pt x="9235" y="3291"/>
                        <a:pt x="7643" y="4247"/>
                        <a:pt x="5945" y="5308"/>
                      </a:cubicBezTo>
                      <a:cubicBezTo>
                        <a:pt x="4459" y="6263"/>
                        <a:pt x="3079" y="7219"/>
                        <a:pt x="1699" y="8386"/>
                      </a:cubicBezTo>
                      <a:cubicBezTo>
                        <a:pt x="1062" y="8811"/>
                        <a:pt x="425" y="9448"/>
                        <a:pt x="1" y="10085"/>
                      </a:cubicBezTo>
                      <a:cubicBezTo>
                        <a:pt x="1" y="10091"/>
                        <a:pt x="4" y="10095"/>
                        <a:pt x="10" y="10095"/>
                      </a:cubicBezTo>
                      <a:cubicBezTo>
                        <a:pt x="98" y="10095"/>
                        <a:pt x="812" y="9400"/>
                        <a:pt x="1805" y="8705"/>
                      </a:cubicBezTo>
                      <a:cubicBezTo>
                        <a:pt x="3291" y="7643"/>
                        <a:pt x="4671" y="6688"/>
                        <a:pt x="6263" y="5839"/>
                      </a:cubicBezTo>
                      <a:cubicBezTo>
                        <a:pt x="7856" y="4883"/>
                        <a:pt x="9554" y="4034"/>
                        <a:pt x="10828" y="3503"/>
                      </a:cubicBezTo>
                      <a:lnTo>
                        <a:pt x="12420" y="2760"/>
                      </a:lnTo>
                      <a:lnTo>
                        <a:pt x="12951" y="2442"/>
                      </a:lnTo>
                      <a:cubicBezTo>
                        <a:pt x="12951" y="2442"/>
                        <a:pt x="13800" y="2124"/>
                        <a:pt x="15180" y="1593"/>
                      </a:cubicBezTo>
                      <a:cubicBezTo>
                        <a:pt x="15923" y="1274"/>
                        <a:pt x="16666" y="1062"/>
                        <a:pt x="17409" y="850"/>
                      </a:cubicBezTo>
                      <a:cubicBezTo>
                        <a:pt x="17833" y="744"/>
                        <a:pt x="18258" y="744"/>
                        <a:pt x="18683" y="744"/>
                      </a:cubicBezTo>
                      <a:lnTo>
                        <a:pt x="19320" y="744"/>
                      </a:lnTo>
                      <a:cubicBezTo>
                        <a:pt x="19532" y="744"/>
                        <a:pt x="19744" y="744"/>
                        <a:pt x="19956" y="850"/>
                      </a:cubicBezTo>
                      <a:cubicBezTo>
                        <a:pt x="20699" y="1168"/>
                        <a:pt x="21442" y="1699"/>
                        <a:pt x="21867" y="2442"/>
                      </a:cubicBezTo>
                      <a:cubicBezTo>
                        <a:pt x="22292" y="3079"/>
                        <a:pt x="22610" y="3822"/>
                        <a:pt x="22929" y="4565"/>
                      </a:cubicBezTo>
                      <a:cubicBezTo>
                        <a:pt x="23141" y="5308"/>
                        <a:pt x="23459" y="5945"/>
                        <a:pt x="23990" y="6582"/>
                      </a:cubicBezTo>
                      <a:cubicBezTo>
                        <a:pt x="23990" y="6582"/>
                        <a:pt x="23672" y="5733"/>
                        <a:pt x="23247" y="4353"/>
                      </a:cubicBezTo>
                      <a:cubicBezTo>
                        <a:pt x="22929" y="3610"/>
                        <a:pt x="22610" y="2867"/>
                        <a:pt x="22292" y="2230"/>
                      </a:cubicBezTo>
                      <a:cubicBezTo>
                        <a:pt x="21867" y="1274"/>
                        <a:pt x="21124" y="637"/>
                        <a:pt x="20275" y="213"/>
                      </a:cubicBezTo>
                      <a:cubicBezTo>
                        <a:pt x="19956" y="213"/>
                        <a:pt x="19744" y="107"/>
                        <a:pt x="19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35"/>
                <p:cNvSpPr/>
                <p:nvPr/>
              </p:nvSpPr>
              <p:spPr>
                <a:xfrm>
                  <a:off x="-1189177" y="2249051"/>
                  <a:ext cx="638363" cy="19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9264" extrusionOk="0">
                      <a:moveTo>
                        <a:pt x="30147" y="1"/>
                      </a:moveTo>
                      <a:cubicBezTo>
                        <a:pt x="29298" y="213"/>
                        <a:pt x="28448" y="425"/>
                        <a:pt x="27599" y="850"/>
                      </a:cubicBezTo>
                      <a:cubicBezTo>
                        <a:pt x="25795" y="1487"/>
                        <a:pt x="23990" y="2230"/>
                        <a:pt x="22186" y="3185"/>
                      </a:cubicBezTo>
                      <a:cubicBezTo>
                        <a:pt x="20275" y="4140"/>
                        <a:pt x="18364" y="5202"/>
                        <a:pt x="16878" y="5839"/>
                      </a:cubicBezTo>
                      <a:lnTo>
                        <a:pt x="14543" y="6900"/>
                      </a:lnTo>
                      <a:lnTo>
                        <a:pt x="14331" y="7006"/>
                      </a:lnTo>
                      <a:lnTo>
                        <a:pt x="13800" y="7219"/>
                      </a:lnTo>
                      <a:cubicBezTo>
                        <a:pt x="13057" y="7537"/>
                        <a:pt x="12420" y="7749"/>
                        <a:pt x="11783" y="7962"/>
                      </a:cubicBezTo>
                      <a:cubicBezTo>
                        <a:pt x="10828" y="8174"/>
                        <a:pt x="9873" y="8386"/>
                        <a:pt x="8917" y="8492"/>
                      </a:cubicBezTo>
                      <a:cubicBezTo>
                        <a:pt x="8568" y="8531"/>
                        <a:pt x="8204" y="8556"/>
                        <a:pt x="7831" y="8556"/>
                      </a:cubicBezTo>
                      <a:cubicBezTo>
                        <a:pt x="7185" y="8556"/>
                        <a:pt x="6512" y="8482"/>
                        <a:pt x="5839" y="8280"/>
                      </a:cubicBezTo>
                      <a:cubicBezTo>
                        <a:pt x="4990" y="7962"/>
                        <a:pt x="4141" y="7643"/>
                        <a:pt x="3398" y="7113"/>
                      </a:cubicBezTo>
                      <a:cubicBezTo>
                        <a:pt x="2655" y="6688"/>
                        <a:pt x="2018" y="6157"/>
                        <a:pt x="1381" y="5733"/>
                      </a:cubicBezTo>
                      <a:cubicBezTo>
                        <a:pt x="1062" y="5308"/>
                        <a:pt x="638" y="4883"/>
                        <a:pt x="319" y="4459"/>
                      </a:cubicBezTo>
                      <a:cubicBezTo>
                        <a:pt x="107" y="4140"/>
                        <a:pt x="1" y="3928"/>
                        <a:pt x="1" y="3928"/>
                      </a:cubicBezTo>
                      <a:cubicBezTo>
                        <a:pt x="1" y="4140"/>
                        <a:pt x="1" y="4353"/>
                        <a:pt x="1" y="4565"/>
                      </a:cubicBezTo>
                      <a:cubicBezTo>
                        <a:pt x="319" y="5096"/>
                        <a:pt x="638" y="5520"/>
                        <a:pt x="1062" y="5945"/>
                      </a:cubicBezTo>
                      <a:cubicBezTo>
                        <a:pt x="1593" y="6476"/>
                        <a:pt x="2230" y="7006"/>
                        <a:pt x="2973" y="7537"/>
                      </a:cubicBezTo>
                      <a:cubicBezTo>
                        <a:pt x="3716" y="8068"/>
                        <a:pt x="4671" y="8492"/>
                        <a:pt x="5627" y="8811"/>
                      </a:cubicBezTo>
                      <a:cubicBezTo>
                        <a:pt x="6500" y="9073"/>
                        <a:pt x="7445" y="9263"/>
                        <a:pt x="8344" y="9263"/>
                      </a:cubicBezTo>
                      <a:cubicBezTo>
                        <a:pt x="8538" y="9263"/>
                        <a:pt x="8729" y="9254"/>
                        <a:pt x="8917" y="9235"/>
                      </a:cubicBezTo>
                      <a:cubicBezTo>
                        <a:pt x="9979" y="9129"/>
                        <a:pt x="10934" y="8917"/>
                        <a:pt x="11889" y="8705"/>
                      </a:cubicBezTo>
                      <a:cubicBezTo>
                        <a:pt x="12845" y="8492"/>
                        <a:pt x="13482" y="8174"/>
                        <a:pt x="14012" y="8068"/>
                      </a:cubicBezTo>
                      <a:lnTo>
                        <a:pt x="14649" y="7856"/>
                      </a:lnTo>
                      <a:lnTo>
                        <a:pt x="14755" y="7749"/>
                      </a:lnTo>
                      <a:cubicBezTo>
                        <a:pt x="14755" y="7749"/>
                        <a:pt x="18683" y="5839"/>
                        <a:pt x="22398" y="3716"/>
                      </a:cubicBezTo>
                      <a:cubicBezTo>
                        <a:pt x="24415" y="2760"/>
                        <a:pt x="26219" y="1699"/>
                        <a:pt x="27705" y="1168"/>
                      </a:cubicBezTo>
                      <a:cubicBezTo>
                        <a:pt x="28555" y="850"/>
                        <a:pt x="29404" y="425"/>
                        <a:pt x="30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35"/>
                <p:cNvSpPr/>
                <p:nvPr/>
              </p:nvSpPr>
              <p:spPr>
                <a:xfrm>
                  <a:off x="-1703899" y="2467069"/>
                  <a:ext cx="271993" cy="41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19560" extrusionOk="0">
                      <a:moveTo>
                        <a:pt x="2867" y="1"/>
                      </a:moveTo>
                      <a:cubicBezTo>
                        <a:pt x="1699" y="2230"/>
                        <a:pt x="956" y="4671"/>
                        <a:pt x="532" y="7113"/>
                      </a:cubicBezTo>
                      <a:cubicBezTo>
                        <a:pt x="213" y="8811"/>
                        <a:pt x="1" y="10510"/>
                        <a:pt x="1" y="12314"/>
                      </a:cubicBezTo>
                      <a:cubicBezTo>
                        <a:pt x="1" y="12845"/>
                        <a:pt x="107" y="13482"/>
                        <a:pt x="107" y="14119"/>
                      </a:cubicBezTo>
                      <a:lnTo>
                        <a:pt x="213" y="14755"/>
                      </a:lnTo>
                      <a:lnTo>
                        <a:pt x="213" y="14968"/>
                      </a:lnTo>
                      <a:cubicBezTo>
                        <a:pt x="213" y="15074"/>
                        <a:pt x="319" y="15180"/>
                        <a:pt x="426" y="15392"/>
                      </a:cubicBezTo>
                      <a:cubicBezTo>
                        <a:pt x="532" y="16029"/>
                        <a:pt x="850" y="16560"/>
                        <a:pt x="1169" y="17091"/>
                      </a:cubicBezTo>
                      <a:cubicBezTo>
                        <a:pt x="1593" y="17940"/>
                        <a:pt x="2336" y="18577"/>
                        <a:pt x="3185" y="19001"/>
                      </a:cubicBezTo>
                      <a:cubicBezTo>
                        <a:pt x="3889" y="19353"/>
                        <a:pt x="4738" y="19559"/>
                        <a:pt x="5612" y="19559"/>
                      </a:cubicBezTo>
                      <a:cubicBezTo>
                        <a:pt x="5793" y="19559"/>
                        <a:pt x="5975" y="19550"/>
                        <a:pt x="6158" y="19532"/>
                      </a:cubicBezTo>
                      <a:cubicBezTo>
                        <a:pt x="7962" y="19320"/>
                        <a:pt x="9660" y="18683"/>
                        <a:pt x="11147" y="17728"/>
                      </a:cubicBezTo>
                      <a:cubicBezTo>
                        <a:pt x="12314" y="16985"/>
                        <a:pt x="12845" y="16135"/>
                        <a:pt x="12845" y="16135"/>
                      </a:cubicBezTo>
                      <a:cubicBezTo>
                        <a:pt x="12836" y="16126"/>
                        <a:pt x="12822" y="16122"/>
                        <a:pt x="12803" y="16122"/>
                      </a:cubicBezTo>
                      <a:cubicBezTo>
                        <a:pt x="12605" y="16122"/>
                        <a:pt x="11885" y="16606"/>
                        <a:pt x="10722" y="17091"/>
                      </a:cubicBezTo>
                      <a:cubicBezTo>
                        <a:pt x="9342" y="17834"/>
                        <a:pt x="7750" y="18152"/>
                        <a:pt x="6051" y="18258"/>
                      </a:cubicBezTo>
                      <a:cubicBezTo>
                        <a:pt x="5308" y="18258"/>
                        <a:pt x="4565" y="18046"/>
                        <a:pt x="3822" y="17728"/>
                      </a:cubicBezTo>
                      <a:cubicBezTo>
                        <a:pt x="3292" y="17409"/>
                        <a:pt x="2867" y="16878"/>
                        <a:pt x="2549" y="16348"/>
                      </a:cubicBezTo>
                      <a:cubicBezTo>
                        <a:pt x="2336" y="15923"/>
                        <a:pt x="2124" y="15392"/>
                        <a:pt x="2018" y="14968"/>
                      </a:cubicBezTo>
                      <a:cubicBezTo>
                        <a:pt x="2018" y="14862"/>
                        <a:pt x="1912" y="14755"/>
                        <a:pt x="1912" y="14543"/>
                      </a:cubicBezTo>
                      <a:cubicBezTo>
                        <a:pt x="1912" y="14543"/>
                        <a:pt x="1912" y="14437"/>
                        <a:pt x="1912" y="14437"/>
                      </a:cubicBezTo>
                      <a:cubicBezTo>
                        <a:pt x="1912" y="14437"/>
                        <a:pt x="1912" y="14225"/>
                        <a:pt x="1805" y="13800"/>
                      </a:cubicBezTo>
                      <a:cubicBezTo>
                        <a:pt x="1699" y="13376"/>
                        <a:pt x="1593" y="12845"/>
                        <a:pt x="1593" y="12314"/>
                      </a:cubicBezTo>
                      <a:cubicBezTo>
                        <a:pt x="1487" y="10616"/>
                        <a:pt x="1593" y="9024"/>
                        <a:pt x="1805" y="7325"/>
                      </a:cubicBezTo>
                      <a:cubicBezTo>
                        <a:pt x="2230" y="3610"/>
                        <a:pt x="3079" y="1"/>
                        <a:pt x="28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35"/>
                <p:cNvSpPr/>
                <p:nvPr/>
              </p:nvSpPr>
              <p:spPr>
                <a:xfrm rot="524831">
                  <a:off x="731398" y="3458725"/>
                  <a:ext cx="236024" cy="1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28" name="Google Shape;1928;p35"/>
          <p:cNvSpPr/>
          <p:nvPr/>
        </p:nvSpPr>
        <p:spPr>
          <a:xfrm>
            <a:off x="6069825" y="4501775"/>
            <a:ext cx="14700" cy="19800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35"/>
          <p:cNvSpPr/>
          <p:nvPr/>
        </p:nvSpPr>
        <p:spPr>
          <a:xfrm rot="-2512672">
            <a:off x="6080532" y="4518096"/>
            <a:ext cx="11685" cy="19784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35"/>
          <p:cNvSpPr/>
          <p:nvPr/>
        </p:nvSpPr>
        <p:spPr>
          <a:xfrm rot="-2827266">
            <a:off x="6100308" y="4520242"/>
            <a:ext cx="5731" cy="40968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35;p36">
            <a:extLst>
              <a:ext uri="{FF2B5EF4-FFF2-40B4-BE49-F238E27FC236}">
                <a16:creationId xmlns:a16="http://schemas.microsoft.com/office/drawing/2014/main" id="{819A0D53-0FE0-4B2E-BF98-B1BB760E1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5401" y="974628"/>
            <a:ext cx="3513198" cy="20888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02</a:t>
            </a:r>
            <a:br>
              <a:rPr lang="en" sz="7000"/>
            </a:br>
            <a:r>
              <a:rPr lang="en" sz="7000"/>
              <a:t>Penhwang</a:t>
            </a:r>
            <a:endParaRPr sz="7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35395-88EC-48EB-A484-D64290EC90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5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2498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7"/>
          <p:cNvSpPr/>
          <p:nvPr/>
        </p:nvSpPr>
        <p:spPr>
          <a:xfrm>
            <a:off x="1654628" y="1524000"/>
            <a:ext cx="5737065" cy="2814388"/>
          </a:xfrm>
          <a:custGeom>
            <a:avLst/>
            <a:gdLst/>
            <a:ahLst/>
            <a:cxnLst/>
            <a:rect l="l" t="t" r="r" b="b"/>
            <a:pathLst>
              <a:path w="168254" h="146139" extrusionOk="0">
                <a:moveTo>
                  <a:pt x="4437" y="1"/>
                </a:moveTo>
                <a:cubicBezTo>
                  <a:pt x="2002" y="1"/>
                  <a:pt x="0" y="1969"/>
                  <a:pt x="0" y="4437"/>
                </a:cubicBezTo>
                <a:lnTo>
                  <a:pt x="0" y="141702"/>
                </a:lnTo>
                <a:cubicBezTo>
                  <a:pt x="0" y="144137"/>
                  <a:pt x="2002" y="146139"/>
                  <a:pt x="4437" y="146139"/>
                </a:cubicBezTo>
                <a:lnTo>
                  <a:pt x="163817" y="146139"/>
                </a:lnTo>
                <a:cubicBezTo>
                  <a:pt x="166252" y="146139"/>
                  <a:pt x="168254" y="144137"/>
                  <a:pt x="168254" y="141702"/>
                </a:cubicBezTo>
                <a:lnTo>
                  <a:pt x="168254" y="4437"/>
                </a:lnTo>
                <a:cubicBezTo>
                  <a:pt x="168254" y="1969"/>
                  <a:pt x="166252" y="1"/>
                  <a:pt x="163817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5B20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CD"/>
              </a:solidFill>
            </a:endParaRPr>
          </a:p>
        </p:txBody>
      </p:sp>
      <p:sp>
        <p:nvSpPr>
          <p:cNvPr id="2908" name="Google Shape;2908;p47"/>
          <p:cNvSpPr/>
          <p:nvPr/>
        </p:nvSpPr>
        <p:spPr>
          <a:xfrm>
            <a:off x="6572505" y="1344802"/>
            <a:ext cx="46976" cy="46953"/>
          </a:xfrm>
          <a:custGeom>
            <a:avLst/>
            <a:gdLst/>
            <a:ahLst/>
            <a:cxnLst/>
            <a:rect l="l" t="t" r="r" b="b"/>
            <a:pathLst>
              <a:path w="2036" h="2035" extrusionOk="0">
                <a:moveTo>
                  <a:pt x="1035" y="0"/>
                </a:moveTo>
                <a:cubicBezTo>
                  <a:pt x="468" y="0"/>
                  <a:pt x="1" y="467"/>
                  <a:pt x="1" y="1034"/>
                </a:cubicBezTo>
                <a:cubicBezTo>
                  <a:pt x="1" y="1601"/>
                  <a:pt x="468" y="2035"/>
                  <a:pt x="1035" y="2035"/>
                </a:cubicBezTo>
                <a:cubicBezTo>
                  <a:pt x="1602" y="2035"/>
                  <a:pt x="2035" y="1601"/>
                  <a:pt x="2035" y="1034"/>
                </a:cubicBezTo>
                <a:cubicBezTo>
                  <a:pt x="2035" y="467"/>
                  <a:pt x="1602" y="0"/>
                  <a:pt x="1035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47"/>
          <p:cNvSpPr/>
          <p:nvPr/>
        </p:nvSpPr>
        <p:spPr>
          <a:xfrm>
            <a:off x="6458430" y="1270578"/>
            <a:ext cx="85516" cy="50023"/>
          </a:xfrm>
          <a:custGeom>
            <a:avLst/>
            <a:gdLst/>
            <a:ahLst/>
            <a:cxnLst/>
            <a:rect l="l" t="t" r="r" b="b"/>
            <a:pathLst>
              <a:path w="3537" h="2069" extrusionOk="0">
                <a:moveTo>
                  <a:pt x="1768" y="1"/>
                </a:moveTo>
                <a:cubicBezTo>
                  <a:pt x="768" y="1"/>
                  <a:pt x="0" y="801"/>
                  <a:pt x="0" y="1802"/>
                </a:cubicBezTo>
                <a:lnTo>
                  <a:pt x="0" y="2069"/>
                </a:lnTo>
                <a:lnTo>
                  <a:pt x="3536" y="2069"/>
                </a:lnTo>
                <a:lnTo>
                  <a:pt x="3536" y="1802"/>
                </a:lnTo>
                <a:cubicBezTo>
                  <a:pt x="3536" y="801"/>
                  <a:pt x="2736" y="1"/>
                  <a:pt x="1768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47"/>
          <p:cNvSpPr/>
          <p:nvPr/>
        </p:nvSpPr>
        <p:spPr>
          <a:xfrm>
            <a:off x="4415086" y="3327591"/>
            <a:ext cx="29061" cy="29859"/>
          </a:xfrm>
          <a:custGeom>
            <a:avLst/>
            <a:gdLst/>
            <a:ahLst/>
            <a:cxnLst/>
            <a:rect l="l" t="t" r="r" b="b"/>
            <a:pathLst>
              <a:path w="1202" h="1235" extrusionOk="0">
                <a:moveTo>
                  <a:pt x="601" y="0"/>
                </a:moveTo>
                <a:cubicBezTo>
                  <a:pt x="267" y="0"/>
                  <a:pt x="0" y="267"/>
                  <a:pt x="0" y="601"/>
                </a:cubicBezTo>
                <a:cubicBezTo>
                  <a:pt x="0" y="934"/>
                  <a:pt x="267" y="1235"/>
                  <a:pt x="601" y="1235"/>
                </a:cubicBezTo>
                <a:cubicBezTo>
                  <a:pt x="934" y="1235"/>
                  <a:pt x="1201" y="968"/>
                  <a:pt x="1201" y="601"/>
                </a:cubicBezTo>
                <a:cubicBezTo>
                  <a:pt x="1201" y="267"/>
                  <a:pt x="934" y="0"/>
                  <a:pt x="601" y="0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8CC40F-8C18-4340-BB23-60383740ED78}"/>
              </a:ext>
            </a:extLst>
          </p:cNvPr>
          <p:cNvGrpSpPr/>
          <p:nvPr/>
        </p:nvGrpSpPr>
        <p:grpSpPr>
          <a:xfrm>
            <a:off x="2176693" y="2064418"/>
            <a:ext cx="869735" cy="1773848"/>
            <a:chOff x="2176693" y="2064418"/>
            <a:chExt cx="869735" cy="1773848"/>
          </a:xfrm>
        </p:grpSpPr>
        <p:grpSp>
          <p:nvGrpSpPr>
            <p:cNvPr id="147" name="Google Shape;1699;p33">
              <a:extLst>
                <a:ext uri="{FF2B5EF4-FFF2-40B4-BE49-F238E27FC236}">
                  <a16:creationId xmlns:a16="http://schemas.microsoft.com/office/drawing/2014/main" id="{98A5D030-4998-4D0E-AB72-3157D837ADD6}"/>
                </a:ext>
              </a:extLst>
            </p:cNvPr>
            <p:cNvGrpSpPr/>
            <p:nvPr/>
          </p:nvGrpSpPr>
          <p:grpSpPr>
            <a:xfrm flipH="1">
              <a:off x="2225652" y="3029602"/>
              <a:ext cx="445026" cy="655694"/>
              <a:chOff x="1982800" y="238550"/>
              <a:chExt cx="3509000" cy="5170125"/>
            </a:xfrm>
          </p:grpSpPr>
          <p:sp>
            <p:nvSpPr>
              <p:cNvPr id="148" name="Google Shape;1700;p33">
                <a:extLst>
                  <a:ext uri="{FF2B5EF4-FFF2-40B4-BE49-F238E27FC236}">
                    <a16:creationId xmlns:a16="http://schemas.microsoft.com/office/drawing/2014/main" id="{799635D0-67DE-473D-8F74-43B0D848AC72}"/>
                  </a:ext>
                </a:extLst>
              </p:cNvPr>
              <p:cNvSpPr/>
              <p:nvPr/>
            </p:nvSpPr>
            <p:spPr>
              <a:xfrm>
                <a:off x="2054750" y="2643100"/>
                <a:ext cx="3437050" cy="2520475"/>
              </a:xfrm>
              <a:custGeom>
                <a:avLst/>
                <a:gdLst/>
                <a:ahLst/>
                <a:cxnLst/>
                <a:rect l="l" t="t" r="r" b="b"/>
                <a:pathLst>
                  <a:path w="137482" h="100819" extrusionOk="0">
                    <a:moveTo>
                      <a:pt x="83790" y="1"/>
                    </a:moveTo>
                    <a:cubicBezTo>
                      <a:pt x="36086" y="1"/>
                      <a:pt x="32377" y="44820"/>
                      <a:pt x="32377" y="44820"/>
                    </a:cubicBezTo>
                    <a:cubicBezTo>
                      <a:pt x="32377" y="44820"/>
                      <a:pt x="24574" y="36248"/>
                      <a:pt x="17277" y="36248"/>
                    </a:cubicBezTo>
                    <a:cubicBezTo>
                      <a:pt x="15461" y="36248"/>
                      <a:pt x="13677" y="36779"/>
                      <a:pt x="12052" y="38105"/>
                    </a:cubicBezTo>
                    <a:cubicBezTo>
                      <a:pt x="1" y="47938"/>
                      <a:pt x="22065" y="89188"/>
                      <a:pt x="22065" y="89188"/>
                    </a:cubicBezTo>
                    <a:cubicBezTo>
                      <a:pt x="22065" y="89188"/>
                      <a:pt x="10493" y="89488"/>
                      <a:pt x="14570" y="96743"/>
                    </a:cubicBezTo>
                    <a:cubicBezTo>
                      <a:pt x="16182" y="99630"/>
                      <a:pt x="35338" y="100818"/>
                      <a:pt x="57869" y="100818"/>
                    </a:cubicBezTo>
                    <a:cubicBezTo>
                      <a:pt x="91482" y="100818"/>
                      <a:pt x="132604" y="98174"/>
                      <a:pt x="134184" y="94584"/>
                    </a:cubicBezTo>
                    <a:cubicBezTo>
                      <a:pt x="137481" y="87210"/>
                      <a:pt x="126210" y="85591"/>
                      <a:pt x="126210" y="85591"/>
                    </a:cubicBezTo>
                    <a:cubicBezTo>
                      <a:pt x="135023" y="69223"/>
                      <a:pt x="136642" y="41163"/>
                      <a:pt x="125610" y="34867"/>
                    </a:cubicBezTo>
                    <a:cubicBezTo>
                      <a:pt x="124435" y="34205"/>
                      <a:pt x="123293" y="33922"/>
                      <a:pt x="122199" y="33922"/>
                    </a:cubicBezTo>
                    <a:cubicBezTo>
                      <a:pt x="115868" y="33922"/>
                      <a:pt x="111160" y="43381"/>
                      <a:pt x="111160" y="43381"/>
                    </a:cubicBezTo>
                    <a:cubicBezTo>
                      <a:pt x="109122" y="25094"/>
                      <a:pt x="93473" y="572"/>
                      <a:pt x="93473" y="572"/>
                    </a:cubicBezTo>
                    <a:cubicBezTo>
                      <a:pt x="90059" y="183"/>
                      <a:pt x="86835" y="1"/>
                      <a:pt x="837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01;p33">
                <a:extLst>
                  <a:ext uri="{FF2B5EF4-FFF2-40B4-BE49-F238E27FC236}">
                    <a16:creationId xmlns:a16="http://schemas.microsoft.com/office/drawing/2014/main" id="{EA8CC8D4-1B6E-48C2-A6BA-D4DF7792EAD7}"/>
                  </a:ext>
                </a:extLst>
              </p:cNvPr>
              <p:cNvSpPr/>
              <p:nvPr/>
            </p:nvSpPr>
            <p:spPr>
              <a:xfrm>
                <a:off x="2392000" y="4100325"/>
                <a:ext cx="3048825" cy="1063250"/>
              </a:xfrm>
              <a:custGeom>
                <a:avLst/>
                <a:gdLst/>
                <a:ahLst/>
                <a:cxnLst/>
                <a:rect l="l" t="t" r="r" b="b"/>
                <a:pathLst>
                  <a:path w="121953" h="42530" extrusionOk="0">
                    <a:moveTo>
                      <a:pt x="80911" y="0"/>
                    </a:moveTo>
                    <a:cubicBezTo>
                      <a:pt x="79378" y="0"/>
                      <a:pt x="78007" y="1458"/>
                      <a:pt x="76985" y="2480"/>
                    </a:cubicBezTo>
                    <a:cubicBezTo>
                      <a:pt x="73928" y="5478"/>
                      <a:pt x="71829" y="9255"/>
                      <a:pt x="68711" y="12193"/>
                    </a:cubicBezTo>
                    <a:cubicBezTo>
                      <a:pt x="66441" y="14413"/>
                      <a:pt x="63363" y="16846"/>
                      <a:pt x="60015" y="16846"/>
                    </a:cubicBezTo>
                    <a:cubicBezTo>
                      <a:pt x="59384" y="16846"/>
                      <a:pt x="58745" y="16759"/>
                      <a:pt x="58099" y="16570"/>
                    </a:cubicBezTo>
                    <a:cubicBezTo>
                      <a:pt x="56240" y="16090"/>
                      <a:pt x="53602" y="14111"/>
                      <a:pt x="53123" y="12193"/>
                    </a:cubicBezTo>
                    <a:lnTo>
                      <a:pt x="53123" y="12193"/>
                    </a:lnTo>
                    <a:cubicBezTo>
                      <a:pt x="52091" y="14371"/>
                      <a:pt x="54348" y="32998"/>
                      <a:pt x="49043" y="32998"/>
                    </a:cubicBezTo>
                    <a:cubicBezTo>
                      <a:pt x="48800" y="32998"/>
                      <a:pt x="48541" y="32959"/>
                      <a:pt x="48266" y="32878"/>
                    </a:cubicBezTo>
                    <a:cubicBezTo>
                      <a:pt x="42210" y="31079"/>
                      <a:pt x="44429" y="9914"/>
                      <a:pt x="44429" y="9914"/>
                    </a:cubicBezTo>
                    <a:lnTo>
                      <a:pt x="40891" y="7156"/>
                    </a:lnTo>
                    <a:lnTo>
                      <a:pt x="17988" y="29820"/>
                    </a:lnTo>
                    <a:cubicBezTo>
                      <a:pt x="17988" y="29820"/>
                      <a:pt x="20566" y="36176"/>
                      <a:pt x="12652" y="37255"/>
                    </a:cubicBezTo>
                    <a:cubicBezTo>
                      <a:pt x="11977" y="37340"/>
                      <a:pt x="11303" y="37379"/>
                      <a:pt x="10635" y="37379"/>
                    </a:cubicBezTo>
                    <a:cubicBezTo>
                      <a:pt x="6617" y="37379"/>
                      <a:pt x="2820" y="35962"/>
                      <a:pt x="301" y="34677"/>
                    </a:cubicBezTo>
                    <a:lnTo>
                      <a:pt x="301" y="34677"/>
                    </a:lnTo>
                    <a:cubicBezTo>
                      <a:pt x="1" y="35696"/>
                      <a:pt x="181" y="36955"/>
                      <a:pt x="1020" y="38454"/>
                    </a:cubicBezTo>
                    <a:cubicBezTo>
                      <a:pt x="2656" y="41341"/>
                      <a:pt x="21827" y="42529"/>
                      <a:pt x="44366" y="42529"/>
                    </a:cubicBezTo>
                    <a:cubicBezTo>
                      <a:pt x="77992" y="42529"/>
                      <a:pt x="119114" y="39885"/>
                      <a:pt x="120694" y="36295"/>
                    </a:cubicBezTo>
                    <a:cubicBezTo>
                      <a:pt x="121953" y="33477"/>
                      <a:pt x="121114" y="31499"/>
                      <a:pt x="119555" y="30120"/>
                    </a:cubicBezTo>
                    <a:cubicBezTo>
                      <a:pt x="119375" y="30899"/>
                      <a:pt x="119075" y="31739"/>
                      <a:pt x="118835" y="32638"/>
                    </a:cubicBezTo>
                    <a:cubicBezTo>
                      <a:pt x="117906" y="35531"/>
                      <a:pt x="108508" y="37042"/>
                      <a:pt x="99933" y="37042"/>
                    </a:cubicBezTo>
                    <a:cubicBezTo>
                      <a:pt x="94115" y="37042"/>
                      <a:pt x="88676" y="36346"/>
                      <a:pt x="86519" y="34916"/>
                    </a:cubicBezTo>
                    <a:cubicBezTo>
                      <a:pt x="83341" y="32818"/>
                      <a:pt x="83641" y="26043"/>
                      <a:pt x="83581" y="22745"/>
                    </a:cubicBezTo>
                    <a:cubicBezTo>
                      <a:pt x="83521" y="19448"/>
                      <a:pt x="83581" y="16150"/>
                      <a:pt x="83820" y="12852"/>
                    </a:cubicBezTo>
                    <a:cubicBezTo>
                      <a:pt x="83940" y="10094"/>
                      <a:pt x="84600" y="7096"/>
                      <a:pt x="84360" y="4338"/>
                    </a:cubicBezTo>
                    <a:cubicBezTo>
                      <a:pt x="84240" y="2719"/>
                      <a:pt x="83401" y="681"/>
                      <a:pt x="81722" y="141"/>
                    </a:cubicBezTo>
                    <a:cubicBezTo>
                      <a:pt x="81447" y="44"/>
                      <a:pt x="81177" y="0"/>
                      <a:pt x="80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02;p33">
                <a:extLst>
                  <a:ext uri="{FF2B5EF4-FFF2-40B4-BE49-F238E27FC236}">
                    <a16:creationId xmlns:a16="http://schemas.microsoft.com/office/drawing/2014/main" id="{0E67EEEB-2748-4471-B3F6-227E024A812B}"/>
                  </a:ext>
                </a:extLst>
              </p:cNvPr>
              <p:cNvSpPr/>
              <p:nvPr/>
            </p:nvSpPr>
            <p:spPr>
              <a:xfrm>
                <a:off x="3869950" y="2745825"/>
                <a:ext cx="1602350" cy="2117400"/>
              </a:xfrm>
              <a:custGeom>
                <a:avLst/>
                <a:gdLst/>
                <a:ahLst/>
                <a:cxnLst/>
                <a:rect l="l" t="t" r="r" b="b"/>
                <a:pathLst>
                  <a:path w="64094" h="84696" extrusionOk="0">
                    <a:moveTo>
                      <a:pt x="53664" y="81538"/>
                    </a:moveTo>
                    <a:cubicBezTo>
                      <a:pt x="53663" y="81539"/>
                      <a:pt x="53662" y="81541"/>
                      <a:pt x="53662" y="81542"/>
                    </a:cubicBezTo>
                    <a:lnTo>
                      <a:pt x="54021" y="81602"/>
                    </a:lnTo>
                    <a:cubicBezTo>
                      <a:pt x="53902" y="81579"/>
                      <a:pt x="53783" y="81558"/>
                      <a:pt x="53664" y="81538"/>
                    </a:cubicBezTo>
                    <a:close/>
                    <a:moveTo>
                      <a:pt x="23024" y="0"/>
                    </a:moveTo>
                    <a:cubicBezTo>
                      <a:pt x="20565" y="3058"/>
                      <a:pt x="16968" y="5097"/>
                      <a:pt x="13071" y="5636"/>
                    </a:cubicBezTo>
                    <a:cubicBezTo>
                      <a:pt x="2279" y="7495"/>
                      <a:pt x="8454" y="15649"/>
                      <a:pt x="4257" y="22964"/>
                    </a:cubicBezTo>
                    <a:cubicBezTo>
                      <a:pt x="2758" y="25602"/>
                      <a:pt x="480" y="27341"/>
                      <a:pt x="180" y="30458"/>
                    </a:cubicBezTo>
                    <a:cubicBezTo>
                      <a:pt x="0" y="31957"/>
                      <a:pt x="180" y="33396"/>
                      <a:pt x="720" y="34775"/>
                    </a:cubicBezTo>
                    <a:cubicBezTo>
                      <a:pt x="1319" y="36334"/>
                      <a:pt x="2099" y="37833"/>
                      <a:pt x="3058" y="39212"/>
                    </a:cubicBezTo>
                    <a:cubicBezTo>
                      <a:pt x="4437" y="41311"/>
                      <a:pt x="4377" y="43589"/>
                      <a:pt x="5336" y="45867"/>
                    </a:cubicBezTo>
                    <a:cubicBezTo>
                      <a:pt x="6356" y="48446"/>
                      <a:pt x="8394" y="50484"/>
                      <a:pt x="9533" y="53002"/>
                    </a:cubicBezTo>
                    <a:cubicBezTo>
                      <a:pt x="10751" y="55553"/>
                      <a:pt x="7821" y="75980"/>
                      <a:pt x="14614" y="75980"/>
                    </a:cubicBezTo>
                    <a:cubicBezTo>
                      <a:pt x="14847" y="75980"/>
                      <a:pt x="15092" y="75956"/>
                      <a:pt x="15349" y="75906"/>
                    </a:cubicBezTo>
                    <a:cubicBezTo>
                      <a:pt x="19726" y="75066"/>
                      <a:pt x="17987" y="65353"/>
                      <a:pt x="18227" y="62416"/>
                    </a:cubicBezTo>
                    <a:lnTo>
                      <a:pt x="18227" y="62416"/>
                    </a:lnTo>
                    <a:cubicBezTo>
                      <a:pt x="22364" y="65773"/>
                      <a:pt x="19246" y="72428"/>
                      <a:pt x="20446" y="76925"/>
                    </a:cubicBezTo>
                    <a:cubicBezTo>
                      <a:pt x="21345" y="80163"/>
                      <a:pt x="24643" y="83760"/>
                      <a:pt x="28000" y="84420"/>
                    </a:cubicBezTo>
                    <a:cubicBezTo>
                      <a:pt x="29033" y="84612"/>
                      <a:pt x="30064" y="84695"/>
                      <a:pt x="31092" y="84695"/>
                    </a:cubicBezTo>
                    <a:cubicBezTo>
                      <a:pt x="37659" y="84695"/>
                      <a:pt x="44155" y="81307"/>
                      <a:pt x="50790" y="81307"/>
                    </a:cubicBezTo>
                    <a:cubicBezTo>
                      <a:pt x="51745" y="81307"/>
                      <a:pt x="52703" y="81377"/>
                      <a:pt x="53664" y="81538"/>
                    </a:cubicBezTo>
                    <a:lnTo>
                      <a:pt x="53664" y="81538"/>
                    </a:lnTo>
                    <a:cubicBezTo>
                      <a:pt x="62475" y="65109"/>
                      <a:pt x="64093" y="37113"/>
                      <a:pt x="53062" y="30818"/>
                    </a:cubicBezTo>
                    <a:cubicBezTo>
                      <a:pt x="51874" y="30139"/>
                      <a:pt x="50719" y="29850"/>
                      <a:pt x="49613" y="29850"/>
                    </a:cubicBezTo>
                    <a:cubicBezTo>
                      <a:pt x="43302" y="29850"/>
                      <a:pt x="38612" y="39272"/>
                      <a:pt x="38612" y="39272"/>
                    </a:cubicBezTo>
                    <a:cubicBezTo>
                      <a:pt x="36994" y="25182"/>
                      <a:pt x="27401" y="7375"/>
                      <a:pt x="2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03;p33">
                <a:extLst>
                  <a:ext uri="{FF2B5EF4-FFF2-40B4-BE49-F238E27FC236}">
                    <a16:creationId xmlns:a16="http://schemas.microsoft.com/office/drawing/2014/main" id="{23A8BBA2-E984-45BA-8924-7063B372D619}"/>
                  </a:ext>
                </a:extLst>
              </p:cNvPr>
              <p:cNvSpPr/>
              <p:nvPr/>
            </p:nvSpPr>
            <p:spPr>
              <a:xfrm>
                <a:off x="3869950" y="3253950"/>
                <a:ext cx="1510925" cy="1609275"/>
              </a:xfrm>
              <a:custGeom>
                <a:avLst/>
                <a:gdLst/>
                <a:ahLst/>
                <a:cxnLst/>
                <a:rect l="l" t="t" r="r" b="b"/>
                <a:pathLst>
                  <a:path w="60437" h="64371" extrusionOk="0">
                    <a:moveTo>
                      <a:pt x="18527" y="1"/>
                    </a:moveTo>
                    <a:lnTo>
                      <a:pt x="18527" y="1"/>
                    </a:lnTo>
                    <a:cubicBezTo>
                      <a:pt x="18524" y="7"/>
                      <a:pt x="18521" y="13"/>
                      <a:pt x="18519" y="19"/>
                    </a:cubicBezTo>
                    <a:lnTo>
                      <a:pt x="18519" y="19"/>
                    </a:lnTo>
                    <a:cubicBezTo>
                      <a:pt x="18521" y="13"/>
                      <a:pt x="18524" y="7"/>
                      <a:pt x="18527" y="1"/>
                    </a:cubicBezTo>
                    <a:close/>
                    <a:moveTo>
                      <a:pt x="53603" y="61155"/>
                    </a:moveTo>
                    <a:lnTo>
                      <a:pt x="53603" y="61155"/>
                    </a:lnTo>
                    <a:cubicBezTo>
                      <a:pt x="53602" y="61156"/>
                      <a:pt x="53602" y="61156"/>
                      <a:pt x="53602" y="61157"/>
                    </a:cubicBezTo>
                    <a:lnTo>
                      <a:pt x="53961" y="61217"/>
                    </a:lnTo>
                    <a:cubicBezTo>
                      <a:pt x="53842" y="61195"/>
                      <a:pt x="53722" y="61174"/>
                      <a:pt x="53603" y="61155"/>
                    </a:cubicBezTo>
                    <a:close/>
                    <a:moveTo>
                      <a:pt x="18519" y="19"/>
                    </a:moveTo>
                    <a:lnTo>
                      <a:pt x="18519" y="19"/>
                    </a:lnTo>
                    <a:cubicBezTo>
                      <a:pt x="17984" y="1213"/>
                      <a:pt x="17627" y="2526"/>
                      <a:pt x="17568" y="3898"/>
                    </a:cubicBezTo>
                    <a:cubicBezTo>
                      <a:pt x="17088" y="8814"/>
                      <a:pt x="17028" y="13731"/>
                      <a:pt x="16788" y="18707"/>
                    </a:cubicBezTo>
                    <a:cubicBezTo>
                      <a:pt x="16728" y="20866"/>
                      <a:pt x="15589" y="22904"/>
                      <a:pt x="15649" y="25063"/>
                    </a:cubicBezTo>
                    <a:cubicBezTo>
                      <a:pt x="15769" y="27341"/>
                      <a:pt x="16368" y="29440"/>
                      <a:pt x="15889" y="31778"/>
                    </a:cubicBezTo>
                    <a:cubicBezTo>
                      <a:pt x="15769" y="32318"/>
                      <a:pt x="15349" y="34236"/>
                      <a:pt x="14630" y="34356"/>
                    </a:cubicBezTo>
                    <a:cubicBezTo>
                      <a:pt x="14576" y="34364"/>
                      <a:pt x="14526" y="34368"/>
                      <a:pt x="14478" y="34368"/>
                    </a:cubicBezTo>
                    <a:cubicBezTo>
                      <a:pt x="13446" y="34368"/>
                      <a:pt x="13610" y="32591"/>
                      <a:pt x="13610" y="32018"/>
                    </a:cubicBezTo>
                    <a:cubicBezTo>
                      <a:pt x="13610" y="29799"/>
                      <a:pt x="11752" y="28600"/>
                      <a:pt x="11212" y="26442"/>
                    </a:cubicBezTo>
                    <a:cubicBezTo>
                      <a:pt x="10553" y="23864"/>
                      <a:pt x="9054" y="21525"/>
                      <a:pt x="7015" y="19786"/>
                    </a:cubicBezTo>
                    <a:cubicBezTo>
                      <a:pt x="5516" y="18647"/>
                      <a:pt x="4077" y="17868"/>
                      <a:pt x="2938" y="16309"/>
                    </a:cubicBezTo>
                    <a:cubicBezTo>
                      <a:pt x="1979" y="14930"/>
                      <a:pt x="840" y="13731"/>
                      <a:pt x="240" y="12172"/>
                    </a:cubicBezTo>
                    <a:lnTo>
                      <a:pt x="240" y="12172"/>
                    </a:lnTo>
                    <a:cubicBezTo>
                      <a:pt x="0" y="12891"/>
                      <a:pt x="480" y="13731"/>
                      <a:pt x="720" y="14450"/>
                    </a:cubicBezTo>
                    <a:cubicBezTo>
                      <a:pt x="1319" y="16009"/>
                      <a:pt x="2159" y="17508"/>
                      <a:pt x="3058" y="18887"/>
                    </a:cubicBezTo>
                    <a:cubicBezTo>
                      <a:pt x="4437" y="20986"/>
                      <a:pt x="4437" y="23264"/>
                      <a:pt x="5336" y="25542"/>
                    </a:cubicBezTo>
                    <a:cubicBezTo>
                      <a:pt x="6356" y="28121"/>
                      <a:pt x="8394" y="30159"/>
                      <a:pt x="9593" y="32677"/>
                    </a:cubicBezTo>
                    <a:cubicBezTo>
                      <a:pt x="10753" y="35228"/>
                      <a:pt x="7821" y="55655"/>
                      <a:pt x="14614" y="55655"/>
                    </a:cubicBezTo>
                    <a:cubicBezTo>
                      <a:pt x="14847" y="55655"/>
                      <a:pt x="15092" y="55631"/>
                      <a:pt x="15349" y="55581"/>
                    </a:cubicBezTo>
                    <a:cubicBezTo>
                      <a:pt x="19726" y="54741"/>
                      <a:pt x="17987" y="45028"/>
                      <a:pt x="18227" y="42091"/>
                    </a:cubicBezTo>
                    <a:lnTo>
                      <a:pt x="18227" y="42091"/>
                    </a:lnTo>
                    <a:cubicBezTo>
                      <a:pt x="22424" y="45448"/>
                      <a:pt x="19246" y="52103"/>
                      <a:pt x="20505" y="56600"/>
                    </a:cubicBezTo>
                    <a:cubicBezTo>
                      <a:pt x="21345" y="59838"/>
                      <a:pt x="24702" y="63435"/>
                      <a:pt x="28000" y="64095"/>
                    </a:cubicBezTo>
                    <a:cubicBezTo>
                      <a:pt x="29025" y="64287"/>
                      <a:pt x="30049" y="64370"/>
                      <a:pt x="31072" y="64370"/>
                    </a:cubicBezTo>
                    <a:cubicBezTo>
                      <a:pt x="37638" y="64370"/>
                      <a:pt x="44163" y="60941"/>
                      <a:pt x="50833" y="60941"/>
                    </a:cubicBezTo>
                    <a:cubicBezTo>
                      <a:pt x="51754" y="60941"/>
                      <a:pt x="52676" y="61007"/>
                      <a:pt x="53603" y="61155"/>
                    </a:cubicBezTo>
                    <a:lnTo>
                      <a:pt x="53603" y="61155"/>
                    </a:lnTo>
                    <a:cubicBezTo>
                      <a:pt x="57199" y="54440"/>
                      <a:pt x="59597" y="45747"/>
                      <a:pt x="60437" y="37414"/>
                    </a:cubicBezTo>
                    <a:lnTo>
                      <a:pt x="60437" y="37414"/>
                    </a:lnTo>
                    <a:cubicBezTo>
                      <a:pt x="57694" y="43886"/>
                      <a:pt x="52694" y="51160"/>
                      <a:pt x="44473" y="51160"/>
                    </a:cubicBezTo>
                    <a:cubicBezTo>
                      <a:pt x="43707" y="51160"/>
                      <a:pt x="42913" y="51097"/>
                      <a:pt x="42090" y="50964"/>
                    </a:cubicBezTo>
                    <a:cubicBezTo>
                      <a:pt x="30039" y="49046"/>
                      <a:pt x="38373" y="25123"/>
                      <a:pt x="44009" y="11872"/>
                    </a:cubicBezTo>
                    <a:lnTo>
                      <a:pt x="44009" y="11872"/>
                    </a:lnTo>
                    <a:cubicBezTo>
                      <a:pt x="41790" y="13851"/>
                      <a:pt x="39931" y="16249"/>
                      <a:pt x="38552" y="18947"/>
                    </a:cubicBezTo>
                    <a:cubicBezTo>
                      <a:pt x="38193" y="15949"/>
                      <a:pt x="37593" y="13011"/>
                      <a:pt x="36754" y="10073"/>
                    </a:cubicBezTo>
                    <a:cubicBezTo>
                      <a:pt x="34895" y="15949"/>
                      <a:pt x="31538" y="24403"/>
                      <a:pt x="27221" y="25602"/>
                    </a:cubicBezTo>
                    <a:cubicBezTo>
                      <a:pt x="26947" y="25682"/>
                      <a:pt x="26683" y="25720"/>
                      <a:pt x="26429" y="25720"/>
                    </a:cubicBezTo>
                    <a:cubicBezTo>
                      <a:pt x="23076" y="25720"/>
                      <a:pt x="21478" y="19134"/>
                      <a:pt x="20865" y="16849"/>
                    </a:cubicBezTo>
                    <a:cubicBezTo>
                      <a:pt x="20206" y="14210"/>
                      <a:pt x="19666" y="11512"/>
                      <a:pt x="19246" y="8814"/>
                    </a:cubicBezTo>
                    <a:cubicBezTo>
                      <a:pt x="19067" y="7615"/>
                      <a:pt x="19007" y="6356"/>
                      <a:pt x="19067" y="5157"/>
                    </a:cubicBezTo>
                    <a:cubicBezTo>
                      <a:pt x="19067" y="3966"/>
                      <a:pt x="18120" y="941"/>
                      <a:pt x="18519" y="19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04;p33">
                <a:extLst>
                  <a:ext uri="{FF2B5EF4-FFF2-40B4-BE49-F238E27FC236}">
                    <a16:creationId xmlns:a16="http://schemas.microsoft.com/office/drawing/2014/main" id="{93C12A46-DC17-4897-ABEE-93977F92A577}"/>
                  </a:ext>
                </a:extLst>
              </p:cNvPr>
              <p:cNvSpPr/>
              <p:nvPr/>
            </p:nvSpPr>
            <p:spPr>
              <a:xfrm>
                <a:off x="2080186" y="3541494"/>
                <a:ext cx="1277253" cy="1397068"/>
              </a:xfrm>
              <a:custGeom>
                <a:avLst/>
                <a:gdLst/>
                <a:ahLst/>
                <a:cxnLst/>
                <a:rect l="l" t="t" r="r" b="b"/>
                <a:pathLst>
                  <a:path w="51085" h="55566" extrusionOk="0">
                    <a:moveTo>
                      <a:pt x="16239" y="1"/>
                    </a:moveTo>
                    <a:cubicBezTo>
                      <a:pt x="14430" y="1"/>
                      <a:pt x="12652" y="530"/>
                      <a:pt x="11033" y="1852"/>
                    </a:cubicBezTo>
                    <a:cubicBezTo>
                      <a:pt x="1" y="10905"/>
                      <a:pt x="17508" y="46160"/>
                      <a:pt x="20566" y="52096"/>
                    </a:cubicBezTo>
                    <a:cubicBezTo>
                      <a:pt x="20840" y="52104"/>
                      <a:pt x="21115" y="52108"/>
                      <a:pt x="21390" y="52108"/>
                    </a:cubicBezTo>
                    <a:cubicBezTo>
                      <a:pt x="23039" y="52108"/>
                      <a:pt x="24669" y="51976"/>
                      <a:pt x="25902" y="51976"/>
                    </a:cubicBezTo>
                    <a:cubicBezTo>
                      <a:pt x="30219" y="51976"/>
                      <a:pt x="33876" y="53355"/>
                      <a:pt x="38073" y="53895"/>
                    </a:cubicBezTo>
                    <a:cubicBezTo>
                      <a:pt x="40072" y="54219"/>
                      <a:pt x="40903" y="55565"/>
                      <a:pt x="42715" y="55565"/>
                    </a:cubicBezTo>
                    <a:cubicBezTo>
                      <a:pt x="42914" y="55565"/>
                      <a:pt x="43124" y="55549"/>
                      <a:pt x="43350" y="55513"/>
                    </a:cubicBezTo>
                    <a:cubicBezTo>
                      <a:pt x="44789" y="55334"/>
                      <a:pt x="47247" y="54194"/>
                      <a:pt x="48086" y="52935"/>
                    </a:cubicBezTo>
                    <a:cubicBezTo>
                      <a:pt x="51084" y="48439"/>
                      <a:pt x="47247" y="42743"/>
                      <a:pt x="45868" y="38666"/>
                    </a:cubicBezTo>
                    <a:cubicBezTo>
                      <a:pt x="45088" y="36267"/>
                      <a:pt x="45928" y="34528"/>
                      <a:pt x="45868" y="32190"/>
                    </a:cubicBezTo>
                    <a:cubicBezTo>
                      <a:pt x="45808" y="29612"/>
                      <a:pt x="44069" y="26134"/>
                      <a:pt x="43110" y="23676"/>
                    </a:cubicBezTo>
                    <a:cubicBezTo>
                      <a:pt x="41251" y="18760"/>
                      <a:pt x="37654" y="13843"/>
                      <a:pt x="34476" y="9646"/>
                    </a:cubicBezTo>
                    <a:cubicBezTo>
                      <a:pt x="33637" y="8507"/>
                      <a:pt x="32677" y="7188"/>
                      <a:pt x="31718" y="5929"/>
                    </a:cubicBezTo>
                    <a:cubicBezTo>
                      <a:pt x="31418" y="7608"/>
                      <a:pt x="31358" y="8627"/>
                      <a:pt x="31358" y="8627"/>
                    </a:cubicBezTo>
                    <a:cubicBezTo>
                      <a:pt x="31358" y="8627"/>
                      <a:pt x="23541" y="1"/>
                      <a:pt x="16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05;p33">
                <a:extLst>
                  <a:ext uri="{FF2B5EF4-FFF2-40B4-BE49-F238E27FC236}">
                    <a16:creationId xmlns:a16="http://schemas.microsoft.com/office/drawing/2014/main" id="{75BB7946-49C7-48A4-BCD1-1F8463BA868B}"/>
                  </a:ext>
                </a:extLst>
              </p:cNvPr>
              <p:cNvSpPr/>
              <p:nvPr/>
            </p:nvSpPr>
            <p:spPr>
              <a:xfrm>
                <a:off x="2423502" y="3644455"/>
                <a:ext cx="933850" cy="1319692"/>
              </a:xfrm>
              <a:custGeom>
                <a:avLst/>
                <a:gdLst/>
                <a:ahLst/>
                <a:cxnLst/>
                <a:rect l="l" t="t" r="r" b="b"/>
                <a:pathLst>
                  <a:path w="37354" h="51616" extrusionOk="0">
                    <a:moveTo>
                      <a:pt x="12291" y="0"/>
                    </a:moveTo>
                    <a:cubicBezTo>
                      <a:pt x="13790" y="8814"/>
                      <a:pt x="17747" y="35975"/>
                      <a:pt x="10253" y="38673"/>
                    </a:cubicBezTo>
                    <a:cubicBezTo>
                      <a:pt x="9700" y="38876"/>
                      <a:pt x="9142" y="38972"/>
                      <a:pt x="8580" y="38972"/>
                    </a:cubicBezTo>
                    <a:cubicBezTo>
                      <a:pt x="5665" y="38972"/>
                      <a:pt x="2664" y="36405"/>
                      <a:pt x="0" y="33037"/>
                    </a:cubicBezTo>
                    <a:lnTo>
                      <a:pt x="0" y="33037"/>
                    </a:lnTo>
                    <a:cubicBezTo>
                      <a:pt x="2818" y="40172"/>
                      <a:pt x="5756" y="46047"/>
                      <a:pt x="6835" y="48146"/>
                    </a:cubicBezTo>
                    <a:cubicBezTo>
                      <a:pt x="7315" y="48176"/>
                      <a:pt x="7798" y="48187"/>
                      <a:pt x="8276" y="48187"/>
                    </a:cubicBezTo>
                    <a:cubicBezTo>
                      <a:pt x="9709" y="48187"/>
                      <a:pt x="11092" y="48086"/>
                      <a:pt x="12171" y="48086"/>
                    </a:cubicBezTo>
                    <a:cubicBezTo>
                      <a:pt x="16488" y="48086"/>
                      <a:pt x="20145" y="49405"/>
                      <a:pt x="24342" y="50005"/>
                    </a:cubicBezTo>
                    <a:cubicBezTo>
                      <a:pt x="26341" y="50275"/>
                      <a:pt x="27172" y="51615"/>
                      <a:pt x="28983" y="51615"/>
                    </a:cubicBezTo>
                    <a:cubicBezTo>
                      <a:pt x="29182" y="51615"/>
                      <a:pt x="29393" y="51599"/>
                      <a:pt x="29619" y="51563"/>
                    </a:cubicBezTo>
                    <a:cubicBezTo>
                      <a:pt x="31058" y="51384"/>
                      <a:pt x="33516" y="50184"/>
                      <a:pt x="34355" y="48985"/>
                    </a:cubicBezTo>
                    <a:cubicBezTo>
                      <a:pt x="37353" y="44489"/>
                      <a:pt x="33516" y="38793"/>
                      <a:pt x="32137" y="34716"/>
                    </a:cubicBezTo>
                    <a:cubicBezTo>
                      <a:pt x="31357" y="32317"/>
                      <a:pt x="32197" y="30578"/>
                      <a:pt x="32137" y="28240"/>
                    </a:cubicBezTo>
                    <a:cubicBezTo>
                      <a:pt x="32077" y="25662"/>
                      <a:pt x="30278" y="22184"/>
                      <a:pt x="29379" y="19726"/>
                    </a:cubicBezTo>
                    <a:cubicBezTo>
                      <a:pt x="28479" y="17508"/>
                      <a:pt x="27400" y="15409"/>
                      <a:pt x="26081" y="13371"/>
                    </a:cubicBezTo>
                    <a:cubicBezTo>
                      <a:pt x="25602" y="16309"/>
                      <a:pt x="24822" y="19906"/>
                      <a:pt x="23563" y="21105"/>
                    </a:cubicBezTo>
                    <a:cubicBezTo>
                      <a:pt x="21524" y="23204"/>
                      <a:pt x="24762" y="32377"/>
                      <a:pt x="21884" y="33936"/>
                    </a:cubicBezTo>
                    <a:cubicBezTo>
                      <a:pt x="21830" y="33964"/>
                      <a:pt x="21778" y="33977"/>
                      <a:pt x="21726" y="33977"/>
                    </a:cubicBezTo>
                    <a:cubicBezTo>
                      <a:pt x="19758" y="33977"/>
                      <a:pt x="19242" y="14344"/>
                      <a:pt x="19066" y="3478"/>
                    </a:cubicBezTo>
                    <a:cubicBezTo>
                      <a:pt x="18707" y="2998"/>
                      <a:pt x="18287" y="2519"/>
                      <a:pt x="17987" y="1979"/>
                    </a:cubicBezTo>
                    <a:cubicBezTo>
                      <a:pt x="17687" y="3658"/>
                      <a:pt x="17567" y="4677"/>
                      <a:pt x="17567" y="4677"/>
                    </a:cubicBezTo>
                    <a:cubicBezTo>
                      <a:pt x="15949" y="2938"/>
                      <a:pt x="14210" y="1379"/>
                      <a:pt x="1229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706;p33">
                <a:extLst>
                  <a:ext uri="{FF2B5EF4-FFF2-40B4-BE49-F238E27FC236}">
                    <a16:creationId xmlns:a16="http://schemas.microsoft.com/office/drawing/2014/main" id="{5BA40FD2-2A4F-42E5-9EAE-DE2D82182319}"/>
                  </a:ext>
                </a:extLst>
              </p:cNvPr>
              <p:cNvSpPr/>
              <p:nvPr/>
            </p:nvSpPr>
            <p:spPr>
              <a:xfrm>
                <a:off x="4883225" y="4916275"/>
                <a:ext cx="290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11632" h="5936" extrusionOk="0">
                    <a:moveTo>
                      <a:pt x="3537" y="0"/>
                    </a:moveTo>
                    <a:cubicBezTo>
                      <a:pt x="2698" y="0"/>
                      <a:pt x="1859" y="60"/>
                      <a:pt x="1079" y="240"/>
                    </a:cubicBezTo>
                    <a:cubicBezTo>
                      <a:pt x="420" y="360"/>
                      <a:pt x="0" y="540"/>
                      <a:pt x="0" y="660"/>
                    </a:cubicBezTo>
                    <a:cubicBezTo>
                      <a:pt x="60" y="780"/>
                      <a:pt x="480" y="780"/>
                      <a:pt x="1139" y="780"/>
                    </a:cubicBezTo>
                    <a:cubicBezTo>
                      <a:pt x="1859" y="780"/>
                      <a:pt x="2638" y="839"/>
                      <a:pt x="3358" y="1019"/>
                    </a:cubicBezTo>
                    <a:cubicBezTo>
                      <a:pt x="4137" y="1139"/>
                      <a:pt x="4857" y="1319"/>
                      <a:pt x="5576" y="1619"/>
                    </a:cubicBezTo>
                    <a:cubicBezTo>
                      <a:pt x="6116" y="1799"/>
                      <a:pt x="6475" y="1979"/>
                      <a:pt x="6475" y="1979"/>
                    </a:cubicBezTo>
                    <a:cubicBezTo>
                      <a:pt x="6475" y="1979"/>
                      <a:pt x="6895" y="2099"/>
                      <a:pt x="7435" y="2338"/>
                    </a:cubicBezTo>
                    <a:cubicBezTo>
                      <a:pt x="8094" y="2638"/>
                      <a:pt x="8754" y="2998"/>
                      <a:pt x="9353" y="3478"/>
                    </a:cubicBezTo>
                    <a:cubicBezTo>
                      <a:pt x="9953" y="3897"/>
                      <a:pt x="10492" y="4437"/>
                      <a:pt x="10912" y="5096"/>
                    </a:cubicBezTo>
                    <a:cubicBezTo>
                      <a:pt x="11272" y="5576"/>
                      <a:pt x="11452" y="5936"/>
                      <a:pt x="11572" y="5936"/>
                    </a:cubicBezTo>
                    <a:cubicBezTo>
                      <a:pt x="11632" y="5876"/>
                      <a:pt x="11632" y="5516"/>
                      <a:pt x="11452" y="4797"/>
                    </a:cubicBezTo>
                    <a:cubicBezTo>
                      <a:pt x="11092" y="4017"/>
                      <a:pt x="10672" y="3298"/>
                      <a:pt x="10073" y="2698"/>
                    </a:cubicBezTo>
                    <a:cubicBezTo>
                      <a:pt x="9473" y="2099"/>
                      <a:pt x="8814" y="1619"/>
                      <a:pt x="8094" y="1199"/>
                    </a:cubicBezTo>
                    <a:cubicBezTo>
                      <a:pt x="7495" y="839"/>
                      <a:pt x="7075" y="660"/>
                      <a:pt x="7075" y="660"/>
                    </a:cubicBezTo>
                    <a:cubicBezTo>
                      <a:pt x="7075" y="660"/>
                      <a:pt x="6595" y="540"/>
                      <a:pt x="5936" y="360"/>
                    </a:cubicBezTo>
                    <a:cubicBezTo>
                      <a:pt x="5156" y="180"/>
                      <a:pt x="4317" y="60"/>
                      <a:pt x="353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707;p33">
                <a:extLst>
                  <a:ext uri="{FF2B5EF4-FFF2-40B4-BE49-F238E27FC236}">
                    <a16:creationId xmlns:a16="http://schemas.microsoft.com/office/drawing/2014/main" id="{3D0EA9DB-BD73-4DCD-9081-BE9042D696D2}"/>
                  </a:ext>
                </a:extLst>
              </p:cNvPr>
              <p:cNvSpPr/>
              <p:nvPr/>
            </p:nvSpPr>
            <p:spPr>
              <a:xfrm>
                <a:off x="5104289" y="4822729"/>
                <a:ext cx="23985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8418" extrusionOk="0">
                    <a:moveTo>
                      <a:pt x="1835" y="1"/>
                    </a:moveTo>
                    <a:cubicBezTo>
                      <a:pt x="776" y="1"/>
                      <a:pt x="0" y="145"/>
                      <a:pt x="0" y="263"/>
                    </a:cubicBezTo>
                    <a:cubicBezTo>
                      <a:pt x="0" y="503"/>
                      <a:pt x="1799" y="623"/>
                      <a:pt x="3418" y="1102"/>
                    </a:cubicBezTo>
                    <a:cubicBezTo>
                      <a:pt x="4137" y="1342"/>
                      <a:pt x="4857" y="1642"/>
                      <a:pt x="5516" y="2062"/>
                    </a:cubicBezTo>
                    <a:cubicBezTo>
                      <a:pt x="5696" y="2182"/>
                      <a:pt x="5936" y="2301"/>
                      <a:pt x="6116" y="2481"/>
                    </a:cubicBezTo>
                    <a:lnTo>
                      <a:pt x="6356" y="2601"/>
                    </a:lnTo>
                    <a:lnTo>
                      <a:pt x="6536" y="2781"/>
                    </a:lnTo>
                    <a:cubicBezTo>
                      <a:pt x="6715" y="2901"/>
                      <a:pt x="6895" y="3081"/>
                      <a:pt x="7075" y="3261"/>
                    </a:cubicBezTo>
                    <a:cubicBezTo>
                      <a:pt x="7615" y="3740"/>
                      <a:pt x="8035" y="4400"/>
                      <a:pt x="8334" y="5059"/>
                    </a:cubicBezTo>
                    <a:cubicBezTo>
                      <a:pt x="8634" y="5779"/>
                      <a:pt x="8874" y="6558"/>
                      <a:pt x="8994" y="7278"/>
                    </a:cubicBezTo>
                    <a:cubicBezTo>
                      <a:pt x="9114" y="7937"/>
                      <a:pt x="9174" y="8417"/>
                      <a:pt x="9294" y="8417"/>
                    </a:cubicBezTo>
                    <a:cubicBezTo>
                      <a:pt x="9414" y="8417"/>
                      <a:pt x="9474" y="7937"/>
                      <a:pt x="9533" y="7278"/>
                    </a:cubicBezTo>
                    <a:cubicBezTo>
                      <a:pt x="9593" y="6379"/>
                      <a:pt x="9474" y="5539"/>
                      <a:pt x="9234" y="4700"/>
                    </a:cubicBezTo>
                    <a:cubicBezTo>
                      <a:pt x="8994" y="3860"/>
                      <a:pt x="8634" y="3081"/>
                      <a:pt x="8035" y="2361"/>
                    </a:cubicBezTo>
                    <a:cubicBezTo>
                      <a:pt x="7855" y="2122"/>
                      <a:pt x="7615" y="1942"/>
                      <a:pt x="7435" y="1762"/>
                    </a:cubicBezTo>
                    <a:lnTo>
                      <a:pt x="7195" y="1522"/>
                    </a:lnTo>
                    <a:lnTo>
                      <a:pt x="6895" y="1342"/>
                    </a:lnTo>
                    <a:cubicBezTo>
                      <a:pt x="6656" y="1162"/>
                      <a:pt x="6416" y="1042"/>
                      <a:pt x="6116" y="922"/>
                    </a:cubicBezTo>
                    <a:cubicBezTo>
                      <a:pt x="5336" y="563"/>
                      <a:pt x="4497" y="263"/>
                      <a:pt x="3658" y="143"/>
                    </a:cubicBezTo>
                    <a:cubicBezTo>
                      <a:pt x="3020" y="40"/>
                      <a:pt x="2389" y="1"/>
                      <a:pt x="183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08;p33">
                <a:extLst>
                  <a:ext uri="{FF2B5EF4-FFF2-40B4-BE49-F238E27FC236}">
                    <a16:creationId xmlns:a16="http://schemas.microsoft.com/office/drawing/2014/main" id="{7163D28A-4ECC-4C25-A84A-941E3905D061}"/>
                  </a:ext>
                </a:extLst>
              </p:cNvPr>
              <p:cNvSpPr/>
              <p:nvPr/>
            </p:nvSpPr>
            <p:spPr>
              <a:xfrm>
                <a:off x="5167225" y="4780643"/>
                <a:ext cx="250325" cy="209075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8363" extrusionOk="0">
                    <a:moveTo>
                      <a:pt x="1508" y="1"/>
                    </a:moveTo>
                    <a:cubicBezTo>
                      <a:pt x="649" y="1"/>
                      <a:pt x="35" y="105"/>
                      <a:pt x="0" y="209"/>
                    </a:cubicBezTo>
                    <a:cubicBezTo>
                      <a:pt x="0" y="388"/>
                      <a:pt x="1799" y="628"/>
                      <a:pt x="3418" y="1168"/>
                    </a:cubicBezTo>
                    <a:cubicBezTo>
                      <a:pt x="4137" y="1408"/>
                      <a:pt x="4857" y="1708"/>
                      <a:pt x="5516" y="2127"/>
                    </a:cubicBezTo>
                    <a:cubicBezTo>
                      <a:pt x="5696" y="2247"/>
                      <a:pt x="5876" y="2367"/>
                      <a:pt x="6116" y="2547"/>
                    </a:cubicBezTo>
                    <a:lnTo>
                      <a:pt x="6296" y="2727"/>
                    </a:lnTo>
                    <a:lnTo>
                      <a:pt x="6535" y="2907"/>
                    </a:lnTo>
                    <a:cubicBezTo>
                      <a:pt x="6715" y="3027"/>
                      <a:pt x="6895" y="3206"/>
                      <a:pt x="7075" y="3326"/>
                    </a:cubicBezTo>
                    <a:cubicBezTo>
                      <a:pt x="7615" y="3866"/>
                      <a:pt x="8094" y="4466"/>
                      <a:pt x="8394" y="5125"/>
                    </a:cubicBezTo>
                    <a:cubicBezTo>
                      <a:pt x="8754" y="5845"/>
                      <a:pt x="9054" y="6564"/>
                      <a:pt x="9293" y="7284"/>
                    </a:cubicBezTo>
                    <a:cubicBezTo>
                      <a:pt x="9413" y="7943"/>
                      <a:pt x="9593" y="8363"/>
                      <a:pt x="9653" y="8363"/>
                    </a:cubicBezTo>
                    <a:cubicBezTo>
                      <a:pt x="9833" y="8363"/>
                      <a:pt x="10013" y="6564"/>
                      <a:pt x="9353" y="4765"/>
                    </a:cubicBezTo>
                    <a:cubicBezTo>
                      <a:pt x="9054" y="3926"/>
                      <a:pt x="8574" y="3146"/>
                      <a:pt x="8034" y="2487"/>
                    </a:cubicBezTo>
                    <a:cubicBezTo>
                      <a:pt x="7854" y="2247"/>
                      <a:pt x="7615" y="2067"/>
                      <a:pt x="7435" y="1887"/>
                    </a:cubicBezTo>
                    <a:lnTo>
                      <a:pt x="7195" y="1648"/>
                    </a:lnTo>
                    <a:lnTo>
                      <a:pt x="6895" y="1468"/>
                    </a:lnTo>
                    <a:cubicBezTo>
                      <a:pt x="6655" y="1288"/>
                      <a:pt x="6415" y="1168"/>
                      <a:pt x="6116" y="1048"/>
                    </a:cubicBezTo>
                    <a:cubicBezTo>
                      <a:pt x="5336" y="628"/>
                      <a:pt x="4497" y="388"/>
                      <a:pt x="3657" y="209"/>
                    </a:cubicBezTo>
                    <a:cubicBezTo>
                      <a:pt x="2897" y="57"/>
                      <a:pt x="2137" y="1"/>
                      <a:pt x="150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09;p33">
                <a:extLst>
                  <a:ext uri="{FF2B5EF4-FFF2-40B4-BE49-F238E27FC236}">
                    <a16:creationId xmlns:a16="http://schemas.microsoft.com/office/drawing/2014/main" id="{FBF69066-2B6D-4A4D-90E7-01E7751FE960}"/>
                  </a:ext>
                </a:extLst>
              </p:cNvPr>
              <p:cNvSpPr/>
              <p:nvPr/>
            </p:nvSpPr>
            <p:spPr>
              <a:xfrm>
                <a:off x="4791775" y="4774025"/>
                <a:ext cx="440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7628" h="3204" extrusionOk="0">
                    <a:moveTo>
                      <a:pt x="10937" y="1"/>
                    </a:moveTo>
                    <a:cubicBezTo>
                      <a:pt x="9587" y="1"/>
                      <a:pt x="8574" y="54"/>
                      <a:pt x="8574" y="54"/>
                    </a:cubicBezTo>
                    <a:cubicBezTo>
                      <a:pt x="8574" y="54"/>
                      <a:pt x="7975" y="114"/>
                      <a:pt x="7136" y="294"/>
                    </a:cubicBezTo>
                    <a:cubicBezTo>
                      <a:pt x="6116" y="474"/>
                      <a:pt x="5097" y="714"/>
                      <a:pt x="4078" y="1013"/>
                    </a:cubicBezTo>
                    <a:cubicBezTo>
                      <a:pt x="3058" y="1313"/>
                      <a:pt x="2099" y="1733"/>
                      <a:pt x="1200" y="2273"/>
                    </a:cubicBezTo>
                    <a:cubicBezTo>
                      <a:pt x="420" y="2752"/>
                      <a:pt x="1" y="3112"/>
                      <a:pt x="61" y="3172"/>
                    </a:cubicBezTo>
                    <a:cubicBezTo>
                      <a:pt x="71" y="3193"/>
                      <a:pt x="98" y="3203"/>
                      <a:pt x="138" y="3203"/>
                    </a:cubicBezTo>
                    <a:cubicBezTo>
                      <a:pt x="323" y="3203"/>
                      <a:pt x="801" y="2998"/>
                      <a:pt x="1440" y="2752"/>
                    </a:cubicBezTo>
                    <a:cubicBezTo>
                      <a:pt x="2399" y="2452"/>
                      <a:pt x="3358" y="2213"/>
                      <a:pt x="4318" y="2033"/>
                    </a:cubicBezTo>
                    <a:cubicBezTo>
                      <a:pt x="5337" y="1853"/>
                      <a:pt x="6296" y="1673"/>
                      <a:pt x="7315" y="1613"/>
                    </a:cubicBezTo>
                    <a:lnTo>
                      <a:pt x="8694" y="1493"/>
                    </a:lnTo>
                    <a:cubicBezTo>
                      <a:pt x="8694" y="1493"/>
                      <a:pt x="10853" y="1253"/>
                      <a:pt x="13131" y="1133"/>
                    </a:cubicBezTo>
                    <a:cubicBezTo>
                      <a:pt x="15350" y="953"/>
                      <a:pt x="17628" y="893"/>
                      <a:pt x="17628" y="714"/>
                    </a:cubicBezTo>
                    <a:cubicBezTo>
                      <a:pt x="17628" y="474"/>
                      <a:pt x="15350" y="174"/>
                      <a:pt x="13131" y="54"/>
                    </a:cubicBezTo>
                    <a:cubicBezTo>
                      <a:pt x="12372" y="14"/>
                      <a:pt x="11612" y="1"/>
                      <a:pt x="1093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710;p33">
                <a:extLst>
                  <a:ext uri="{FF2B5EF4-FFF2-40B4-BE49-F238E27FC236}">
                    <a16:creationId xmlns:a16="http://schemas.microsoft.com/office/drawing/2014/main" id="{B0FF3BE7-0BE7-4CEA-A4F4-F2FD59EB5D16}"/>
                  </a:ext>
                </a:extLst>
              </p:cNvPr>
              <p:cNvSpPr/>
              <p:nvPr/>
            </p:nvSpPr>
            <p:spPr>
              <a:xfrm>
                <a:off x="4520475" y="3530125"/>
                <a:ext cx="488675" cy="918875"/>
              </a:xfrm>
              <a:custGeom>
                <a:avLst/>
                <a:gdLst/>
                <a:ahLst/>
                <a:cxnLst/>
                <a:rect l="l" t="t" r="r" b="b"/>
                <a:pathLst>
                  <a:path w="19547" h="36755" extrusionOk="0">
                    <a:moveTo>
                      <a:pt x="19546" y="1"/>
                    </a:moveTo>
                    <a:cubicBezTo>
                      <a:pt x="19247" y="1"/>
                      <a:pt x="18947" y="61"/>
                      <a:pt x="18647" y="181"/>
                    </a:cubicBezTo>
                    <a:cubicBezTo>
                      <a:pt x="17868" y="421"/>
                      <a:pt x="17088" y="840"/>
                      <a:pt x="16489" y="1380"/>
                    </a:cubicBezTo>
                    <a:cubicBezTo>
                      <a:pt x="14630" y="3059"/>
                      <a:pt x="13071" y="5037"/>
                      <a:pt x="11872" y="7196"/>
                    </a:cubicBezTo>
                    <a:cubicBezTo>
                      <a:pt x="10493" y="9534"/>
                      <a:pt x="9234" y="11872"/>
                      <a:pt x="8334" y="13611"/>
                    </a:cubicBezTo>
                    <a:lnTo>
                      <a:pt x="6776" y="16549"/>
                    </a:lnTo>
                    <a:cubicBezTo>
                      <a:pt x="6776" y="16549"/>
                      <a:pt x="6176" y="17748"/>
                      <a:pt x="5337" y="19547"/>
                    </a:cubicBezTo>
                    <a:lnTo>
                      <a:pt x="4018" y="22725"/>
                    </a:lnTo>
                    <a:cubicBezTo>
                      <a:pt x="3538" y="23864"/>
                      <a:pt x="2998" y="25123"/>
                      <a:pt x="2579" y="26382"/>
                    </a:cubicBezTo>
                    <a:cubicBezTo>
                      <a:pt x="2159" y="27641"/>
                      <a:pt x="1679" y="28900"/>
                      <a:pt x="1379" y="30099"/>
                    </a:cubicBezTo>
                    <a:cubicBezTo>
                      <a:pt x="1020" y="31358"/>
                      <a:pt x="720" y="32498"/>
                      <a:pt x="480" y="33457"/>
                    </a:cubicBezTo>
                    <a:cubicBezTo>
                      <a:pt x="240" y="34536"/>
                      <a:pt x="60" y="35615"/>
                      <a:pt x="0" y="36755"/>
                    </a:cubicBezTo>
                    <a:cubicBezTo>
                      <a:pt x="420" y="35735"/>
                      <a:pt x="780" y="34716"/>
                      <a:pt x="1020" y="33637"/>
                    </a:cubicBezTo>
                    <a:lnTo>
                      <a:pt x="2099" y="30459"/>
                    </a:lnTo>
                    <a:cubicBezTo>
                      <a:pt x="2519" y="29260"/>
                      <a:pt x="2938" y="28061"/>
                      <a:pt x="3478" y="26802"/>
                    </a:cubicBezTo>
                    <a:cubicBezTo>
                      <a:pt x="4018" y="25603"/>
                      <a:pt x="4497" y="24403"/>
                      <a:pt x="5037" y="23264"/>
                    </a:cubicBezTo>
                    <a:cubicBezTo>
                      <a:pt x="5636" y="22125"/>
                      <a:pt x="6116" y="21106"/>
                      <a:pt x="6536" y="20206"/>
                    </a:cubicBezTo>
                    <a:lnTo>
                      <a:pt x="8035" y="17209"/>
                    </a:lnTo>
                    <a:lnTo>
                      <a:pt x="9474" y="14211"/>
                    </a:lnTo>
                    <a:cubicBezTo>
                      <a:pt x="10373" y="12412"/>
                      <a:pt x="11512" y="10014"/>
                      <a:pt x="12771" y="7675"/>
                    </a:cubicBezTo>
                    <a:cubicBezTo>
                      <a:pt x="13791" y="5517"/>
                      <a:pt x="15170" y="3538"/>
                      <a:pt x="16848" y="1800"/>
                    </a:cubicBezTo>
                    <a:cubicBezTo>
                      <a:pt x="17388" y="1260"/>
                      <a:pt x="18047" y="780"/>
                      <a:pt x="18767" y="421"/>
                    </a:cubicBezTo>
                    <a:cubicBezTo>
                      <a:pt x="19247" y="181"/>
                      <a:pt x="19546" y="61"/>
                      <a:pt x="195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711;p33">
                <a:extLst>
                  <a:ext uri="{FF2B5EF4-FFF2-40B4-BE49-F238E27FC236}">
                    <a16:creationId xmlns:a16="http://schemas.microsoft.com/office/drawing/2014/main" id="{BFB31F1D-62EB-4CAE-84A5-FF116E4825B1}"/>
                  </a:ext>
                </a:extLst>
              </p:cNvPr>
              <p:cNvSpPr/>
              <p:nvPr/>
            </p:nvSpPr>
            <p:spPr>
              <a:xfrm>
                <a:off x="2368025" y="4851800"/>
                <a:ext cx="5051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20207" h="9246" extrusionOk="0">
                    <a:moveTo>
                      <a:pt x="13611" y="1"/>
                    </a:moveTo>
                    <a:cubicBezTo>
                      <a:pt x="12112" y="1"/>
                      <a:pt x="10613" y="61"/>
                      <a:pt x="9114" y="121"/>
                    </a:cubicBezTo>
                    <a:cubicBezTo>
                      <a:pt x="7915" y="241"/>
                      <a:pt x="7076" y="361"/>
                      <a:pt x="7076" y="361"/>
                    </a:cubicBezTo>
                    <a:cubicBezTo>
                      <a:pt x="6416" y="481"/>
                      <a:pt x="5696" y="660"/>
                      <a:pt x="5037" y="900"/>
                    </a:cubicBezTo>
                    <a:cubicBezTo>
                      <a:pt x="3538" y="1260"/>
                      <a:pt x="2099" y="2039"/>
                      <a:pt x="960" y="3119"/>
                    </a:cubicBezTo>
                    <a:cubicBezTo>
                      <a:pt x="300" y="3778"/>
                      <a:pt x="1" y="4678"/>
                      <a:pt x="1" y="5577"/>
                    </a:cubicBezTo>
                    <a:cubicBezTo>
                      <a:pt x="1" y="6296"/>
                      <a:pt x="240" y="7016"/>
                      <a:pt x="600" y="7675"/>
                    </a:cubicBezTo>
                    <a:cubicBezTo>
                      <a:pt x="840" y="8095"/>
                      <a:pt x="1140" y="8515"/>
                      <a:pt x="1500" y="8875"/>
                    </a:cubicBezTo>
                    <a:cubicBezTo>
                      <a:pt x="1708" y="9083"/>
                      <a:pt x="1826" y="9246"/>
                      <a:pt x="1892" y="9246"/>
                    </a:cubicBezTo>
                    <a:cubicBezTo>
                      <a:pt x="1902" y="9246"/>
                      <a:pt x="1911" y="9242"/>
                      <a:pt x="1919" y="9234"/>
                    </a:cubicBezTo>
                    <a:cubicBezTo>
                      <a:pt x="1919" y="9234"/>
                      <a:pt x="1859" y="8994"/>
                      <a:pt x="1739" y="8695"/>
                    </a:cubicBezTo>
                    <a:cubicBezTo>
                      <a:pt x="1500" y="8275"/>
                      <a:pt x="1260" y="7855"/>
                      <a:pt x="1080" y="7436"/>
                    </a:cubicBezTo>
                    <a:cubicBezTo>
                      <a:pt x="840" y="6836"/>
                      <a:pt x="780" y="6236"/>
                      <a:pt x="780" y="5577"/>
                    </a:cubicBezTo>
                    <a:cubicBezTo>
                      <a:pt x="840" y="4917"/>
                      <a:pt x="1140" y="4258"/>
                      <a:pt x="1679" y="3838"/>
                    </a:cubicBezTo>
                    <a:cubicBezTo>
                      <a:pt x="2759" y="2939"/>
                      <a:pt x="4078" y="2399"/>
                      <a:pt x="5457" y="2159"/>
                    </a:cubicBezTo>
                    <a:cubicBezTo>
                      <a:pt x="6056" y="1979"/>
                      <a:pt x="6716" y="1860"/>
                      <a:pt x="7375" y="1800"/>
                    </a:cubicBezTo>
                    <a:cubicBezTo>
                      <a:pt x="7375" y="1800"/>
                      <a:pt x="8155" y="1620"/>
                      <a:pt x="9294" y="1440"/>
                    </a:cubicBezTo>
                    <a:cubicBezTo>
                      <a:pt x="10493" y="1260"/>
                      <a:pt x="12112" y="1140"/>
                      <a:pt x="13671" y="1020"/>
                    </a:cubicBezTo>
                    <a:cubicBezTo>
                      <a:pt x="16908" y="840"/>
                      <a:pt x="20146" y="960"/>
                      <a:pt x="20146" y="840"/>
                    </a:cubicBezTo>
                    <a:cubicBezTo>
                      <a:pt x="20206" y="600"/>
                      <a:pt x="16968" y="61"/>
                      <a:pt x="13611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712;p33">
                <a:extLst>
                  <a:ext uri="{FF2B5EF4-FFF2-40B4-BE49-F238E27FC236}">
                    <a16:creationId xmlns:a16="http://schemas.microsoft.com/office/drawing/2014/main" id="{B787B2BF-DE95-4574-A534-DD3747A0F63C}"/>
                  </a:ext>
                </a:extLst>
              </p:cNvPr>
              <p:cNvSpPr/>
              <p:nvPr/>
            </p:nvSpPr>
            <p:spPr>
              <a:xfrm>
                <a:off x="2483450" y="4922989"/>
                <a:ext cx="15590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7263" extrusionOk="0">
                    <a:moveTo>
                      <a:pt x="5336" y="1"/>
                    </a:moveTo>
                    <a:cubicBezTo>
                      <a:pt x="4737" y="61"/>
                      <a:pt x="4077" y="180"/>
                      <a:pt x="3538" y="420"/>
                    </a:cubicBezTo>
                    <a:cubicBezTo>
                      <a:pt x="2878" y="720"/>
                      <a:pt x="2339" y="1020"/>
                      <a:pt x="1859" y="1440"/>
                    </a:cubicBezTo>
                    <a:cubicBezTo>
                      <a:pt x="1679" y="1559"/>
                      <a:pt x="1499" y="1679"/>
                      <a:pt x="1379" y="1859"/>
                    </a:cubicBezTo>
                    <a:cubicBezTo>
                      <a:pt x="1259" y="1979"/>
                      <a:pt x="1199" y="2039"/>
                      <a:pt x="1199" y="2039"/>
                    </a:cubicBezTo>
                    <a:cubicBezTo>
                      <a:pt x="1139" y="2099"/>
                      <a:pt x="1079" y="2159"/>
                      <a:pt x="1020" y="2219"/>
                    </a:cubicBezTo>
                    <a:cubicBezTo>
                      <a:pt x="960" y="2339"/>
                      <a:pt x="840" y="2519"/>
                      <a:pt x="660" y="2759"/>
                    </a:cubicBezTo>
                    <a:cubicBezTo>
                      <a:pt x="360" y="3358"/>
                      <a:pt x="180" y="4018"/>
                      <a:pt x="120" y="4677"/>
                    </a:cubicBezTo>
                    <a:cubicBezTo>
                      <a:pt x="0" y="5337"/>
                      <a:pt x="120" y="5936"/>
                      <a:pt x="360" y="6536"/>
                    </a:cubicBezTo>
                    <a:cubicBezTo>
                      <a:pt x="579" y="6975"/>
                      <a:pt x="799" y="7263"/>
                      <a:pt x="881" y="7263"/>
                    </a:cubicBezTo>
                    <a:cubicBezTo>
                      <a:pt x="888" y="7263"/>
                      <a:pt x="895" y="7260"/>
                      <a:pt x="900" y="7255"/>
                    </a:cubicBezTo>
                    <a:cubicBezTo>
                      <a:pt x="960" y="7195"/>
                      <a:pt x="900" y="6896"/>
                      <a:pt x="900" y="6416"/>
                    </a:cubicBezTo>
                    <a:cubicBezTo>
                      <a:pt x="840" y="5876"/>
                      <a:pt x="900" y="5337"/>
                      <a:pt x="1079" y="4857"/>
                    </a:cubicBezTo>
                    <a:cubicBezTo>
                      <a:pt x="1259" y="4377"/>
                      <a:pt x="1499" y="3898"/>
                      <a:pt x="1799" y="3478"/>
                    </a:cubicBezTo>
                    <a:lnTo>
                      <a:pt x="2159" y="3058"/>
                    </a:lnTo>
                    <a:cubicBezTo>
                      <a:pt x="2219" y="2998"/>
                      <a:pt x="2279" y="2938"/>
                      <a:pt x="2279" y="2938"/>
                    </a:cubicBezTo>
                    <a:lnTo>
                      <a:pt x="2399" y="2759"/>
                    </a:lnTo>
                    <a:cubicBezTo>
                      <a:pt x="2518" y="2639"/>
                      <a:pt x="2638" y="2519"/>
                      <a:pt x="2758" y="2399"/>
                    </a:cubicBezTo>
                    <a:cubicBezTo>
                      <a:pt x="3118" y="1979"/>
                      <a:pt x="3538" y="1619"/>
                      <a:pt x="4017" y="1320"/>
                    </a:cubicBezTo>
                    <a:cubicBezTo>
                      <a:pt x="4437" y="1020"/>
                      <a:pt x="4977" y="780"/>
                      <a:pt x="5516" y="540"/>
                    </a:cubicBezTo>
                    <a:cubicBezTo>
                      <a:pt x="5936" y="360"/>
                      <a:pt x="6236" y="240"/>
                      <a:pt x="6236" y="120"/>
                    </a:cubicBezTo>
                    <a:cubicBezTo>
                      <a:pt x="6236" y="61"/>
                      <a:pt x="5876" y="1"/>
                      <a:pt x="5336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713;p33">
                <a:extLst>
                  <a:ext uri="{FF2B5EF4-FFF2-40B4-BE49-F238E27FC236}">
                    <a16:creationId xmlns:a16="http://schemas.microsoft.com/office/drawing/2014/main" id="{B6EDA892-91DB-4AD7-8159-9E221D5C465C}"/>
                  </a:ext>
                </a:extLst>
              </p:cNvPr>
              <p:cNvSpPr/>
              <p:nvPr/>
            </p:nvSpPr>
            <p:spPr>
              <a:xfrm>
                <a:off x="2663279" y="4937922"/>
                <a:ext cx="157400" cy="171875"/>
              </a:xfrm>
              <a:custGeom>
                <a:avLst/>
                <a:gdLst/>
                <a:ahLst/>
                <a:cxnLst/>
                <a:rect l="l" t="t" r="r" b="b"/>
                <a:pathLst>
                  <a:path w="6296" h="6875" extrusionOk="0">
                    <a:moveTo>
                      <a:pt x="5930" y="0"/>
                    </a:moveTo>
                    <a:cubicBezTo>
                      <a:pt x="5450" y="0"/>
                      <a:pt x="4570" y="146"/>
                      <a:pt x="3718" y="511"/>
                    </a:cubicBezTo>
                    <a:cubicBezTo>
                      <a:pt x="3118" y="751"/>
                      <a:pt x="2579" y="991"/>
                      <a:pt x="2099" y="1351"/>
                    </a:cubicBezTo>
                    <a:cubicBezTo>
                      <a:pt x="1919" y="1471"/>
                      <a:pt x="1739" y="1590"/>
                      <a:pt x="1619" y="1710"/>
                    </a:cubicBezTo>
                    <a:lnTo>
                      <a:pt x="1439" y="1890"/>
                    </a:lnTo>
                    <a:cubicBezTo>
                      <a:pt x="1439" y="1890"/>
                      <a:pt x="1200" y="2130"/>
                      <a:pt x="900" y="2550"/>
                    </a:cubicBezTo>
                    <a:cubicBezTo>
                      <a:pt x="540" y="3089"/>
                      <a:pt x="300" y="3689"/>
                      <a:pt x="120" y="4289"/>
                    </a:cubicBezTo>
                    <a:cubicBezTo>
                      <a:pt x="0" y="4888"/>
                      <a:pt x="0" y="5548"/>
                      <a:pt x="180" y="6147"/>
                    </a:cubicBezTo>
                    <a:cubicBezTo>
                      <a:pt x="290" y="6586"/>
                      <a:pt x="450" y="6874"/>
                      <a:pt x="568" y="6874"/>
                    </a:cubicBezTo>
                    <a:cubicBezTo>
                      <a:pt x="579" y="6874"/>
                      <a:pt x="590" y="6872"/>
                      <a:pt x="600" y="6867"/>
                    </a:cubicBezTo>
                    <a:cubicBezTo>
                      <a:pt x="720" y="6807"/>
                      <a:pt x="720" y="6507"/>
                      <a:pt x="720" y="6087"/>
                    </a:cubicBezTo>
                    <a:cubicBezTo>
                      <a:pt x="720" y="5548"/>
                      <a:pt x="840" y="5068"/>
                      <a:pt x="1080" y="4588"/>
                    </a:cubicBezTo>
                    <a:cubicBezTo>
                      <a:pt x="1319" y="4169"/>
                      <a:pt x="1619" y="3749"/>
                      <a:pt x="1919" y="3329"/>
                    </a:cubicBezTo>
                    <a:cubicBezTo>
                      <a:pt x="2219" y="3089"/>
                      <a:pt x="2459" y="2850"/>
                      <a:pt x="2459" y="2850"/>
                    </a:cubicBezTo>
                    <a:lnTo>
                      <a:pt x="2579" y="2730"/>
                    </a:lnTo>
                    <a:cubicBezTo>
                      <a:pt x="2639" y="2670"/>
                      <a:pt x="2758" y="2490"/>
                      <a:pt x="2938" y="2370"/>
                    </a:cubicBezTo>
                    <a:cubicBezTo>
                      <a:pt x="3298" y="2010"/>
                      <a:pt x="3718" y="1650"/>
                      <a:pt x="4197" y="1351"/>
                    </a:cubicBezTo>
                    <a:cubicBezTo>
                      <a:pt x="5157" y="691"/>
                      <a:pt x="6296" y="271"/>
                      <a:pt x="6296" y="92"/>
                    </a:cubicBezTo>
                    <a:cubicBezTo>
                      <a:pt x="6296" y="33"/>
                      <a:pt x="6158" y="0"/>
                      <a:pt x="593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714;p33">
                <a:extLst>
                  <a:ext uri="{FF2B5EF4-FFF2-40B4-BE49-F238E27FC236}">
                    <a16:creationId xmlns:a16="http://schemas.microsoft.com/office/drawing/2014/main" id="{C81D92C4-EA2C-4274-97DB-FF8580ABA034}"/>
                  </a:ext>
                </a:extLst>
              </p:cNvPr>
              <p:cNvSpPr/>
              <p:nvPr/>
            </p:nvSpPr>
            <p:spPr>
              <a:xfrm>
                <a:off x="2231625" y="3530125"/>
                <a:ext cx="854400" cy="1345700"/>
              </a:xfrm>
              <a:custGeom>
                <a:avLst/>
                <a:gdLst/>
                <a:ahLst/>
                <a:cxnLst/>
                <a:rect l="l" t="t" r="r" b="b"/>
                <a:pathLst>
                  <a:path w="34176" h="53828" extrusionOk="0">
                    <a:moveTo>
                      <a:pt x="11512" y="1"/>
                    </a:moveTo>
                    <a:cubicBezTo>
                      <a:pt x="11152" y="1"/>
                      <a:pt x="10793" y="16"/>
                      <a:pt x="10433" y="46"/>
                    </a:cubicBezTo>
                    <a:cubicBezTo>
                      <a:pt x="7735" y="106"/>
                      <a:pt x="5157" y="1125"/>
                      <a:pt x="3118" y="2864"/>
                    </a:cubicBezTo>
                    <a:cubicBezTo>
                      <a:pt x="2339" y="3583"/>
                      <a:pt x="1679" y="4423"/>
                      <a:pt x="1140" y="5382"/>
                    </a:cubicBezTo>
                    <a:cubicBezTo>
                      <a:pt x="780" y="6161"/>
                      <a:pt x="540" y="6941"/>
                      <a:pt x="360" y="7720"/>
                    </a:cubicBezTo>
                    <a:cubicBezTo>
                      <a:pt x="180" y="8260"/>
                      <a:pt x="120" y="8739"/>
                      <a:pt x="60" y="9279"/>
                    </a:cubicBezTo>
                    <a:cubicBezTo>
                      <a:pt x="60" y="9639"/>
                      <a:pt x="60" y="9819"/>
                      <a:pt x="60" y="9819"/>
                    </a:cubicBezTo>
                    <a:cubicBezTo>
                      <a:pt x="60" y="9819"/>
                      <a:pt x="1" y="10598"/>
                      <a:pt x="1" y="11857"/>
                    </a:cubicBezTo>
                    <a:cubicBezTo>
                      <a:pt x="1" y="12637"/>
                      <a:pt x="1" y="13416"/>
                      <a:pt x="120" y="14196"/>
                    </a:cubicBezTo>
                    <a:cubicBezTo>
                      <a:pt x="120" y="14675"/>
                      <a:pt x="180" y="15155"/>
                      <a:pt x="180" y="15635"/>
                    </a:cubicBezTo>
                    <a:cubicBezTo>
                      <a:pt x="240" y="16174"/>
                      <a:pt x="360" y="16714"/>
                      <a:pt x="420" y="17253"/>
                    </a:cubicBezTo>
                    <a:cubicBezTo>
                      <a:pt x="540" y="17793"/>
                      <a:pt x="600" y="18333"/>
                      <a:pt x="720" y="18932"/>
                    </a:cubicBezTo>
                    <a:cubicBezTo>
                      <a:pt x="840" y="19532"/>
                      <a:pt x="960" y="20131"/>
                      <a:pt x="1080" y="20731"/>
                    </a:cubicBezTo>
                    <a:cubicBezTo>
                      <a:pt x="1380" y="21990"/>
                      <a:pt x="1799" y="23249"/>
                      <a:pt x="2099" y="24568"/>
                    </a:cubicBezTo>
                    <a:cubicBezTo>
                      <a:pt x="2938" y="27206"/>
                      <a:pt x="3898" y="29964"/>
                      <a:pt x="5097" y="32602"/>
                    </a:cubicBezTo>
                    <a:cubicBezTo>
                      <a:pt x="7255" y="37999"/>
                      <a:pt x="9234" y="43515"/>
                      <a:pt x="11212" y="47472"/>
                    </a:cubicBezTo>
                    <a:cubicBezTo>
                      <a:pt x="11632" y="48491"/>
                      <a:pt x="12172" y="49330"/>
                      <a:pt x="12532" y="50170"/>
                    </a:cubicBezTo>
                    <a:cubicBezTo>
                      <a:pt x="12951" y="50949"/>
                      <a:pt x="13311" y="51609"/>
                      <a:pt x="13671" y="52148"/>
                    </a:cubicBezTo>
                    <a:cubicBezTo>
                      <a:pt x="13970" y="52748"/>
                      <a:pt x="14390" y="53288"/>
                      <a:pt x="14810" y="53827"/>
                    </a:cubicBezTo>
                    <a:cubicBezTo>
                      <a:pt x="14570" y="53228"/>
                      <a:pt x="14270" y="52568"/>
                      <a:pt x="13911" y="52029"/>
                    </a:cubicBezTo>
                    <a:cubicBezTo>
                      <a:pt x="13611" y="51429"/>
                      <a:pt x="13311" y="50769"/>
                      <a:pt x="12891" y="49930"/>
                    </a:cubicBezTo>
                    <a:cubicBezTo>
                      <a:pt x="12532" y="49151"/>
                      <a:pt x="12112" y="48251"/>
                      <a:pt x="11692" y="47232"/>
                    </a:cubicBezTo>
                    <a:cubicBezTo>
                      <a:pt x="9953" y="43275"/>
                      <a:pt x="8095" y="37699"/>
                      <a:pt x="5996" y="32243"/>
                    </a:cubicBezTo>
                    <a:cubicBezTo>
                      <a:pt x="4917" y="29545"/>
                      <a:pt x="4018" y="26787"/>
                      <a:pt x="3238" y="24208"/>
                    </a:cubicBezTo>
                    <a:cubicBezTo>
                      <a:pt x="2938" y="22949"/>
                      <a:pt x="2519" y="21690"/>
                      <a:pt x="2339" y="20491"/>
                    </a:cubicBezTo>
                    <a:lnTo>
                      <a:pt x="2039" y="18692"/>
                    </a:lnTo>
                    <a:cubicBezTo>
                      <a:pt x="1919" y="18153"/>
                      <a:pt x="1859" y="17553"/>
                      <a:pt x="1799" y="17014"/>
                    </a:cubicBezTo>
                    <a:cubicBezTo>
                      <a:pt x="1739" y="16534"/>
                      <a:pt x="1619" y="16054"/>
                      <a:pt x="1619" y="15515"/>
                    </a:cubicBezTo>
                    <a:cubicBezTo>
                      <a:pt x="1559" y="15035"/>
                      <a:pt x="1499" y="14615"/>
                      <a:pt x="1499" y="14136"/>
                    </a:cubicBezTo>
                    <a:cubicBezTo>
                      <a:pt x="1440" y="13416"/>
                      <a:pt x="1440" y="12697"/>
                      <a:pt x="1440" y="11917"/>
                    </a:cubicBezTo>
                    <a:cubicBezTo>
                      <a:pt x="1499" y="10718"/>
                      <a:pt x="1499" y="9939"/>
                      <a:pt x="1499" y="9939"/>
                    </a:cubicBezTo>
                    <a:cubicBezTo>
                      <a:pt x="1499" y="9939"/>
                      <a:pt x="1559" y="9759"/>
                      <a:pt x="1559" y="9459"/>
                    </a:cubicBezTo>
                    <a:cubicBezTo>
                      <a:pt x="1559" y="8979"/>
                      <a:pt x="1679" y="8560"/>
                      <a:pt x="1739" y="8080"/>
                    </a:cubicBezTo>
                    <a:cubicBezTo>
                      <a:pt x="1919" y="7360"/>
                      <a:pt x="2099" y="6701"/>
                      <a:pt x="2459" y="6041"/>
                    </a:cubicBezTo>
                    <a:cubicBezTo>
                      <a:pt x="2819" y="5202"/>
                      <a:pt x="3418" y="4483"/>
                      <a:pt x="4078" y="3823"/>
                    </a:cubicBezTo>
                    <a:cubicBezTo>
                      <a:pt x="5876" y="2264"/>
                      <a:pt x="8155" y="1365"/>
                      <a:pt x="10553" y="1245"/>
                    </a:cubicBezTo>
                    <a:cubicBezTo>
                      <a:pt x="11212" y="1185"/>
                      <a:pt x="11932" y="1185"/>
                      <a:pt x="12591" y="1185"/>
                    </a:cubicBezTo>
                    <a:cubicBezTo>
                      <a:pt x="13251" y="1245"/>
                      <a:pt x="13911" y="1365"/>
                      <a:pt x="14570" y="1545"/>
                    </a:cubicBezTo>
                    <a:cubicBezTo>
                      <a:pt x="15889" y="2024"/>
                      <a:pt x="17148" y="2624"/>
                      <a:pt x="18347" y="3463"/>
                    </a:cubicBezTo>
                    <a:cubicBezTo>
                      <a:pt x="20626" y="5142"/>
                      <a:pt x="22724" y="7001"/>
                      <a:pt x="24643" y="9159"/>
                    </a:cubicBezTo>
                    <a:cubicBezTo>
                      <a:pt x="26501" y="11138"/>
                      <a:pt x="28120" y="13116"/>
                      <a:pt x="29499" y="14795"/>
                    </a:cubicBezTo>
                    <a:lnTo>
                      <a:pt x="32797" y="18992"/>
                    </a:lnTo>
                    <a:cubicBezTo>
                      <a:pt x="33217" y="19532"/>
                      <a:pt x="33636" y="20011"/>
                      <a:pt x="34176" y="20491"/>
                    </a:cubicBezTo>
                    <a:cubicBezTo>
                      <a:pt x="33816" y="19892"/>
                      <a:pt x="33456" y="19292"/>
                      <a:pt x="33037" y="18812"/>
                    </a:cubicBezTo>
                    <a:cubicBezTo>
                      <a:pt x="32317" y="17733"/>
                      <a:pt x="31238" y="16234"/>
                      <a:pt x="29919" y="14495"/>
                    </a:cubicBezTo>
                    <a:cubicBezTo>
                      <a:pt x="28600" y="12697"/>
                      <a:pt x="27041" y="10658"/>
                      <a:pt x="25182" y="8620"/>
                    </a:cubicBezTo>
                    <a:cubicBezTo>
                      <a:pt x="23324" y="6401"/>
                      <a:pt x="21165" y="4363"/>
                      <a:pt x="18827" y="2624"/>
                    </a:cubicBezTo>
                    <a:cubicBezTo>
                      <a:pt x="17628" y="1725"/>
                      <a:pt x="16249" y="1005"/>
                      <a:pt x="14870" y="525"/>
                    </a:cubicBezTo>
                    <a:cubicBezTo>
                      <a:pt x="14090" y="286"/>
                      <a:pt x="13371" y="106"/>
                      <a:pt x="12591" y="46"/>
                    </a:cubicBezTo>
                    <a:cubicBezTo>
                      <a:pt x="12232" y="16"/>
                      <a:pt x="11872" y="1"/>
                      <a:pt x="11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715;p33">
                <a:extLst>
                  <a:ext uri="{FF2B5EF4-FFF2-40B4-BE49-F238E27FC236}">
                    <a16:creationId xmlns:a16="http://schemas.microsoft.com/office/drawing/2014/main" id="{659EB94A-F446-4927-84AE-2DED5F6124BD}"/>
                  </a:ext>
                </a:extLst>
              </p:cNvPr>
              <p:cNvSpPr/>
              <p:nvPr/>
            </p:nvSpPr>
            <p:spPr>
              <a:xfrm>
                <a:off x="2754750" y="3739600"/>
                <a:ext cx="736000" cy="1617300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64692" extrusionOk="0">
                    <a:moveTo>
                      <a:pt x="4018" y="1"/>
                    </a:moveTo>
                    <a:lnTo>
                      <a:pt x="6836" y="53962"/>
                    </a:lnTo>
                    <a:cubicBezTo>
                      <a:pt x="6836" y="53962"/>
                      <a:pt x="0" y="60557"/>
                      <a:pt x="2459" y="63136"/>
                    </a:cubicBezTo>
                    <a:cubicBezTo>
                      <a:pt x="3398" y="64097"/>
                      <a:pt x="6890" y="64692"/>
                      <a:pt x="10982" y="64692"/>
                    </a:cubicBezTo>
                    <a:cubicBezTo>
                      <a:pt x="17605" y="64692"/>
                      <a:pt x="25798" y="63135"/>
                      <a:pt x="27281" y="59058"/>
                    </a:cubicBezTo>
                    <a:cubicBezTo>
                      <a:pt x="27281" y="59058"/>
                      <a:pt x="28960" y="34116"/>
                      <a:pt x="29439" y="23444"/>
                    </a:cubicBezTo>
                    <a:lnTo>
                      <a:pt x="40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716;p33">
                <a:extLst>
                  <a:ext uri="{FF2B5EF4-FFF2-40B4-BE49-F238E27FC236}">
                    <a16:creationId xmlns:a16="http://schemas.microsoft.com/office/drawing/2014/main" id="{3A40531F-8C4F-4446-9D7B-5FFBD1DF80F1}"/>
                  </a:ext>
                </a:extLst>
              </p:cNvPr>
              <p:cNvSpPr/>
              <p:nvPr/>
            </p:nvSpPr>
            <p:spPr>
              <a:xfrm>
                <a:off x="2903150" y="5184575"/>
                <a:ext cx="142425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5697" h="5757" extrusionOk="0">
                    <a:moveTo>
                      <a:pt x="5696" y="0"/>
                    </a:moveTo>
                    <a:lnTo>
                      <a:pt x="5696" y="0"/>
                    </a:lnTo>
                    <a:cubicBezTo>
                      <a:pt x="5696" y="0"/>
                      <a:pt x="5516" y="60"/>
                      <a:pt x="5096" y="180"/>
                    </a:cubicBezTo>
                    <a:cubicBezTo>
                      <a:pt x="4737" y="240"/>
                      <a:pt x="4197" y="360"/>
                      <a:pt x="3598" y="540"/>
                    </a:cubicBezTo>
                    <a:cubicBezTo>
                      <a:pt x="3118" y="660"/>
                      <a:pt x="2578" y="900"/>
                      <a:pt x="2099" y="1140"/>
                    </a:cubicBezTo>
                    <a:cubicBezTo>
                      <a:pt x="1979" y="1200"/>
                      <a:pt x="1799" y="1259"/>
                      <a:pt x="1679" y="1379"/>
                    </a:cubicBezTo>
                    <a:lnTo>
                      <a:pt x="1499" y="1499"/>
                    </a:lnTo>
                    <a:cubicBezTo>
                      <a:pt x="1439" y="1499"/>
                      <a:pt x="1379" y="1559"/>
                      <a:pt x="1319" y="1619"/>
                    </a:cubicBezTo>
                    <a:lnTo>
                      <a:pt x="959" y="1979"/>
                    </a:lnTo>
                    <a:cubicBezTo>
                      <a:pt x="780" y="2219"/>
                      <a:pt x="660" y="2399"/>
                      <a:pt x="540" y="2638"/>
                    </a:cubicBezTo>
                    <a:cubicBezTo>
                      <a:pt x="360" y="2878"/>
                      <a:pt x="240" y="3178"/>
                      <a:pt x="120" y="3478"/>
                    </a:cubicBezTo>
                    <a:cubicBezTo>
                      <a:pt x="60" y="3718"/>
                      <a:pt x="0" y="4018"/>
                      <a:pt x="0" y="4317"/>
                    </a:cubicBezTo>
                    <a:lnTo>
                      <a:pt x="0" y="4737"/>
                    </a:lnTo>
                    <a:lnTo>
                      <a:pt x="120" y="5097"/>
                    </a:lnTo>
                    <a:cubicBezTo>
                      <a:pt x="120" y="5277"/>
                      <a:pt x="240" y="5397"/>
                      <a:pt x="300" y="5576"/>
                    </a:cubicBezTo>
                    <a:cubicBezTo>
                      <a:pt x="360" y="5636"/>
                      <a:pt x="360" y="5696"/>
                      <a:pt x="360" y="5756"/>
                    </a:cubicBezTo>
                    <a:cubicBezTo>
                      <a:pt x="360" y="5696"/>
                      <a:pt x="360" y="5636"/>
                      <a:pt x="360" y="5516"/>
                    </a:cubicBezTo>
                    <a:cubicBezTo>
                      <a:pt x="300" y="5397"/>
                      <a:pt x="240" y="5217"/>
                      <a:pt x="300" y="5097"/>
                    </a:cubicBezTo>
                    <a:cubicBezTo>
                      <a:pt x="300" y="4977"/>
                      <a:pt x="240" y="4857"/>
                      <a:pt x="300" y="4737"/>
                    </a:cubicBezTo>
                    <a:cubicBezTo>
                      <a:pt x="300" y="4677"/>
                      <a:pt x="360" y="4557"/>
                      <a:pt x="360" y="4437"/>
                    </a:cubicBezTo>
                    <a:cubicBezTo>
                      <a:pt x="420" y="4317"/>
                      <a:pt x="480" y="4197"/>
                      <a:pt x="540" y="4137"/>
                    </a:cubicBezTo>
                    <a:cubicBezTo>
                      <a:pt x="600" y="4018"/>
                      <a:pt x="660" y="3898"/>
                      <a:pt x="780" y="3838"/>
                    </a:cubicBezTo>
                    <a:cubicBezTo>
                      <a:pt x="900" y="3658"/>
                      <a:pt x="1079" y="3478"/>
                      <a:pt x="1259" y="3358"/>
                    </a:cubicBezTo>
                    <a:lnTo>
                      <a:pt x="1799" y="2938"/>
                    </a:lnTo>
                    <a:lnTo>
                      <a:pt x="2159" y="2698"/>
                    </a:lnTo>
                    <a:lnTo>
                      <a:pt x="2338" y="2638"/>
                    </a:lnTo>
                    <a:cubicBezTo>
                      <a:pt x="2338" y="2638"/>
                      <a:pt x="3058" y="1919"/>
                      <a:pt x="3897" y="1259"/>
                    </a:cubicBezTo>
                    <a:cubicBezTo>
                      <a:pt x="4377" y="900"/>
                      <a:pt x="4737" y="540"/>
                      <a:pt x="5096" y="360"/>
                    </a:cubicBezTo>
                    <a:cubicBezTo>
                      <a:pt x="5276" y="180"/>
                      <a:pt x="5516" y="120"/>
                      <a:pt x="5696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717;p33">
                <a:extLst>
                  <a:ext uri="{FF2B5EF4-FFF2-40B4-BE49-F238E27FC236}">
                    <a16:creationId xmlns:a16="http://schemas.microsoft.com/office/drawing/2014/main" id="{5EA394E2-A43F-4241-A234-13B9B0F5B290}"/>
                  </a:ext>
                </a:extLst>
              </p:cNvPr>
              <p:cNvSpPr/>
              <p:nvPr/>
            </p:nvSpPr>
            <p:spPr>
              <a:xfrm>
                <a:off x="3062025" y="5212425"/>
                <a:ext cx="133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4823" extrusionOk="0">
                    <a:moveTo>
                      <a:pt x="4314" y="1"/>
                    </a:moveTo>
                    <a:cubicBezTo>
                      <a:pt x="3971" y="1"/>
                      <a:pt x="3620" y="43"/>
                      <a:pt x="3238" y="86"/>
                    </a:cubicBezTo>
                    <a:cubicBezTo>
                      <a:pt x="2759" y="205"/>
                      <a:pt x="2279" y="385"/>
                      <a:pt x="1859" y="625"/>
                    </a:cubicBezTo>
                    <a:cubicBezTo>
                      <a:pt x="1619" y="745"/>
                      <a:pt x="1440" y="865"/>
                      <a:pt x="1260" y="985"/>
                    </a:cubicBezTo>
                    <a:cubicBezTo>
                      <a:pt x="1080" y="1165"/>
                      <a:pt x="960" y="1345"/>
                      <a:pt x="840" y="1524"/>
                    </a:cubicBezTo>
                    <a:cubicBezTo>
                      <a:pt x="660" y="1764"/>
                      <a:pt x="540" y="1944"/>
                      <a:pt x="420" y="2184"/>
                    </a:cubicBezTo>
                    <a:cubicBezTo>
                      <a:pt x="300" y="2424"/>
                      <a:pt x="240" y="2664"/>
                      <a:pt x="120" y="2904"/>
                    </a:cubicBezTo>
                    <a:cubicBezTo>
                      <a:pt x="61" y="3143"/>
                      <a:pt x="61" y="3443"/>
                      <a:pt x="1" y="3683"/>
                    </a:cubicBezTo>
                    <a:lnTo>
                      <a:pt x="1" y="4103"/>
                    </a:lnTo>
                    <a:cubicBezTo>
                      <a:pt x="61" y="4223"/>
                      <a:pt x="61" y="4283"/>
                      <a:pt x="61" y="4402"/>
                    </a:cubicBezTo>
                    <a:cubicBezTo>
                      <a:pt x="61" y="4522"/>
                      <a:pt x="120" y="4702"/>
                      <a:pt x="180" y="4822"/>
                    </a:cubicBezTo>
                    <a:cubicBezTo>
                      <a:pt x="180" y="4702"/>
                      <a:pt x="180" y="4522"/>
                      <a:pt x="240" y="4402"/>
                    </a:cubicBezTo>
                    <a:cubicBezTo>
                      <a:pt x="240" y="4283"/>
                      <a:pt x="300" y="4223"/>
                      <a:pt x="300" y="4103"/>
                    </a:cubicBezTo>
                    <a:lnTo>
                      <a:pt x="420" y="3803"/>
                    </a:lnTo>
                    <a:cubicBezTo>
                      <a:pt x="480" y="3743"/>
                      <a:pt x="540" y="3623"/>
                      <a:pt x="600" y="3503"/>
                    </a:cubicBezTo>
                    <a:cubicBezTo>
                      <a:pt x="660" y="3443"/>
                      <a:pt x="720" y="3323"/>
                      <a:pt x="840" y="3263"/>
                    </a:cubicBezTo>
                    <a:cubicBezTo>
                      <a:pt x="960" y="3083"/>
                      <a:pt x="1140" y="2904"/>
                      <a:pt x="1320" y="2784"/>
                    </a:cubicBezTo>
                    <a:cubicBezTo>
                      <a:pt x="1440" y="2604"/>
                      <a:pt x="1619" y="2484"/>
                      <a:pt x="1739" y="2364"/>
                    </a:cubicBezTo>
                    <a:lnTo>
                      <a:pt x="2159" y="2064"/>
                    </a:lnTo>
                    <a:lnTo>
                      <a:pt x="2579" y="1644"/>
                    </a:lnTo>
                    <a:cubicBezTo>
                      <a:pt x="2879" y="1345"/>
                      <a:pt x="3178" y="1045"/>
                      <a:pt x="3538" y="805"/>
                    </a:cubicBezTo>
                    <a:cubicBezTo>
                      <a:pt x="3718" y="685"/>
                      <a:pt x="3958" y="565"/>
                      <a:pt x="4138" y="445"/>
                    </a:cubicBezTo>
                    <a:cubicBezTo>
                      <a:pt x="4317" y="325"/>
                      <a:pt x="4497" y="205"/>
                      <a:pt x="4737" y="145"/>
                    </a:cubicBezTo>
                    <a:cubicBezTo>
                      <a:pt x="4857" y="145"/>
                      <a:pt x="5037" y="86"/>
                      <a:pt x="5157" y="86"/>
                    </a:cubicBezTo>
                    <a:lnTo>
                      <a:pt x="5337" y="86"/>
                    </a:lnTo>
                    <a:cubicBezTo>
                      <a:pt x="5337" y="86"/>
                      <a:pt x="5097" y="26"/>
                      <a:pt x="4737" y="26"/>
                    </a:cubicBezTo>
                    <a:cubicBezTo>
                      <a:pt x="4597" y="8"/>
                      <a:pt x="4456" y="1"/>
                      <a:pt x="431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718;p33">
                <a:extLst>
                  <a:ext uri="{FF2B5EF4-FFF2-40B4-BE49-F238E27FC236}">
                    <a16:creationId xmlns:a16="http://schemas.microsoft.com/office/drawing/2014/main" id="{2489C6C9-C8FF-45F6-9D3E-D85611631448}"/>
                  </a:ext>
                </a:extLst>
              </p:cNvPr>
              <p:cNvSpPr/>
              <p:nvPr/>
            </p:nvSpPr>
            <p:spPr>
              <a:xfrm>
                <a:off x="2846185" y="3699123"/>
                <a:ext cx="295322" cy="901700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36068" extrusionOk="0">
                    <a:moveTo>
                      <a:pt x="0" y="1"/>
                    </a:moveTo>
                    <a:lnTo>
                      <a:pt x="840" y="16129"/>
                    </a:lnTo>
                    <a:lnTo>
                      <a:pt x="1499" y="28121"/>
                    </a:lnTo>
                    <a:cubicBezTo>
                      <a:pt x="1619" y="30039"/>
                      <a:pt x="900" y="33097"/>
                      <a:pt x="1919" y="34776"/>
                    </a:cubicBezTo>
                    <a:cubicBezTo>
                      <a:pt x="2099" y="35136"/>
                      <a:pt x="2339" y="35436"/>
                      <a:pt x="2698" y="35675"/>
                    </a:cubicBezTo>
                    <a:cubicBezTo>
                      <a:pt x="3083" y="35946"/>
                      <a:pt x="3516" y="36068"/>
                      <a:pt x="3962" y="36068"/>
                    </a:cubicBezTo>
                    <a:cubicBezTo>
                      <a:pt x="5391" y="36068"/>
                      <a:pt x="6961" y="34817"/>
                      <a:pt x="7555" y="33217"/>
                    </a:cubicBezTo>
                    <a:cubicBezTo>
                      <a:pt x="8334" y="31119"/>
                      <a:pt x="7555" y="27821"/>
                      <a:pt x="7315" y="25722"/>
                    </a:cubicBezTo>
                    <a:cubicBezTo>
                      <a:pt x="7075" y="24763"/>
                      <a:pt x="7015" y="23744"/>
                      <a:pt x="7075" y="22725"/>
                    </a:cubicBezTo>
                    <a:cubicBezTo>
                      <a:pt x="7315" y="21106"/>
                      <a:pt x="7915" y="21466"/>
                      <a:pt x="8814" y="20326"/>
                    </a:cubicBezTo>
                    <a:cubicBezTo>
                      <a:pt x="10133" y="18708"/>
                      <a:pt x="10913" y="16789"/>
                      <a:pt x="11092" y="14750"/>
                    </a:cubicBezTo>
                    <a:cubicBezTo>
                      <a:pt x="11212" y="12952"/>
                      <a:pt x="10793" y="11393"/>
                      <a:pt x="10673" y="96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719;p33">
                <a:extLst>
                  <a:ext uri="{FF2B5EF4-FFF2-40B4-BE49-F238E27FC236}">
                    <a16:creationId xmlns:a16="http://schemas.microsoft.com/office/drawing/2014/main" id="{646A9EFD-1953-4B7A-BAB7-1FAAA676CE96}"/>
                  </a:ext>
                </a:extLst>
              </p:cNvPr>
              <p:cNvSpPr/>
              <p:nvPr/>
            </p:nvSpPr>
            <p:spPr>
              <a:xfrm>
                <a:off x="2787725" y="4297200"/>
                <a:ext cx="700025" cy="106077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42431" extrusionOk="0">
                    <a:moveTo>
                      <a:pt x="26921" y="1"/>
                    </a:moveTo>
                    <a:cubicBezTo>
                      <a:pt x="26322" y="5817"/>
                      <a:pt x="22724" y="36275"/>
                      <a:pt x="12771" y="37234"/>
                    </a:cubicBezTo>
                    <a:cubicBezTo>
                      <a:pt x="11272" y="37390"/>
                      <a:pt x="9980" y="37457"/>
                      <a:pt x="8865" y="37457"/>
                    </a:cubicBezTo>
                    <a:cubicBezTo>
                      <a:pt x="4404" y="37457"/>
                      <a:pt x="2782" y="36383"/>
                      <a:pt x="2159" y="35615"/>
                    </a:cubicBezTo>
                    <a:cubicBezTo>
                      <a:pt x="900" y="37474"/>
                      <a:pt x="0" y="39632"/>
                      <a:pt x="1140" y="40832"/>
                    </a:cubicBezTo>
                    <a:cubicBezTo>
                      <a:pt x="2083" y="41821"/>
                      <a:pt x="5602" y="42430"/>
                      <a:pt x="9718" y="42430"/>
                    </a:cubicBezTo>
                    <a:cubicBezTo>
                      <a:pt x="16331" y="42430"/>
                      <a:pt x="24484" y="40857"/>
                      <a:pt x="25962" y="36754"/>
                    </a:cubicBezTo>
                    <a:cubicBezTo>
                      <a:pt x="25962" y="36754"/>
                      <a:pt x="27401" y="15230"/>
                      <a:pt x="28000" y="3658"/>
                    </a:cubicBezTo>
                    <a:cubicBezTo>
                      <a:pt x="27701" y="2279"/>
                      <a:pt x="27521" y="1140"/>
                      <a:pt x="27341" y="361"/>
                    </a:cubicBezTo>
                    <a:lnTo>
                      <a:pt x="26921" y="1"/>
                    </a:ln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720;p33">
                <a:extLst>
                  <a:ext uri="{FF2B5EF4-FFF2-40B4-BE49-F238E27FC236}">
                    <a16:creationId xmlns:a16="http://schemas.microsoft.com/office/drawing/2014/main" id="{141F227B-71D0-4F75-ADEC-4F44280146A9}"/>
                  </a:ext>
                </a:extLst>
              </p:cNvPr>
              <p:cNvSpPr/>
              <p:nvPr/>
            </p:nvSpPr>
            <p:spPr>
              <a:xfrm>
                <a:off x="2783225" y="3739600"/>
                <a:ext cx="707525" cy="1635550"/>
              </a:xfrm>
              <a:custGeom>
                <a:avLst/>
                <a:gdLst/>
                <a:ahLst/>
                <a:cxnLst/>
                <a:rect l="l" t="t" r="r" b="b"/>
                <a:pathLst>
                  <a:path w="28301" h="65422" extrusionOk="0">
                    <a:moveTo>
                      <a:pt x="2879" y="1"/>
                    </a:moveTo>
                    <a:lnTo>
                      <a:pt x="2879" y="1"/>
                    </a:lnTo>
                    <a:cubicBezTo>
                      <a:pt x="2998" y="4498"/>
                      <a:pt x="3118" y="9054"/>
                      <a:pt x="3298" y="13551"/>
                    </a:cubicBezTo>
                    <a:cubicBezTo>
                      <a:pt x="3418" y="18048"/>
                      <a:pt x="3598" y="22545"/>
                      <a:pt x="3778" y="27041"/>
                    </a:cubicBezTo>
                    <a:cubicBezTo>
                      <a:pt x="3958" y="31538"/>
                      <a:pt x="4078" y="36035"/>
                      <a:pt x="4318" y="40532"/>
                    </a:cubicBezTo>
                    <a:lnTo>
                      <a:pt x="4960" y="53683"/>
                    </a:lnTo>
                    <a:lnTo>
                      <a:pt x="4960" y="53683"/>
                    </a:lnTo>
                    <a:cubicBezTo>
                      <a:pt x="4461" y="54195"/>
                      <a:pt x="4000" y="54708"/>
                      <a:pt x="3538" y="55221"/>
                    </a:cubicBezTo>
                    <a:cubicBezTo>
                      <a:pt x="3058" y="55821"/>
                      <a:pt x="2519" y="56480"/>
                      <a:pt x="2039" y="57140"/>
                    </a:cubicBezTo>
                    <a:cubicBezTo>
                      <a:pt x="1560" y="57799"/>
                      <a:pt x="1140" y="58459"/>
                      <a:pt x="780" y="59238"/>
                    </a:cubicBezTo>
                    <a:cubicBezTo>
                      <a:pt x="300" y="60018"/>
                      <a:pt x="61" y="60917"/>
                      <a:pt x="1" y="61876"/>
                    </a:cubicBezTo>
                    <a:cubicBezTo>
                      <a:pt x="1" y="62416"/>
                      <a:pt x="180" y="62896"/>
                      <a:pt x="480" y="63375"/>
                    </a:cubicBezTo>
                    <a:cubicBezTo>
                      <a:pt x="600" y="63495"/>
                      <a:pt x="660" y="63615"/>
                      <a:pt x="780" y="63675"/>
                    </a:cubicBezTo>
                    <a:lnTo>
                      <a:pt x="900" y="63795"/>
                    </a:lnTo>
                    <a:lnTo>
                      <a:pt x="1080" y="63915"/>
                    </a:lnTo>
                    <a:cubicBezTo>
                      <a:pt x="1320" y="64095"/>
                      <a:pt x="1500" y="64215"/>
                      <a:pt x="1739" y="64335"/>
                    </a:cubicBezTo>
                    <a:cubicBezTo>
                      <a:pt x="2519" y="64634"/>
                      <a:pt x="3358" y="64874"/>
                      <a:pt x="4198" y="64994"/>
                    </a:cubicBezTo>
                    <a:cubicBezTo>
                      <a:pt x="5756" y="65294"/>
                      <a:pt x="7375" y="65414"/>
                      <a:pt x="8994" y="65414"/>
                    </a:cubicBezTo>
                    <a:cubicBezTo>
                      <a:pt x="9264" y="65419"/>
                      <a:pt x="9534" y="65421"/>
                      <a:pt x="9803" y="65421"/>
                    </a:cubicBezTo>
                    <a:cubicBezTo>
                      <a:pt x="12771" y="65421"/>
                      <a:pt x="15729" y="65119"/>
                      <a:pt x="18587" y="64515"/>
                    </a:cubicBezTo>
                    <a:cubicBezTo>
                      <a:pt x="20206" y="64155"/>
                      <a:pt x="21765" y="63615"/>
                      <a:pt x="23204" y="62896"/>
                    </a:cubicBezTo>
                    <a:cubicBezTo>
                      <a:pt x="23923" y="62536"/>
                      <a:pt x="24643" y="62056"/>
                      <a:pt x="25302" y="61517"/>
                    </a:cubicBezTo>
                    <a:cubicBezTo>
                      <a:pt x="25962" y="60917"/>
                      <a:pt x="26442" y="60138"/>
                      <a:pt x="26801" y="59298"/>
                    </a:cubicBezTo>
                    <a:lnTo>
                      <a:pt x="26801" y="59238"/>
                    </a:lnTo>
                    <a:lnTo>
                      <a:pt x="26801" y="59118"/>
                    </a:lnTo>
                    <a:cubicBezTo>
                      <a:pt x="27101" y="53183"/>
                      <a:pt x="27401" y="47247"/>
                      <a:pt x="27701" y="41311"/>
                    </a:cubicBezTo>
                    <a:cubicBezTo>
                      <a:pt x="27821" y="38313"/>
                      <a:pt x="27881" y="35375"/>
                      <a:pt x="28000" y="32378"/>
                    </a:cubicBezTo>
                    <a:cubicBezTo>
                      <a:pt x="28120" y="29440"/>
                      <a:pt x="28240" y="26442"/>
                      <a:pt x="28300" y="23444"/>
                    </a:cubicBezTo>
                    <a:lnTo>
                      <a:pt x="28300" y="23444"/>
                    </a:lnTo>
                    <a:cubicBezTo>
                      <a:pt x="28060" y="26442"/>
                      <a:pt x="27821" y="29380"/>
                      <a:pt x="27581" y="32378"/>
                    </a:cubicBezTo>
                    <a:cubicBezTo>
                      <a:pt x="27341" y="35315"/>
                      <a:pt x="27101" y="38253"/>
                      <a:pt x="26861" y="41251"/>
                    </a:cubicBezTo>
                    <a:cubicBezTo>
                      <a:pt x="26442" y="47187"/>
                      <a:pt x="25962" y="53123"/>
                      <a:pt x="25482" y="59058"/>
                    </a:cubicBezTo>
                    <a:lnTo>
                      <a:pt x="25482" y="58879"/>
                    </a:lnTo>
                    <a:cubicBezTo>
                      <a:pt x="24883" y="60138"/>
                      <a:pt x="23803" y="61157"/>
                      <a:pt x="22484" y="61697"/>
                    </a:cubicBezTo>
                    <a:cubicBezTo>
                      <a:pt x="21105" y="62356"/>
                      <a:pt x="19666" y="62896"/>
                      <a:pt x="18227" y="63196"/>
                    </a:cubicBezTo>
                    <a:cubicBezTo>
                      <a:pt x="15426" y="63745"/>
                      <a:pt x="12625" y="64042"/>
                      <a:pt x="9778" y="64042"/>
                    </a:cubicBezTo>
                    <a:cubicBezTo>
                      <a:pt x="9517" y="64042"/>
                      <a:pt x="9256" y="64040"/>
                      <a:pt x="8994" y="64035"/>
                    </a:cubicBezTo>
                    <a:cubicBezTo>
                      <a:pt x="7495" y="63975"/>
                      <a:pt x="5936" y="63855"/>
                      <a:pt x="4437" y="63555"/>
                    </a:cubicBezTo>
                    <a:cubicBezTo>
                      <a:pt x="3718" y="63435"/>
                      <a:pt x="2998" y="63255"/>
                      <a:pt x="2339" y="62956"/>
                    </a:cubicBezTo>
                    <a:cubicBezTo>
                      <a:pt x="2219" y="62896"/>
                      <a:pt x="2099" y="62836"/>
                      <a:pt x="1979" y="62776"/>
                    </a:cubicBezTo>
                    <a:lnTo>
                      <a:pt x="1919" y="62716"/>
                    </a:lnTo>
                    <a:lnTo>
                      <a:pt x="1799" y="62656"/>
                    </a:lnTo>
                    <a:cubicBezTo>
                      <a:pt x="1799" y="62596"/>
                      <a:pt x="1739" y="62536"/>
                      <a:pt x="1739" y="62536"/>
                    </a:cubicBezTo>
                    <a:cubicBezTo>
                      <a:pt x="1560" y="62296"/>
                      <a:pt x="1500" y="62056"/>
                      <a:pt x="1500" y="61817"/>
                    </a:cubicBezTo>
                    <a:cubicBezTo>
                      <a:pt x="1560" y="61157"/>
                      <a:pt x="1739" y="60497"/>
                      <a:pt x="2039" y="59898"/>
                    </a:cubicBezTo>
                    <a:cubicBezTo>
                      <a:pt x="2339" y="59238"/>
                      <a:pt x="2759" y="58639"/>
                      <a:pt x="3178" y="58039"/>
                    </a:cubicBezTo>
                    <a:cubicBezTo>
                      <a:pt x="4078" y="56780"/>
                      <a:pt x="5097" y="55581"/>
                      <a:pt x="6176" y="54502"/>
                    </a:cubicBezTo>
                    <a:lnTo>
                      <a:pt x="6416" y="54262"/>
                    </a:lnTo>
                    <a:lnTo>
                      <a:pt x="6416" y="53962"/>
                    </a:lnTo>
                    <a:lnTo>
                      <a:pt x="5637" y="40472"/>
                    </a:lnTo>
                    <a:cubicBezTo>
                      <a:pt x="5397" y="35975"/>
                      <a:pt x="5097" y="31478"/>
                      <a:pt x="4797" y="26981"/>
                    </a:cubicBezTo>
                    <a:cubicBezTo>
                      <a:pt x="4497" y="22485"/>
                      <a:pt x="4198" y="17988"/>
                      <a:pt x="3898" y="13491"/>
                    </a:cubicBezTo>
                    <a:cubicBezTo>
                      <a:pt x="3538" y="8994"/>
                      <a:pt x="3238" y="4498"/>
                      <a:pt x="2879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721;p33">
                <a:extLst>
                  <a:ext uri="{FF2B5EF4-FFF2-40B4-BE49-F238E27FC236}">
                    <a16:creationId xmlns:a16="http://schemas.microsoft.com/office/drawing/2014/main" id="{71DD82A1-2285-400D-840D-0E86175EFFDF}"/>
                  </a:ext>
                </a:extLst>
              </p:cNvPr>
              <p:cNvSpPr/>
              <p:nvPr/>
            </p:nvSpPr>
            <p:spPr>
              <a:xfrm>
                <a:off x="3783528" y="3379766"/>
                <a:ext cx="659835" cy="2028856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3377" extrusionOk="0">
                    <a:moveTo>
                      <a:pt x="24643" y="1"/>
                    </a:moveTo>
                    <a:lnTo>
                      <a:pt x="1" y="22785"/>
                    </a:lnTo>
                    <a:cubicBezTo>
                      <a:pt x="900" y="33457"/>
                      <a:pt x="3478" y="58339"/>
                      <a:pt x="3478" y="58339"/>
                    </a:cubicBezTo>
                    <a:cubicBezTo>
                      <a:pt x="5012" y="62020"/>
                      <a:pt x="12107" y="63376"/>
                      <a:pt x="18374" y="63376"/>
                    </a:cubicBezTo>
                    <a:cubicBezTo>
                      <a:pt x="23131" y="63376"/>
                      <a:pt x="27411" y="62595"/>
                      <a:pt x="28420" y="61457"/>
                    </a:cubicBezTo>
                    <a:cubicBezTo>
                      <a:pt x="30818" y="58819"/>
                      <a:pt x="23743" y="52463"/>
                      <a:pt x="23743" y="52463"/>
                    </a:cubicBezTo>
                    <a:lnTo>
                      <a:pt x="24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22;p33">
                <a:extLst>
                  <a:ext uri="{FF2B5EF4-FFF2-40B4-BE49-F238E27FC236}">
                    <a16:creationId xmlns:a16="http://schemas.microsoft.com/office/drawing/2014/main" id="{CF3A9429-8235-43C5-ADB9-73ECB9EFCB1A}"/>
                  </a:ext>
                </a:extLst>
              </p:cNvPr>
              <p:cNvSpPr/>
              <p:nvPr/>
            </p:nvSpPr>
            <p:spPr>
              <a:xfrm>
                <a:off x="4199700" y="5217550"/>
                <a:ext cx="146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517" extrusionOk="0">
                    <a:moveTo>
                      <a:pt x="1" y="0"/>
                    </a:moveTo>
                    <a:cubicBezTo>
                      <a:pt x="241" y="120"/>
                      <a:pt x="420" y="180"/>
                      <a:pt x="600" y="360"/>
                    </a:cubicBezTo>
                    <a:cubicBezTo>
                      <a:pt x="960" y="540"/>
                      <a:pt x="1440" y="840"/>
                      <a:pt x="1859" y="1200"/>
                    </a:cubicBezTo>
                    <a:cubicBezTo>
                      <a:pt x="2759" y="1859"/>
                      <a:pt x="3478" y="2519"/>
                      <a:pt x="3478" y="2519"/>
                    </a:cubicBezTo>
                    <a:lnTo>
                      <a:pt x="3658" y="2579"/>
                    </a:lnTo>
                    <a:lnTo>
                      <a:pt x="4018" y="2818"/>
                    </a:lnTo>
                    <a:lnTo>
                      <a:pt x="4557" y="3178"/>
                    </a:lnTo>
                    <a:cubicBezTo>
                      <a:pt x="4737" y="3358"/>
                      <a:pt x="4917" y="3478"/>
                      <a:pt x="5097" y="3658"/>
                    </a:cubicBezTo>
                    <a:cubicBezTo>
                      <a:pt x="5157" y="3718"/>
                      <a:pt x="5217" y="3838"/>
                      <a:pt x="5337" y="3958"/>
                    </a:cubicBezTo>
                    <a:cubicBezTo>
                      <a:pt x="5397" y="4018"/>
                      <a:pt x="5457" y="4137"/>
                      <a:pt x="5517" y="4257"/>
                    </a:cubicBezTo>
                    <a:cubicBezTo>
                      <a:pt x="5517" y="4377"/>
                      <a:pt x="5577" y="4497"/>
                      <a:pt x="5637" y="4557"/>
                    </a:cubicBezTo>
                    <a:cubicBezTo>
                      <a:pt x="5637" y="4677"/>
                      <a:pt x="5637" y="4797"/>
                      <a:pt x="5637" y="4857"/>
                    </a:cubicBezTo>
                    <a:cubicBezTo>
                      <a:pt x="5637" y="5037"/>
                      <a:pt x="5637" y="5217"/>
                      <a:pt x="5577" y="5337"/>
                    </a:cubicBezTo>
                    <a:cubicBezTo>
                      <a:pt x="5577" y="5397"/>
                      <a:pt x="5517" y="5457"/>
                      <a:pt x="5517" y="5516"/>
                    </a:cubicBezTo>
                    <a:lnTo>
                      <a:pt x="5517" y="5516"/>
                    </a:lnTo>
                    <a:cubicBezTo>
                      <a:pt x="5517" y="5516"/>
                      <a:pt x="5517" y="5456"/>
                      <a:pt x="5577" y="5397"/>
                    </a:cubicBezTo>
                    <a:cubicBezTo>
                      <a:pt x="5697" y="5217"/>
                      <a:pt x="5757" y="5037"/>
                      <a:pt x="5817" y="4917"/>
                    </a:cubicBezTo>
                    <a:cubicBezTo>
                      <a:pt x="5817" y="4797"/>
                      <a:pt x="5877" y="4677"/>
                      <a:pt x="5877" y="4557"/>
                    </a:cubicBezTo>
                    <a:cubicBezTo>
                      <a:pt x="5877" y="4437"/>
                      <a:pt x="5877" y="4257"/>
                      <a:pt x="5877" y="4137"/>
                    </a:cubicBezTo>
                    <a:cubicBezTo>
                      <a:pt x="5877" y="4018"/>
                      <a:pt x="5877" y="3838"/>
                      <a:pt x="5817" y="3718"/>
                    </a:cubicBezTo>
                    <a:cubicBezTo>
                      <a:pt x="5817" y="3538"/>
                      <a:pt x="5757" y="3418"/>
                      <a:pt x="5697" y="3298"/>
                    </a:cubicBezTo>
                    <a:cubicBezTo>
                      <a:pt x="5577" y="2998"/>
                      <a:pt x="5457" y="2699"/>
                      <a:pt x="5277" y="2459"/>
                    </a:cubicBezTo>
                    <a:cubicBezTo>
                      <a:pt x="5157" y="2219"/>
                      <a:pt x="4977" y="2039"/>
                      <a:pt x="4797" y="1859"/>
                    </a:cubicBezTo>
                    <a:lnTo>
                      <a:pt x="4438" y="1499"/>
                    </a:lnTo>
                    <a:lnTo>
                      <a:pt x="4258" y="1319"/>
                    </a:lnTo>
                    <a:lnTo>
                      <a:pt x="4138" y="1260"/>
                    </a:lnTo>
                    <a:cubicBezTo>
                      <a:pt x="3958" y="1140"/>
                      <a:pt x="3778" y="1080"/>
                      <a:pt x="3658" y="1020"/>
                    </a:cubicBezTo>
                    <a:cubicBezTo>
                      <a:pt x="3178" y="780"/>
                      <a:pt x="2639" y="600"/>
                      <a:pt x="2159" y="480"/>
                    </a:cubicBezTo>
                    <a:cubicBezTo>
                      <a:pt x="1620" y="360"/>
                      <a:pt x="1020" y="240"/>
                      <a:pt x="660" y="180"/>
                    </a:cubicBezTo>
                    <a:cubicBezTo>
                      <a:pt x="242" y="12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23;p33">
                <a:extLst>
                  <a:ext uri="{FF2B5EF4-FFF2-40B4-BE49-F238E27FC236}">
                    <a16:creationId xmlns:a16="http://schemas.microsoft.com/office/drawing/2014/main" id="{CB1FDDEE-0C04-4783-8AC2-AC51DA9D8473}"/>
                  </a:ext>
                </a:extLst>
              </p:cNvPr>
              <p:cNvSpPr/>
              <p:nvPr/>
            </p:nvSpPr>
            <p:spPr>
              <a:xfrm>
                <a:off x="4051325" y="5250900"/>
                <a:ext cx="136425" cy="1180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4723" extrusionOk="0">
                    <a:moveTo>
                      <a:pt x="1327" y="0"/>
                    </a:moveTo>
                    <a:cubicBezTo>
                      <a:pt x="1079" y="0"/>
                      <a:pt x="839" y="15"/>
                      <a:pt x="600" y="45"/>
                    </a:cubicBezTo>
                    <a:cubicBezTo>
                      <a:pt x="240" y="45"/>
                      <a:pt x="0" y="105"/>
                      <a:pt x="0" y="105"/>
                    </a:cubicBezTo>
                    <a:lnTo>
                      <a:pt x="180" y="105"/>
                    </a:lnTo>
                    <a:cubicBezTo>
                      <a:pt x="360" y="105"/>
                      <a:pt x="480" y="165"/>
                      <a:pt x="660" y="225"/>
                    </a:cubicBezTo>
                    <a:cubicBezTo>
                      <a:pt x="839" y="225"/>
                      <a:pt x="1019" y="345"/>
                      <a:pt x="1199" y="405"/>
                    </a:cubicBezTo>
                    <a:cubicBezTo>
                      <a:pt x="1439" y="525"/>
                      <a:pt x="1619" y="645"/>
                      <a:pt x="1859" y="825"/>
                    </a:cubicBezTo>
                    <a:cubicBezTo>
                      <a:pt x="2158" y="1065"/>
                      <a:pt x="2518" y="1305"/>
                      <a:pt x="2818" y="1604"/>
                    </a:cubicBezTo>
                    <a:lnTo>
                      <a:pt x="3238" y="1964"/>
                    </a:lnTo>
                    <a:lnTo>
                      <a:pt x="3717" y="2324"/>
                    </a:lnTo>
                    <a:cubicBezTo>
                      <a:pt x="3837" y="2444"/>
                      <a:pt x="4017" y="2504"/>
                      <a:pt x="4137" y="2684"/>
                    </a:cubicBezTo>
                    <a:cubicBezTo>
                      <a:pt x="4317" y="2803"/>
                      <a:pt x="4497" y="2983"/>
                      <a:pt x="4617" y="3163"/>
                    </a:cubicBezTo>
                    <a:cubicBezTo>
                      <a:pt x="4737" y="3223"/>
                      <a:pt x="4797" y="3283"/>
                      <a:pt x="4857" y="3403"/>
                    </a:cubicBezTo>
                    <a:cubicBezTo>
                      <a:pt x="4916" y="3463"/>
                      <a:pt x="4976" y="3583"/>
                      <a:pt x="5036" y="3703"/>
                    </a:cubicBezTo>
                    <a:cubicBezTo>
                      <a:pt x="5096" y="3763"/>
                      <a:pt x="5156" y="3883"/>
                      <a:pt x="5216" y="4003"/>
                    </a:cubicBezTo>
                    <a:cubicBezTo>
                      <a:pt x="5276" y="4063"/>
                      <a:pt x="5276" y="4182"/>
                      <a:pt x="5276" y="4242"/>
                    </a:cubicBezTo>
                    <a:cubicBezTo>
                      <a:pt x="5336" y="4422"/>
                      <a:pt x="5336" y="4542"/>
                      <a:pt x="5336" y="4722"/>
                    </a:cubicBezTo>
                    <a:cubicBezTo>
                      <a:pt x="5396" y="4542"/>
                      <a:pt x="5396" y="4422"/>
                      <a:pt x="5456" y="4242"/>
                    </a:cubicBezTo>
                    <a:lnTo>
                      <a:pt x="5456" y="3943"/>
                    </a:lnTo>
                    <a:lnTo>
                      <a:pt x="5456" y="3583"/>
                    </a:lnTo>
                    <a:cubicBezTo>
                      <a:pt x="5396" y="3283"/>
                      <a:pt x="5396" y="3043"/>
                      <a:pt x="5276" y="2744"/>
                    </a:cubicBezTo>
                    <a:cubicBezTo>
                      <a:pt x="5216" y="2504"/>
                      <a:pt x="5096" y="2264"/>
                      <a:pt x="4976" y="2024"/>
                    </a:cubicBezTo>
                    <a:cubicBezTo>
                      <a:pt x="4857" y="1784"/>
                      <a:pt x="4737" y="1604"/>
                      <a:pt x="4557" y="1424"/>
                    </a:cubicBezTo>
                    <a:cubicBezTo>
                      <a:pt x="4437" y="1245"/>
                      <a:pt x="4257" y="1065"/>
                      <a:pt x="4137" y="885"/>
                    </a:cubicBezTo>
                    <a:cubicBezTo>
                      <a:pt x="4137" y="885"/>
                      <a:pt x="3897" y="705"/>
                      <a:pt x="3537" y="525"/>
                    </a:cubicBezTo>
                    <a:cubicBezTo>
                      <a:pt x="3058" y="285"/>
                      <a:pt x="2578" y="165"/>
                      <a:pt x="2099" y="45"/>
                    </a:cubicBezTo>
                    <a:cubicBezTo>
                      <a:pt x="1829" y="15"/>
                      <a:pt x="1574" y="0"/>
                      <a:pt x="132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4;p33">
                <a:extLst>
                  <a:ext uri="{FF2B5EF4-FFF2-40B4-BE49-F238E27FC236}">
                    <a16:creationId xmlns:a16="http://schemas.microsoft.com/office/drawing/2014/main" id="{9FA09062-F898-430C-BF53-41E770DB33D6}"/>
                  </a:ext>
                </a:extLst>
              </p:cNvPr>
              <p:cNvSpPr/>
              <p:nvPr/>
            </p:nvSpPr>
            <p:spPr>
              <a:xfrm>
                <a:off x="3765025" y="4820325"/>
                <a:ext cx="700025" cy="57102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22841" extrusionOk="0">
                    <a:moveTo>
                      <a:pt x="0" y="1"/>
                    </a:moveTo>
                    <a:cubicBezTo>
                      <a:pt x="900" y="9234"/>
                      <a:pt x="1799" y="17748"/>
                      <a:pt x="1799" y="17748"/>
                    </a:cubicBezTo>
                    <a:cubicBezTo>
                      <a:pt x="3336" y="21472"/>
                      <a:pt x="10481" y="22840"/>
                      <a:pt x="16775" y="22840"/>
                    </a:cubicBezTo>
                    <a:cubicBezTo>
                      <a:pt x="21527" y="22840"/>
                      <a:pt x="25795" y="22061"/>
                      <a:pt x="26801" y="20926"/>
                    </a:cubicBezTo>
                    <a:cubicBezTo>
                      <a:pt x="28000" y="19487"/>
                      <a:pt x="26621" y="17089"/>
                      <a:pt x="25062" y="15110"/>
                    </a:cubicBezTo>
                    <a:cubicBezTo>
                      <a:pt x="24583" y="15470"/>
                      <a:pt x="24283" y="16009"/>
                      <a:pt x="24163" y="16609"/>
                    </a:cubicBezTo>
                    <a:cubicBezTo>
                      <a:pt x="23955" y="18132"/>
                      <a:pt x="20871" y="18835"/>
                      <a:pt x="16940" y="18835"/>
                    </a:cubicBezTo>
                    <a:cubicBezTo>
                      <a:pt x="14060" y="18835"/>
                      <a:pt x="10726" y="18458"/>
                      <a:pt x="7735" y="17748"/>
                    </a:cubicBezTo>
                    <a:cubicBezTo>
                      <a:pt x="3897" y="16789"/>
                      <a:pt x="1439" y="7915"/>
                      <a:pt x="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25;p33">
                <a:extLst>
                  <a:ext uri="{FF2B5EF4-FFF2-40B4-BE49-F238E27FC236}">
                    <a16:creationId xmlns:a16="http://schemas.microsoft.com/office/drawing/2014/main" id="{B65BC457-D24A-4B97-A9B3-6251AC711D19}"/>
                  </a:ext>
                </a:extLst>
              </p:cNvPr>
              <p:cNvSpPr/>
              <p:nvPr/>
            </p:nvSpPr>
            <p:spPr>
              <a:xfrm>
                <a:off x="3724550" y="3805550"/>
                <a:ext cx="742000" cy="1603125"/>
              </a:xfrm>
              <a:custGeom>
                <a:avLst/>
                <a:gdLst/>
                <a:ahLst/>
                <a:cxnLst/>
                <a:rect l="l" t="t" r="r" b="b"/>
                <a:pathLst>
                  <a:path w="29680" h="64125" extrusionOk="0">
                    <a:moveTo>
                      <a:pt x="24583" y="1"/>
                    </a:moveTo>
                    <a:cubicBezTo>
                      <a:pt x="24343" y="4378"/>
                      <a:pt x="24223" y="8815"/>
                      <a:pt x="23983" y="13191"/>
                    </a:cubicBezTo>
                    <a:cubicBezTo>
                      <a:pt x="23803" y="17568"/>
                      <a:pt x="23683" y="21945"/>
                      <a:pt x="23563" y="26322"/>
                    </a:cubicBezTo>
                    <a:cubicBezTo>
                      <a:pt x="23444" y="30699"/>
                      <a:pt x="23324" y="35076"/>
                      <a:pt x="23204" y="39453"/>
                    </a:cubicBezTo>
                    <a:lnTo>
                      <a:pt x="22964" y="52583"/>
                    </a:lnTo>
                    <a:lnTo>
                      <a:pt x="22964" y="52883"/>
                    </a:lnTo>
                    <a:lnTo>
                      <a:pt x="23204" y="53123"/>
                    </a:lnTo>
                    <a:cubicBezTo>
                      <a:pt x="24283" y="54142"/>
                      <a:pt x="25362" y="55281"/>
                      <a:pt x="26262" y="56480"/>
                    </a:cubicBezTo>
                    <a:cubicBezTo>
                      <a:pt x="26741" y="57080"/>
                      <a:pt x="27161" y="57680"/>
                      <a:pt x="27521" y="58339"/>
                    </a:cubicBezTo>
                    <a:cubicBezTo>
                      <a:pt x="27820" y="58939"/>
                      <a:pt x="28060" y="59538"/>
                      <a:pt x="28060" y="60258"/>
                    </a:cubicBezTo>
                    <a:cubicBezTo>
                      <a:pt x="28120" y="60498"/>
                      <a:pt x="28060" y="60737"/>
                      <a:pt x="27880" y="60917"/>
                    </a:cubicBezTo>
                    <a:lnTo>
                      <a:pt x="27880" y="60977"/>
                    </a:lnTo>
                    <a:lnTo>
                      <a:pt x="27700" y="61157"/>
                    </a:lnTo>
                    <a:cubicBezTo>
                      <a:pt x="27521" y="61277"/>
                      <a:pt x="27521" y="61277"/>
                      <a:pt x="27341" y="61397"/>
                    </a:cubicBezTo>
                    <a:cubicBezTo>
                      <a:pt x="26681" y="61697"/>
                      <a:pt x="26022" y="61877"/>
                      <a:pt x="25302" y="62056"/>
                    </a:cubicBezTo>
                    <a:cubicBezTo>
                      <a:pt x="23803" y="62356"/>
                      <a:pt x="22304" y="62596"/>
                      <a:pt x="20746" y="62656"/>
                    </a:cubicBezTo>
                    <a:cubicBezTo>
                      <a:pt x="19966" y="62686"/>
                      <a:pt x="19187" y="62701"/>
                      <a:pt x="18415" y="62701"/>
                    </a:cubicBezTo>
                    <a:cubicBezTo>
                      <a:pt x="17643" y="62701"/>
                      <a:pt x="16878" y="62686"/>
                      <a:pt x="16129" y="62656"/>
                    </a:cubicBezTo>
                    <a:cubicBezTo>
                      <a:pt x="14570" y="62596"/>
                      <a:pt x="13011" y="62416"/>
                      <a:pt x="11512" y="62116"/>
                    </a:cubicBezTo>
                    <a:cubicBezTo>
                      <a:pt x="10013" y="61877"/>
                      <a:pt x="8574" y="61457"/>
                      <a:pt x="7195" y="60857"/>
                    </a:cubicBezTo>
                    <a:cubicBezTo>
                      <a:pt x="6476" y="60558"/>
                      <a:pt x="5876" y="60138"/>
                      <a:pt x="5337" y="59718"/>
                    </a:cubicBezTo>
                    <a:cubicBezTo>
                      <a:pt x="4797" y="59298"/>
                      <a:pt x="4377" y="58699"/>
                      <a:pt x="4078" y="58099"/>
                    </a:cubicBezTo>
                    <a:lnTo>
                      <a:pt x="4078" y="58279"/>
                    </a:lnTo>
                    <a:lnTo>
                      <a:pt x="2099" y="40532"/>
                    </a:lnTo>
                    <a:cubicBezTo>
                      <a:pt x="1799" y="37594"/>
                      <a:pt x="1439" y="34656"/>
                      <a:pt x="1080" y="31718"/>
                    </a:cubicBezTo>
                    <a:cubicBezTo>
                      <a:pt x="720" y="28720"/>
                      <a:pt x="360" y="25782"/>
                      <a:pt x="0" y="22845"/>
                    </a:cubicBezTo>
                    <a:lnTo>
                      <a:pt x="0" y="22845"/>
                    </a:lnTo>
                    <a:cubicBezTo>
                      <a:pt x="180" y="25782"/>
                      <a:pt x="360" y="28780"/>
                      <a:pt x="600" y="31718"/>
                    </a:cubicBezTo>
                    <a:cubicBezTo>
                      <a:pt x="840" y="34716"/>
                      <a:pt x="1080" y="37654"/>
                      <a:pt x="1320" y="40652"/>
                    </a:cubicBezTo>
                    <a:lnTo>
                      <a:pt x="2818" y="58399"/>
                    </a:lnTo>
                    <a:lnTo>
                      <a:pt x="2818" y="58519"/>
                    </a:lnTo>
                    <a:lnTo>
                      <a:pt x="2818" y="58579"/>
                    </a:lnTo>
                    <a:cubicBezTo>
                      <a:pt x="3178" y="59418"/>
                      <a:pt x="3718" y="60138"/>
                      <a:pt x="4437" y="60677"/>
                    </a:cubicBezTo>
                    <a:cubicBezTo>
                      <a:pt x="5097" y="61217"/>
                      <a:pt x="5816" y="61697"/>
                      <a:pt x="6596" y="62056"/>
                    </a:cubicBezTo>
                    <a:cubicBezTo>
                      <a:pt x="8095" y="62716"/>
                      <a:pt x="9654" y="63196"/>
                      <a:pt x="11272" y="63495"/>
                    </a:cubicBezTo>
                    <a:cubicBezTo>
                      <a:pt x="12891" y="63735"/>
                      <a:pt x="14450" y="63975"/>
                      <a:pt x="16069" y="64035"/>
                    </a:cubicBezTo>
                    <a:cubicBezTo>
                      <a:pt x="16878" y="64095"/>
                      <a:pt x="17673" y="64125"/>
                      <a:pt x="18467" y="64125"/>
                    </a:cubicBezTo>
                    <a:cubicBezTo>
                      <a:pt x="19262" y="64125"/>
                      <a:pt x="20056" y="64095"/>
                      <a:pt x="20865" y="64035"/>
                    </a:cubicBezTo>
                    <a:cubicBezTo>
                      <a:pt x="22484" y="63975"/>
                      <a:pt x="24103" y="63795"/>
                      <a:pt x="25662" y="63435"/>
                    </a:cubicBezTo>
                    <a:cubicBezTo>
                      <a:pt x="26501" y="63316"/>
                      <a:pt x="27281" y="63016"/>
                      <a:pt x="28060" y="62656"/>
                    </a:cubicBezTo>
                    <a:cubicBezTo>
                      <a:pt x="28300" y="62536"/>
                      <a:pt x="28540" y="62416"/>
                      <a:pt x="28720" y="62236"/>
                    </a:cubicBezTo>
                    <a:lnTo>
                      <a:pt x="28960" y="62056"/>
                    </a:lnTo>
                    <a:lnTo>
                      <a:pt x="29020" y="61996"/>
                    </a:lnTo>
                    <a:lnTo>
                      <a:pt x="29020" y="61937"/>
                    </a:lnTo>
                    <a:lnTo>
                      <a:pt x="29079" y="61877"/>
                    </a:lnTo>
                    <a:lnTo>
                      <a:pt x="29199" y="61697"/>
                    </a:lnTo>
                    <a:cubicBezTo>
                      <a:pt x="29499" y="61217"/>
                      <a:pt x="29679" y="60677"/>
                      <a:pt x="29619" y="60138"/>
                    </a:cubicBezTo>
                    <a:cubicBezTo>
                      <a:pt x="29559" y="59238"/>
                      <a:pt x="29319" y="58339"/>
                      <a:pt x="28840" y="57560"/>
                    </a:cubicBezTo>
                    <a:cubicBezTo>
                      <a:pt x="28420" y="56840"/>
                      <a:pt x="28000" y="56181"/>
                      <a:pt x="27461" y="55521"/>
                    </a:cubicBezTo>
                    <a:cubicBezTo>
                      <a:pt x="26981" y="54862"/>
                      <a:pt x="26441" y="54262"/>
                      <a:pt x="25902" y="53662"/>
                    </a:cubicBezTo>
                    <a:cubicBezTo>
                      <a:pt x="25435" y="53144"/>
                      <a:pt x="24924" y="52671"/>
                      <a:pt x="24407" y="52204"/>
                    </a:cubicBezTo>
                    <a:lnTo>
                      <a:pt x="24407" y="52204"/>
                    </a:lnTo>
                    <a:lnTo>
                      <a:pt x="24583" y="39393"/>
                    </a:lnTo>
                    <a:cubicBezTo>
                      <a:pt x="24643" y="35016"/>
                      <a:pt x="24643" y="30639"/>
                      <a:pt x="24643" y="26262"/>
                    </a:cubicBezTo>
                    <a:cubicBezTo>
                      <a:pt x="24643" y="21885"/>
                      <a:pt x="24703" y="17508"/>
                      <a:pt x="24643" y="13131"/>
                    </a:cubicBezTo>
                    <a:cubicBezTo>
                      <a:pt x="24643" y="8755"/>
                      <a:pt x="24643" y="4378"/>
                      <a:pt x="24583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26;p33">
                <a:extLst>
                  <a:ext uri="{FF2B5EF4-FFF2-40B4-BE49-F238E27FC236}">
                    <a16:creationId xmlns:a16="http://schemas.microsoft.com/office/drawing/2014/main" id="{251DA45C-5DB7-4B06-A3F6-1FC863A438AA}"/>
                  </a:ext>
                </a:extLst>
              </p:cNvPr>
              <p:cNvSpPr/>
              <p:nvPr/>
            </p:nvSpPr>
            <p:spPr>
              <a:xfrm>
                <a:off x="1982800" y="238550"/>
                <a:ext cx="2858475" cy="3939150"/>
              </a:xfrm>
              <a:custGeom>
                <a:avLst/>
                <a:gdLst/>
                <a:ahLst/>
                <a:cxnLst/>
                <a:rect l="l" t="t" r="r" b="b"/>
                <a:pathLst>
                  <a:path w="114339" h="157566" extrusionOk="0">
                    <a:moveTo>
                      <a:pt x="93635" y="0"/>
                    </a:moveTo>
                    <a:cubicBezTo>
                      <a:pt x="85110" y="0"/>
                      <a:pt x="70270" y="36497"/>
                      <a:pt x="70270" y="36497"/>
                    </a:cubicBezTo>
                    <a:cubicBezTo>
                      <a:pt x="66501" y="34739"/>
                      <a:pt x="62492" y="34171"/>
                      <a:pt x="58883" y="34171"/>
                    </a:cubicBezTo>
                    <a:cubicBezTo>
                      <a:pt x="52274" y="34171"/>
                      <a:pt x="47007" y="36077"/>
                      <a:pt x="47007" y="36077"/>
                    </a:cubicBezTo>
                    <a:cubicBezTo>
                      <a:pt x="40944" y="24498"/>
                      <a:pt x="26572" y="3366"/>
                      <a:pt x="16855" y="3366"/>
                    </a:cubicBezTo>
                    <a:cubicBezTo>
                      <a:pt x="15905" y="3366"/>
                      <a:pt x="14999" y="3568"/>
                      <a:pt x="14151" y="4000"/>
                    </a:cubicBezTo>
                    <a:cubicBezTo>
                      <a:pt x="1" y="11255"/>
                      <a:pt x="21405" y="54604"/>
                      <a:pt x="20146" y="55563"/>
                    </a:cubicBezTo>
                    <a:cubicBezTo>
                      <a:pt x="14031" y="60120"/>
                      <a:pt x="7435" y="78946"/>
                      <a:pt x="6896" y="82544"/>
                    </a:cubicBezTo>
                    <a:cubicBezTo>
                      <a:pt x="6711" y="83919"/>
                      <a:pt x="7481" y="84326"/>
                      <a:pt x="8519" y="84326"/>
                    </a:cubicBezTo>
                    <a:cubicBezTo>
                      <a:pt x="9835" y="84326"/>
                      <a:pt x="11581" y="83671"/>
                      <a:pt x="12352" y="83503"/>
                    </a:cubicBezTo>
                    <a:lnTo>
                      <a:pt x="12352" y="83503"/>
                    </a:lnTo>
                    <a:cubicBezTo>
                      <a:pt x="7795" y="87400"/>
                      <a:pt x="6596" y="89499"/>
                      <a:pt x="10433" y="94775"/>
                    </a:cubicBezTo>
                    <a:cubicBezTo>
                      <a:pt x="16069" y="102390"/>
                      <a:pt x="25722" y="102869"/>
                      <a:pt x="25722" y="102869"/>
                    </a:cubicBezTo>
                    <a:cubicBezTo>
                      <a:pt x="25722" y="102869"/>
                      <a:pt x="19127" y="110004"/>
                      <a:pt x="20626" y="113602"/>
                    </a:cubicBezTo>
                    <a:cubicBezTo>
                      <a:pt x="21062" y="114591"/>
                      <a:pt x="21615" y="114947"/>
                      <a:pt x="22185" y="114947"/>
                    </a:cubicBezTo>
                    <a:cubicBezTo>
                      <a:pt x="23656" y="114947"/>
                      <a:pt x="25242" y="112583"/>
                      <a:pt x="25243" y="112582"/>
                    </a:cubicBezTo>
                    <a:lnTo>
                      <a:pt x="25243" y="112582"/>
                    </a:lnTo>
                    <a:cubicBezTo>
                      <a:pt x="25242" y="112583"/>
                      <a:pt x="23204" y="122715"/>
                      <a:pt x="25243" y="129370"/>
                    </a:cubicBezTo>
                    <a:cubicBezTo>
                      <a:pt x="26322" y="133208"/>
                      <a:pt x="29439" y="136146"/>
                      <a:pt x="33337" y="136985"/>
                    </a:cubicBezTo>
                    <a:cubicBezTo>
                      <a:pt x="39491" y="151195"/>
                      <a:pt x="47388" y="152937"/>
                      <a:pt x="50891" y="152937"/>
                    </a:cubicBezTo>
                    <a:cubicBezTo>
                      <a:pt x="52029" y="152937"/>
                      <a:pt x="52703" y="152754"/>
                      <a:pt x="52703" y="152754"/>
                    </a:cubicBezTo>
                    <a:cubicBezTo>
                      <a:pt x="54033" y="156078"/>
                      <a:pt x="56230" y="157566"/>
                      <a:pt x="59047" y="157566"/>
                    </a:cubicBezTo>
                    <a:cubicBezTo>
                      <a:pt x="64867" y="157566"/>
                      <a:pt x="73333" y="151217"/>
                      <a:pt x="82261" y="141602"/>
                    </a:cubicBezTo>
                    <a:cubicBezTo>
                      <a:pt x="95511" y="127392"/>
                      <a:pt x="95032" y="120737"/>
                      <a:pt x="95032" y="120737"/>
                    </a:cubicBezTo>
                    <a:lnTo>
                      <a:pt x="95032" y="120737"/>
                    </a:lnTo>
                    <a:cubicBezTo>
                      <a:pt x="95032" y="120737"/>
                      <a:pt x="96043" y="122313"/>
                      <a:pt x="98362" y="122313"/>
                    </a:cubicBezTo>
                    <a:cubicBezTo>
                      <a:pt x="98868" y="122313"/>
                      <a:pt x="99436" y="122238"/>
                      <a:pt x="100069" y="122056"/>
                    </a:cubicBezTo>
                    <a:cubicBezTo>
                      <a:pt x="103666" y="120976"/>
                      <a:pt x="100069" y="110064"/>
                      <a:pt x="100069" y="110064"/>
                    </a:cubicBezTo>
                    <a:lnTo>
                      <a:pt x="100069" y="110064"/>
                    </a:lnTo>
                    <a:cubicBezTo>
                      <a:pt x="100069" y="110064"/>
                      <a:pt x="101009" y="110137"/>
                      <a:pt x="102306" y="110137"/>
                    </a:cubicBezTo>
                    <a:cubicBezTo>
                      <a:pt x="104332" y="110137"/>
                      <a:pt x="107227" y="109959"/>
                      <a:pt x="108762" y="109045"/>
                    </a:cubicBezTo>
                    <a:cubicBezTo>
                      <a:pt x="111280" y="107486"/>
                      <a:pt x="100608" y="97293"/>
                      <a:pt x="100608" y="97293"/>
                    </a:cubicBezTo>
                    <a:lnTo>
                      <a:pt x="106184" y="92737"/>
                    </a:lnTo>
                    <a:cubicBezTo>
                      <a:pt x="114338" y="84043"/>
                      <a:pt x="107683" y="79966"/>
                      <a:pt x="107683" y="79966"/>
                    </a:cubicBezTo>
                    <a:cubicBezTo>
                      <a:pt x="107683" y="79966"/>
                      <a:pt x="111760" y="79486"/>
                      <a:pt x="112779" y="76428"/>
                    </a:cubicBezTo>
                    <a:cubicBezTo>
                      <a:pt x="113799" y="73370"/>
                      <a:pt x="101088" y="56043"/>
                      <a:pt x="101088" y="56043"/>
                    </a:cubicBezTo>
                    <a:cubicBezTo>
                      <a:pt x="103126" y="44891"/>
                      <a:pt x="106964" y="5439"/>
                      <a:pt x="94732" y="223"/>
                    </a:cubicBezTo>
                    <a:cubicBezTo>
                      <a:pt x="94380" y="72"/>
                      <a:pt x="94014" y="0"/>
                      <a:pt x="93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27;p33">
                <a:extLst>
                  <a:ext uri="{FF2B5EF4-FFF2-40B4-BE49-F238E27FC236}">
                    <a16:creationId xmlns:a16="http://schemas.microsoft.com/office/drawing/2014/main" id="{0472EACF-EDDA-4F18-ACC6-CEC0C7FC06CA}"/>
                  </a:ext>
                </a:extLst>
              </p:cNvPr>
              <p:cNvSpPr/>
              <p:nvPr/>
            </p:nvSpPr>
            <p:spPr>
              <a:xfrm>
                <a:off x="3059025" y="2296150"/>
                <a:ext cx="680550" cy="568950"/>
              </a:xfrm>
              <a:custGeom>
                <a:avLst/>
                <a:gdLst/>
                <a:ahLst/>
                <a:cxnLst/>
                <a:rect l="l" t="t" r="r" b="b"/>
                <a:pathLst>
                  <a:path w="27222" h="22758" extrusionOk="0">
                    <a:moveTo>
                      <a:pt x="27221" y="0"/>
                    </a:moveTo>
                    <a:cubicBezTo>
                      <a:pt x="27221" y="0"/>
                      <a:pt x="23024" y="5816"/>
                      <a:pt x="22125" y="8394"/>
                    </a:cubicBezTo>
                    <a:cubicBezTo>
                      <a:pt x="21276" y="10772"/>
                      <a:pt x="18075" y="13096"/>
                      <a:pt x="14390" y="13096"/>
                    </a:cubicBezTo>
                    <a:cubicBezTo>
                      <a:pt x="14172" y="13096"/>
                      <a:pt x="13952" y="13087"/>
                      <a:pt x="13731" y="13071"/>
                    </a:cubicBezTo>
                    <a:cubicBezTo>
                      <a:pt x="11129" y="12915"/>
                      <a:pt x="7823" y="12056"/>
                      <a:pt x="5344" y="12056"/>
                    </a:cubicBezTo>
                    <a:cubicBezTo>
                      <a:pt x="3995" y="12056"/>
                      <a:pt x="2892" y="12310"/>
                      <a:pt x="2279" y="13071"/>
                    </a:cubicBezTo>
                    <a:cubicBezTo>
                      <a:pt x="2279" y="13071"/>
                      <a:pt x="1" y="21105"/>
                      <a:pt x="8395" y="22604"/>
                    </a:cubicBezTo>
                    <a:cubicBezTo>
                      <a:pt x="8973" y="22707"/>
                      <a:pt x="9556" y="22758"/>
                      <a:pt x="10141" y="22758"/>
                    </a:cubicBezTo>
                    <a:cubicBezTo>
                      <a:pt x="18046" y="22758"/>
                      <a:pt x="26272" y="13510"/>
                      <a:pt x="2722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28;p33">
                <a:extLst>
                  <a:ext uri="{FF2B5EF4-FFF2-40B4-BE49-F238E27FC236}">
                    <a16:creationId xmlns:a16="http://schemas.microsoft.com/office/drawing/2014/main" id="{59F19985-A4EF-4C3D-A356-B8FE10D58A0D}"/>
                  </a:ext>
                </a:extLst>
              </p:cNvPr>
              <p:cNvSpPr/>
              <p:nvPr/>
            </p:nvSpPr>
            <p:spPr>
              <a:xfrm>
                <a:off x="2828200" y="2266150"/>
                <a:ext cx="749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560" extrusionOk="0">
                    <a:moveTo>
                      <a:pt x="1319" y="1"/>
                    </a:moveTo>
                    <a:cubicBezTo>
                      <a:pt x="1199" y="1"/>
                      <a:pt x="1080" y="1"/>
                      <a:pt x="960" y="61"/>
                    </a:cubicBezTo>
                    <a:cubicBezTo>
                      <a:pt x="720" y="181"/>
                      <a:pt x="480" y="301"/>
                      <a:pt x="300" y="481"/>
                    </a:cubicBezTo>
                    <a:cubicBezTo>
                      <a:pt x="120" y="720"/>
                      <a:pt x="0" y="960"/>
                      <a:pt x="0" y="1200"/>
                    </a:cubicBezTo>
                    <a:cubicBezTo>
                      <a:pt x="0" y="1440"/>
                      <a:pt x="60" y="1560"/>
                      <a:pt x="180" y="1560"/>
                    </a:cubicBezTo>
                    <a:cubicBezTo>
                      <a:pt x="420" y="1500"/>
                      <a:pt x="660" y="1380"/>
                      <a:pt x="900" y="1320"/>
                    </a:cubicBezTo>
                    <a:lnTo>
                      <a:pt x="1259" y="1320"/>
                    </a:lnTo>
                    <a:cubicBezTo>
                      <a:pt x="1259" y="1380"/>
                      <a:pt x="1319" y="1380"/>
                      <a:pt x="1379" y="1380"/>
                    </a:cubicBezTo>
                    <a:lnTo>
                      <a:pt x="1499" y="1380"/>
                    </a:lnTo>
                    <a:lnTo>
                      <a:pt x="1979" y="1320"/>
                    </a:lnTo>
                    <a:cubicBezTo>
                      <a:pt x="2099" y="1320"/>
                      <a:pt x="2238" y="1330"/>
                      <a:pt x="2369" y="1330"/>
                    </a:cubicBezTo>
                    <a:cubicBezTo>
                      <a:pt x="2566" y="1330"/>
                      <a:pt x="2746" y="1308"/>
                      <a:pt x="2818" y="1200"/>
                    </a:cubicBezTo>
                    <a:cubicBezTo>
                      <a:pt x="2998" y="1020"/>
                      <a:pt x="2698" y="660"/>
                      <a:pt x="2279" y="361"/>
                    </a:cubicBezTo>
                    <a:cubicBezTo>
                      <a:pt x="2099" y="241"/>
                      <a:pt x="1859" y="121"/>
                      <a:pt x="1679" y="61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29;p33">
                <a:extLst>
                  <a:ext uri="{FF2B5EF4-FFF2-40B4-BE49-F238E27FC236}">
                    <a16:creationId xmlns:a16="http://schemas.microsoft.com/office/drawing/2014/main" id="{7F19483C-0FE5-41B9-8FBE-8DE805D33CCD}"/>
                  </a:ext>
                </a:extLst>
              </p:cNvPr>
              <p:cNvSpPr/>
              <p:nvPr/>
            </p:nvSpPr>
            <p:spPr>
              <a:xfrm>
                <a:off x="2859675" y="2233175"/>
                <a:ext cx="957825" cy="404750"/>
              </a:xfrm>
              <a:custGeom>
                <a:avLst/>
                <a:gdLst/>
                <a:ahLst/>
                <a:cxnLst/>
                <a:rect l="l" t="t" r="r" b="b"/>
                <a:pathLst>
                  <a:path w="38313" h="16190" extrusionOk="0">
                    <a:moveTo>
                      <a:pt x="36754" y="1"/>
                    </a:moveTo>
                    <a:cubicBezTo>
                      <a:pt x="36034" y="61"/>
                      <a:pt x="35735" y="600"/>
                      <a:pt x="35855" y="780"/>
                    </a:cubicBezTo>
                    <a:cubicBezTo>
                      <a:pt x="35915" y="960"/>
                      <a:pt x="36394" y="900"/>
                      <a:pt x="36634" y="1080"/>
                    </a:cubicBezTo>
                    <a:cubicBezTo>
                      <a:pt x="36694" y="1080"/>
                      <a:pt x="36754" y="1200"/>
                      <a:pt x="36814" y="1260"/>
                    </a:cubicBezTo>
                    <a:cubicBezTo>
                      <a:pt x="36694" y="1320"/>
                      <a:pt x="36514" y="1440"/>
                      <a:pt x="36394" y="1500"/>
                    </a:cubicBezTo>
                    <a:cubicBezTo>
                      <a:pt x="35495" y="2039"/>
                      <a:pt x="34715" y="2759"/>
                      <a:pt x="34116" y="3538"/>
                    </a:cubicBezTo>
                    <a:cubicBezTo>
                      <a:pt x="33276" y="4678"/>
                      <a:pt x="32497" y="5877"/>
                      <a:pt x="31837" y="7136"/>
                    </a:cubicBezTo>
                    <a:cubicBezTo>
                      <a:pt x="31178" y="8575"/>
                      <a:pt x="30398" y="9894"/>
                      <a:pt x="29439" y="11153"/>
                    </a:cubicBezTo>
                    <a:cubicBezTo>
                      <a:pt x="28480" y="12352"/>
                      <a:pt x="27281" y="13311"/>
                      <a:pt x="25962" y="14031"/>
                    </a:cubicBezTo>
                    <a:cubicBezTo>
                      <a:pt x="24823" y="14630"/>
                      <a:pt x="23503" y="14930"/>
                      <a:pt x="22184" y="14930"/>
                    </a:cubicBezTo>
                    <a:cubicBezTo>
                      <a:pt x="21285" y="14930"/>
                      <a:pt x="20386" y="14750"/>
                      <a:pt x="19486" y="14451"/>
                    </a:cubicBezTo>
                    <a:lnTo>
                      <a:pt x="18347" y="14211"/>
                    </a:lnTo>
                    <a:cubicBezTo>
                      <a:pt x="18347" y="14211"/>
                      <a:pt x="17987" y="14151"/>
                      <a:pt x="17268" y="14031"/>
                    </a:cubicBezTo>
                    <a:cubicBezTo>
                      <a:pt x="16429" y="13851"/>
                      <a:pt x="15649" y="13791"/>
                      <a:pt x="14810" y="13791"/>
                    </a:cubicBezTo>
                    <a:cubicBezTo>
                      <a:pt x="14870" y="13611"/>
                      <a:pt x="14930" y="13371"/>
                      <a:pt x="14930" y="13191"/>
                    </a:cubicBezTo>
                    <a:cubicBezTo>
                      <a:pt x="15050" y="12652"/>
                      <a:pt x="15050" y="12052"/>
                      <a:pt x="15050" y="12052"/>
                    </a:cubicBezTo>
                    <a:cubicBezTo>
                      <a:pt x="15050" y="12052"/>
                      <a:pt x="14930" y="11573"/>
                      <a:pt x="14750" y="11033"/>
                    </a:cubicBezTo>
                    <a:cubicBezTo>
                      <a:pt x="14570" y="10493"/>
                      <a:pt x="14450" y="9954"/>
                      <a:pt x="14270" y="9894"/>
                    </a:cubicBezTo>
                    <a:cubicBezTo>
                      <a:pt x="14030" y="9894"/>
                      <a:pt x="13850" y="10433"/>
                      <a:pt x="13731" y="11033"/>
                    </a:cubicBezTo>
                    <a:cubicBezTo>
                      <a:pt x="13611" y="11633"/>
                      <a:pt x="13611" y="12232"/>
                      <a:pt x="13611" y="12232"/>
                    </a:cubicBezTo>
                    <a:cubicBezTo>
                      <a:pt x="13611" y="12232"/>
                      <a:pt x="13731" y="12772"/>
                      <a:pt x="13970" y="13311"/>
                    </a:cubicBezTo>
                    <a:cubicBezTo>
                      <a:pt x="13970" y="13491"/>
                      <a:pt x="14030" y="13611"/>
                      <a:pt x="14090" y="13791"/>
                    </a:cubicBezTo>
                    <a:cubicBezTo>
                      <a:pt x="13790" y="13791"/>
                      <a:pt x="13491" y="13791"/>
                      <a:pt x="13191" y="13851"/>
                    </a:cubicBezTo>
                    <a:cubicBezTo>
                      <a:pt x="12831" y="13911"/>
                      <a:pt x="12471" y="13971"/>
                      <a:pt x="12112" y="14031"/>
                    </a:cubicBezTo>
                    <a:cubicBezTo>
                      <a:pt x="11392" y="14211"/>
                      <a:pt x="10733" y="14391"/>
                      <a:pt x="10013" y="14451"/>
                    </a:cubicBezTo>
                    <a:cubicBezTo>
                      <a:pt x="9593" y="14518"/>
                      <a:pt x="9173" y="14552"/>
                      <a:pt x="8758" y="14552"/>
                    </a:cubicBezTo>
                    <a:cubicBezTo>
                      <a:pt x="7689" y="14552"/>
                      <a:pt x="6646" y="14326"/>
                      <a:pt x="5696" y="13851"/>
                    </a:cubicBezTo>
                    <a:cubicBezTo>
                      <a:pt x="4377" y="13131"/>
                      <a:pt x="3358" y="11992"/>
                      <a:pt x="2758" y="10613"/>
                    </a:cubicBezTo>
                    <a:cubicBezTo>
                      <a:pt x="2159" y="9354"/>
                      <a:pt x="1679" y="8095"/>
                      <a:pt x="1319" y="6776"/>
                    </a:cubicBezTo>
                    <a:cubicBezTo>
                      <a:pt x="960" y="5637"/>
                      <a:pt x="660" y="4618"/>
                      <a:pt x="420" y="3958"/>
                    </a:cubicBezTo>
                    <a:cubicBezTo>
                      <a:pt x="360" y="3598"/>
                      <a:pt x="180" y="3239"/>
                      <a:pt x="0" y="2939"/>
                    </a:cubicBezTo>
                    <a:lnTo>
                      <a:pt x="0" y="2939"/>
                    </a:lnTo>
                    <a:cubicBezTo>
                      <a:pt x="0" y="3299"/>
                      <a:pt x="60" y="3658"/>
                      <a:pt x="180" y="4018"/>
                    </a:cubicBezTo>
                    <a:cubicBezTo>
                      <a:pt x="300" y="4737"/>
                      <a:pt x="480" y="5697"/>
                      <a:pt x="780" y="6896"/>
                    </a:cubicBezTo>
                    <a:cubicBezTo>
                      <a:pt x="1080" y="8275"/>
                      <a:pt x="1499" y="9594"/>
                      <a:pt x="2099" y="10913"/>
                    </a:cubicBezTo>
                    <a:cubicBezTo>
                      <a:pt x="2698" y="12472"/>
                      <a:pt x="3838" y="13791"/>
                      <a:pt x="5277" y="14690"/>
                    </a:cubicBezTo>
                    <a:cubicBezTo>
                      <a:pt x="6494" y="15324"/>
                      <a:pt x="7871" y="15640"/>
                      <a:pt x="9277" y="15640"/>
                    </a:cubicBezTo>
                    <a:cubicBezTo>
                      <a:pt x="9601" y="15640"/>
                      <a:pt x="9927" y="15623"/>
                      <a:pt x="10253" y="15590"/>
                    </a:cubicBezTo>
                    <a:cubicBezTo>
                      <a:pt x="11032" y="15470"/>
                      <a:pt x="11812" y="15290"/>
                      <a:pt x="12411" y="15230"/>
                    </a:cubicBezTo>
                    <a:cubicBezTo>
                      <a:pt x="12771" y="15110"/>
                      <a:pt x="13071" y="15110"/>
                      <a:pt x="13371" y="15110"/>
                    </a:cubicBezTo>
                    <a:cubicBezTo>
                      <a:pt x="13671" y="15050"/>
                      <a:pt x="13970" y="15050"/>
                      <a:pt x="14270" y="15050"/>
                    </a:cubicBezTo>
                    <a:cubicBezTo>
                      <a:pt x="15229" y="15050"/>
                      <a:pt x="16129" y="15110"/>
                      <a:pt x="17088" y="15290"/>
                    </a:cubicBezTo>
                    <a:cubicBezTo>
                      <a:pt x="17748" y="15470"/>
                      <a:pt x="18167" y="15530"/>
                      <a:pt x="18167" y="15530"/>
                    </a:cubicBezTo>
                    <a:lnTo>
                      <a:pt x="19247" y="15770"/>
                    </a:lnTo>
                    <a:cubicBezTo>
                      <a:pt x="20206" y="16069"/>
                      <a:pt x="21285" y="16189"/>
                      <a:pt x="22304" y="16189"/>
                    </a:cubicBezTo>
                    <a:cubicBezTo>
                      <a:pt x="23803" y="16129"/>
                      <a:pt x="25242" y="15710"/>
                      <a:pt x="26561" y="14990"/>
                    </a:cubicBezTo>
                    <a:cubicBezTo>
                      <a:pt x="28060" y="14151"/>
                      <a:pt x="29319" y="13072"/>
                      <a:pt x="30339" y="11693"/>
                    </a:cubicBezTo>
                    <a:cubicBezTo>
                      <a:pt x="31238" y="10373"/>
                      <a:pt x="32017" y="8934"/>
                      <a:pt x="32617" y="7436"/>
                    </a:cubicBezTo>
                    <a:cubicBezTo>
                      <a:pt x="33216" y="6176"/>
                      <a:pt x="33816" y="4977"/>
                      <a:pt x="34595" y="3778"/>
                    </a:cubicBezTo>
                    <a:cubicBezTo>
                      <a:pt x="35195" y="2879"/>
                      <a:pt x="35974" y="2039"/>
                      <a:pt x="36934" y="1380"/>
                    </a:cubicBezTo>
                    <a:lnTo>
                      <a:pt x="36994" y="1440"/>
                    </a:lnTo>
                    <a:cubicBezTo>
                      <a:pt x="37114" y="1560"/>
                      <a:pt x="37234" y="1680"/>
                      <a:pt x="37294" y="1800"/>
                    </a:cubicBezTo>
                    <a:cubicBezTo>
                      <a:pt x="37533" y="2159"/>
                      <a:pt x="37653" y="2579"/>
                      <a:pt x="37833" y="2579"/>
                    </a:cubicBezTo>
                    <a:cubicBezTo>
                      <a:pt x="38073" y="2579"/>
                      <a:pt x="38313" y="2099"/>
                      <a:pt x="38313" y="1560"/>
                    </a:cubicBezTo>
                    <a:cubicBezTo>
                      <a:pt x="38313" y="1320"/>
                      <a:pt x="38253" y="1080"/>
                      <a:pt x="38193" y="840"/>
                    </a:cubicBezTo>
                    <a:cubicBezTo>
                      <a:pt x="38133" y="720"/>
                      <a:pt x="38073" y="660"/>
                      <a:pt x="38073" y="600"/>
                    </a:cubicBezTo>
                    <a:lnTo>
                      <a:pt x="38013" y="481"/>
                    </a:lnTo>
                    <a:cubicBezTo>
                      <a:pt x="37893" y="361"/>
                      <a:pt x="37773" y="301"/>
                      <a:pt x="37653" y="241"/>
                    </a:cubicBezTo>
                    <a:cubicBezTo>
                      <a:pt x="37353" y="61"/>
                      <a:pt x="37054" y="1"/>
                      <a:pt x="36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30;p33">
                <a:extLst>
                  <a:ext uri="{FF2B5EF4-FFF2-40B4-BE49-F238E27FC236}">
                    <a16:creationId xmlns:a16="http://schemas.microsoft.com/office/drawing/2014/main" id="{B3712387-158A-4668-85EE-DC656C884CCF}"/>
                  </a:ext>
                </a:extLst>
              </p:cNvPr>
              <p:cNvSpPr/>
              <p:nvPr/>
            </p:nvSpPr>
            <p:spPr>
              <a:xfrm>
                <a:off x="2916300" y="2227525"/>
                <a:ext cx="535600" cy="268000"/>
              </a:xfrm>
              <a:custGeom>
                <a:avLst/>
                <a:gdLst/>
                <a:ahLst/>
                <a:cxnLst/>
                <a:rect l="l" t="t" r="r" b="b"/>
                <a:pathLst>
                  <a:path w="21424" h="10720" extrusionOk="0">
                    <a:moveTo>
                      <a:pt x="11491" y="0"/>
                    </a:moveTo>
                    <a:cubicBezTo>
                      <a:pt x="5778" y="0"/>
                      <a:pt x="0" y="2661"/>
                      <a:pt x="6369" y="7781"/>
                    </a:cubicBezTo>
                    <a:cubicBezTo>
                      <a:pt x="7928" y="8981"/>
                      <a:pt x="9727" y="9940"/>
                      <a:pt x="11645" y="10599"/>
                    </a:cubicBezTo>
                    <a:cubicBezTo>
                      <a:pt x="11885" y="10659"/>
                      <a:pt x="12185" y="10719"/>
                      <a:pt x="12485" y="10719"/>
                    </a:cubicBezTo>
                    <a:cubicBezTo>
                      <a:pt x="13684" y="10539"/>
                      <a:pt x="15123" y="9101"/>
                      <a:pt x="15962" y="8321"/>
                    </a:cubicBezTo>
                    <a:cubicBezTo>
                      <a:pt x="16802" y="7662"/>
                      <a:pt x="17521" y="6942"/>
                      <a:pt x="18181" y="6223"/>
                    </a:cubicBezTo>
                    <a:cubicBezTo>
                      <a:pt x="21423" y="2030"/>
                      <a:pt x="16482" y="0"/>
                      <a:pt x="1149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31;p33">
                <a:extLst>
                  <a:ext uri="{FF2B5EF4-FFF2-40B4-BE49-F238E27FC236}">
                    <a16:creationId xmlns:a16="http://schemas.microsoft.com/office/drawing/2014/main" id="{E91054DC-B737-48F5-A0E2-D7FE0925C40E}"/>
                  </a:ext>
                </a:extLst>
              </p:cNvPr>
              <p:cNvSpPr/>
              <p:nvPr/>
            </p:nvSpPr>
            <p:spPr>
              <a:xfrm>
                <a:off x="3039550" y="2241500"/>
                <a:ext cx="3267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4405" extrusionOk="0">
                    <a:moveTo>
                      <a:pt x="6670" y="0"/>
                    </a:moveTo>
                    <a:cubicBezTo>
                      <a:pt x="3466" y="0"/>
                      <a:pt x="257" y="981"/>
                      <a:pt x="0" y="2906"/>
                    </a:cubicBezTo>
                    <a:cubicBezTo>
                      <a:pt x="1139" y="3805"/>
                      <a:pt x="3478" y="4404"/>
                      <a:pt x="6236" y="4404"/>
                    </a:cubicBezTo>
                    <a:cubicBezTo>
                      <a:pt x="9653" y="4404"/>
                      <a:pt x="12531" y="3505"/>
                      <a:pt x="13071" y="2246"/>
                    </a:cubicBezTo>
                    <a:cubicBezTo>
                      <a:pt x="12234" y="741"/>
                      <a:pt x="9454" y="0"/>
                      <a:pt x="667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732;p33">
                <a:extLst>
                  <a:ext uri="{FF2B5EF4-FFF2-40B4-BE49-F238E27FC236}">
                    <a16:creationId xmlns:a16="http://schemas.microsoft.com/office/drawing/2014/main" id="{763AF719-FE77-4C3E-A2E1-F6CD29B8D7B5}"/>
                  </a:ext>
                </a:extLst>
              </p:cNvPr>
              <p:cNvSpPr/>
              <p:nvPr/>
            </p:nvSpPr>
            <p:spPr>
              <a:xfrm>
                <a:off x="3008075" y="2296150"/>
                <a:ext cx="394225" cy="199375"/>
              </a:xfrm>
              <a:custGeom>
                <a:avLst/>
                <a:gdLst/>
                <a:ahLst/>
                <a:cxnLst/>
                <a:rect l="l" t="t" r="r" b="b"/>
                <a:pathLst>
                  <a:path w="15769" h="7975" extrusionOk="0">
                    <a:moveTo>
                      <a:pt x="15349" y="0"/>
                    </a:moveTo>
                    <a:lnTo>
                      <a:pt x="15349" y="0"/>
                    </a:lnTo>
                    <a:cubicBezTo>
                      <a:pt x="14570" y="1679"/>
                      <a:pt x="12771" y="4017"/>
                      <a:pt x="8334" y="4257"/>
                    </a:cubicBezTo>
                    <a:cubicBezTo>
                      <a:pt x="8016" y="4282"/>
                      <a:pt x="7698" y="4295"/>
                      <a:pt x="7380" y="4295"/>
                    </a:cubicBezTo>
                    <a:cubicBezTo>
                      <a:pt x="4707" y="4295"/>
                      <a:pt x="2090" y="3400"/>
                      <a:pt x="0" y="1739"/>
                    </a:cubicBezTo>
                    <a:lnTo>
                      <a:pt x="0" y="1739"/>
                    </a:lnTo>
                    <a:cubicBezTo>
                      <a:pt x="300" y="2698"/>
                      <a:pt x="1139" y="3777"/>
                      <a:pt x="2698" y="5036"/>
                    </a:cubicBezTo>
                    <a:cubicBezTo>
                      <a:pt x="4257" y="6236"/>
                      <a:pt x="6056" y="7195"/>
                      <a:pt x="7974" y="7854"/>
                    </a:cubicBezTo>
                    <a:cubicBezTo>
                      <a:pt x="8214" y="7914"/>
                      <a:pt x="8514" y="7974"/>
                      <a:pt x="8754" y="7974"/>
                    </a:cubicBezTo>
                    <a:cubicBezTo>
                      <a:pt x="10013" y="7794"/>
                      <a:pt x="11452" y="6356"/>
                      <a:pt x="12291" y="5576"/>
                    </a:cubicBezTo>
                    <a:cubicBezTo>
                      <a:pt x="13071" y="4917"/>
                      <a:pt x="13850" y="4197"/>
                      <a:pt x="14510" y="3478"/>
                    </a:cubicBezTo>
                    <a:cubicBezTo>
                      <a:pt x="15589" y="2039"/>
                      <a:pt x="15769" y="899"/>
                      <a:pt x="15349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733;p33">
                <a:extLst>
                  <a:ext uri="{FF2B5EF4-FFF2-40B4-BE49-F238E27FC236}">
                    <a16:creationId xmlns:a16="http://schemas.microsoft.com/office/drawing/2014/main" id="{2F104C36-1333-445C-B32C-AA24B60FFC14}"/>
                  </a:ext>
                </a:extLst>
              </p:cNvPr>
              <p:cNvSpPr/>
              <p:nvPr/>
            </p:nvSpPr>
            <p:spPr>
              <a:xfrm>
                <a:off x="3180450" y="2269150"/>
                <a:ext cx="1049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100" extrusionOk="0">
                    <a:moveTo>
                      <a:pt x="2099" y="1"/>
                    </a:moveTo>
                    <a:cubicBezTo>
                      <a:pt x="959" y="1"/>
                      <a:pt x="0" y="481"/>
                      <a:pt x="0" y="1080"/>
                    </a:cubicBezTo>
                    <a:cubicBezTo>
                      <a:pt x="0" y="1620"/>
                      <a:pt x="959" y="2099"/>
                      <a:pt x="2099" y="2099"/>
                    </a:cubicBezTo>
                    <a:cubicBezTo>
                      <a:pt x="3298" y="2099"/>
                      <a:pt x="4197" y="1620"/>
                      <a:pt x="4197" y="1080"/>
                    </a:cubicBezTo>
                    <a:cubicBezTo>
                      <a:pt x="4197" y="481"/>
                      <a:pt x="3298" y="1"/>
                      <a:pt x="209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734;p33">
                <a:extLst>
                  <a:ext uri="{FF2B5EF4-FFF2-40B4-BE49-F238E27FC236}">
                    <a16:creationId xmlns:a16="http://schemas.microsoft.com/office/drawing/2014/main" id="{A18BFBA7-C373-4BE4-AA6A-9741E4FE9DDF}"/>
                  </a:ext>
                </a:extLst>
              </p:cNvPr>
              <p:cNvSpPr/>
              <p:nvPr/>
            </p:nvSpPr>
            <p:spPr>
              <a:xfrm>
                <a:off x="3110000" y="2637725"/>
                <a:ext cx="521650" cy="645325"/>
              </a:xfrm>
              <a:custGeom>
                <a:avLst/>
                <a:gdLst/>
                <a:ahLst/>
                <a:cxnLst/>
                <a:rect l="l" t="t" r="r" b="b"/>
                <a:pathLst>
                  <a:path w="20866" h="25813" extrusionOk="0">
                    <a:moveTo>
                      <a:pt x="18940" y="0"/>
                    </a:moveTo>
                    <a:cubicBezTo>
                      <a:pt x="16495" y="0"/>
                      <a:pt x="12388" y="306"/>
                      <a:pt x="10673" y="2226"/>
                    </a:cubicBezTo>
                    <a:cubicBezTo>
                      <a:pt x="10673" y="2226"/>
                      <a:pt x="8523" y="1264"/>
                      <a:pt x="6593" y="1264"/>
                    </a:cubicBezTo>
                    <a:cubicBezTo>
                      <a:pt x="5714" y="1264"/>
                      <a:pt x="4880" y="1464"/>
                      <a:pt x="4317" y="2046"/>
                    </a:cubicBezTo>
                    <a:cubicBezTo>
                      <a:pt x="2518" y="3964"/>
                      <a:pt x="0" y="13138"/>
                      <a:pt x="360" y="19014"/>
                    </a:cubicBezTo>
                    <a:cubicBezTo>
                      <a:pt x="652" y="23739"/>
                      <a:pt x="2726" y="25813"/>
                      <a:pt x="6099" y="25813"/>
                    </a:cubicBezTo>
                    <a:cubicBezTo>
                      <a:pt x="6877" y="25813"/>
                      <a:pt x="7724" y="25703"/>
                      <a:pt x="8634" y="25489"/>
                    </a:cubicBezTo>
                    <a:cubicBezTo>
                      <a:pt x="13431" y="24350"/>
                      <a:pt x="14989" y="16316"/>
                      <a:pt x="16248" y="11639"/>
                    </a:cubicBezTo>
                    <a:cubicBezTo>
                      <a:pt x="17508" y="6902"/>
                      <a:pt x="20865" y="67"/>
                      <a:pt x="20865" y="67"/>
                    </a:cubicBezTo>
                    <a:cubicBezTo>
                      <a:pt x="20865" y="67"/>
                      <a:pt x="20085" y="0"/>
                      <a:pt x="189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735;p33">
                <a:extLst>
                  <a:ext uri="{FF2B5EF4-FFF2-40B4-BE49-F238E27FC236}">
                    <a16:creationId xmlns:a16="http://schemas.microsoft.com/office/drawing/2014/main" id="{F9597482-EA6D-4BA4-B65C-E00624184FE9}"/>
                  </a:ext>
                </a:extLst>
              </p:cNvPr>
              <p:cNvSpPr/>
              <p:nvPr/>
            </p:nvSpPr>
            <p:spPr>
              <a:xfrm>
                <a:off x="3118975" y="2637725"/>
                <a:ext cx="511175" cy="6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7" h="25819" extrusionOk="0">
                    <a:moveTo>
                      <a:pt x="18536" y="0"/>
                    </a:moveTo>
                    <a:cubicBezTo>
                      <a:pt x="16109" y="0"/>
                      <a:pt x="12029" y="306"/>
                      <a:pt x="10314" y="2226"/>
                    </a:cubicBezTo>
                    <a:cubicBezTo>
                      <a:pt x="10314" y="2226"/>
                      <a:pt x="8164" y="1264"/>
                      <a:pt x="6234" y="1264"/>
                    </a:cubicBezTo>
                    <a:cubicBezTo>
                      <a:pt x="5355" y="1264"/>
                      <a:pt x="4521" y="1464"/>
                      <a:pt x="3958" y="2046"/>
                    </a:cubicBezTo>
                    <a:cubicBezTo>
                      <a:pt x="3838" y="2226"/>
                      <a:pt x="3718" y="2406"/>
                      <a:pt x="3598" y="2525"/>
                    </a:cubicBezTo>
                    <a:cubicBezTo>
                      <a:pt x="3685" y="2535"/>
                      <a:pt x="3773" y="2539"/>
                      <a:pt x="3863" y="2539"/>
                    </a:cubicBezTo>
                    <a:cubicBezTo>
                      <a:pt x="4510" y="2539"/>
                      <a:pt x="5236" y="2321"/>
                      <a:pt x="5892" y="2321"/>
                    </a:cubicBezTo>
                    <a:cubicBezTo>
                      <a:pt x="6282" y="2321"/>
                      <a:pt x="6647" y="2398"/>
                      <a:pt x="6956" y="2645"/>
                    </a:cubicBezTo>
                    <a:cubicBezTo>
                      <a:pt x="8395" y="3845"/>
                      <a:pt x="7555" y="6423"/>
                      <a:pt x="7436" y="7922"/>
                    </a:cubicBezTo>
                    <a:cubicBezTo>
                      <a:pt x="7376" y="9361"/>
                      <a:pt x="7196" y="10800"/>
                      <a:pt x="6896" y="12179"/>
                    </a:cubicBezTo>
                    <a:cubicBezTo>
                      <a:pt x="6896" y="12179"/>
                      <a:pt x="7615" y="9421"/>
                      <a:pt x="8755" y="6123"/>
                    </a:cubicBezTo>
                    <a:cubicBezTo>
                      <a:pt x="9543" y="3954"/>
                      <a:pt x="12925" y="1889"/>
                      <a:pt x="14978" y="1889"/>
                    </a:cubicBezTo>
                    <a:cubicBezTo>
                      <a:pt x="16046" y="1889"/>
                      <a:pt x="16754" y="2449"/>
                      <a:pt x="16549" y="3845"/>
                    </a:cubicBezTo>
                    <a:cubicBezTo>
                      <a:pt x="15889" y="7922"/>
                      <a:pt x="14630" y="20213"/>
                      <a:pt x="7016" y="22311"/>
                    </a:cubicBezTo>
                    <a:cubicBezTo>
                      <a:pt x="6322" y="22511"/>
                      <a:pt x="5687" y="22602"/>
                      <a:pt x="5106" y="22602"/>
                    </a:cubicBezTo>
                    <a:cubicBezTo>
                      <a:pt x="2375" y="22602"/>
                      <a:pt x="841" y="20590"/>
                      <a:pt x="1" y="18414"/>
                    </a:cubicBezTo>
                    <a:lnTo>
                      <a:pt x="1" y="19014"/>
                    </a:lnTo>
                    <a:cubicBezTo>
                      <a:pt x="292" y="23773"/>
                      <a:pt x="2354" y="25818"/>
                      <a:pt x="5676" y="25818"/>
                    </a:cubicBezTo>
                    <a:cubicBezTo>
                      <a:pt x="6455" y="25818"/>
                      <a:pt x="7304" y="25706"/>
                      <a:pt x="8215" y="25489"/>
                    </a:cubicBezTo>
                    <a:cubicBezTo>
                      <a:pt x="13012" y="24350"/>
                      <a:pt x="14570" y="16376"/>
                      <a:pt x="15830" y="11639"/>
                    </a:cubicBezTo>
                    <a:cubicBezTo>
                      <a:pt x="17089" y="6962"/>
                      <a:pt x="20446" y="67"/>
                      <a:pt x="20446" y="67"/>
                    </a:cubicBezTo>
                    <a:cubicBezTo>
                      <a:pt x="20446" y="67"/>
                      <a:pt x="19672" y="0"/>
                      <a:pt x="18536" y="0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736;p33">
                <a:extLst>
                  <a:ext uri="{FF2B5EF4-FFF2-40B4-BE49-F238E27FC236}">
                    <a16:creationId xmlns:a16="http://schemas.microsoft.com/office/drawing/2014/main" id="{299E2DD9-EA0B-4D99-8C7A-18A4B45D0137}"/>
                  </a:ext>
                </a:extLst>
              </p:cNvPr>
              <p:cNvSpPr/>
              <p:nvPr/>
            </p:nvSpPr>
            <p:spPr>
              <a:xfrm>
                <a:off x="3286875" y="2627200"/>
                <a:ext cx="344775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14460" extrusionOk="0">
                    <a:moveTo>
                      <a:pt x="10248" y="0"/>
                    </a:moveTo>
                    <a:cubicBezTo>
                      <a:pt x="9525" y="0"/>
                      <a:pt x="8801" y="60"/>
                      <a:pt x="8094" y="188"/>
                    </a:cubicBezTo>
                    <a:cubicBezTo>
                      <a:pt x="7375" y="308"/>
                      <a:pt x="6655" y="548"/>
                      <a:pt x="5996" y="848"/>
                    </a:cubicBezTo>
                    <a:cubicBezTo>
                      <a:pt x="5696" y="968"/>
                      <a:pt x="5396" y="1148"/>
                      <a:pt x="5096" y="1328"/>
                    </a:cubicBezTo>
                    <a:cubicBezTo>
                      <a:pt x="4797" y="1508"/>
                      <a:pt x="4557" y="1747"/>
                      <a:pt x="4377" y="1927"/>
                    </a:cubicBezTo>
                    <a:cubicBezTo>
                      <a:pt x="4017" y="2227"/>
                      <a:pt x="3717" y="2527"/>
                      <a:pt x="3418" y="2887"/>
                    </a:cubicBezTo>
                    <a:lnTo>
                      <a:pt x="3058" y="3306"/>
                    </a:lnTo>
                    <a:cubicBezTo>
                      <a:pt x="3058" y="3306"/>
                      <a:pt x="2998" y="3426"/>
                      <a:pt x="2818" y="3726"/>
                    </a:cubicBezTo>
                    <a:lnTo>
                      <a:pt x="2518" y="4206"/>
                    </a:lnTo>
                    <a:cubicBezTo>
                      <a:pt x="2398" y="4385"/>
                      <a:pt x="2278" y="4625"/>
                      <a:pt x="2159" y="4865"/>
                    </a:cubicBezTo>
                    <a:cubicBezTo>
                      <a:pt x="1559" y="6124"/>
                      <a:pt x="1139" y="7383"/>
                      <a:pt x="839" y="8702"/>
                    </a:cubicBezTo>
                    <a:cubicBezTo>
                      <a:pt x="540" y="10021"/>
                      <a:pt x="300" y="11340"/>
                      <a:pt x="180" y="12660"/>
                    </a:cubicBezTo>
                    <a:cubicBezTo>
                      <a:pt x="60" y="13259"/>
                      <a:pt x="0" y="13859"/>
                      <a:pt x="60" y="14458"/>
                    </a:cubicBezTo>
                    <a:cubicBezTo>
                      <a:pt x="61" y="14459"/>
                      <a:pt x="63" y="14459"/>
                      <a:pt x="64" y="14459"/>
                    </a:cubicBezTo>
                    <a:cubicBezTo>
                      <a:pt x="187" y="14459"/>
                      <a:pt x="548" y="11611"/>
                      <a:pt x="1379" y="8822"/>
                    </a:cubicBezTo>
                    <a:cubicBezTo>
                      <a:pt x="1739" y="7563"/>
                      <a:pt x="2218" y="6364"/>
                      <a:pt x="2818" y="5165"/>
                    </a:cubicBezTo>
                    <a:lnTo>
                      <a:pt x="3118" y="4565"/>
                    </a:lnTo>
                    <a:lnTo>
                      <a:pt x="3478" y="4086"/>
                    </a:lnTo>
                    <a:cubicBezTo>
                      <a:pt x="3538" y="3966"/>
                      <a:pt x="3598" y="3846"/>
                      <a:pt x="3717" y="3726"/>
                    </a:cubicBezTo>
                    <a:lnTo>
                      <a:pt x="4017" y="3306"/>
                    </a:lnTo>
                    <a:cubicBezTo>
                      <a:pt x="4257" y="3006"/>
                      <a:pt x="4557" y="2647"/>
                      <a:pt x="4857" y="2407"/>
                    </a:cubicBezTo>
                    <a:cubicBezTo>
                      <a:pt x="5036" y="2227"/>
                      <a:pt x="5276" y="1987"/>
                      <a:pt x="5516" y="1867"/>
                    </a:cubicBezTo>
                    <a:cubicBezTo>
                      <a:pt x="5696" y="1687"/>
                      <a:pt x="5996" y="1508"/>
                      <a:pt x="6236" y="1328"/>
                    </a:cubicBezTo>
                    <a:cubicBezTo>
                      <a:pt x="6895" y="1088"/>
                      <a:pt x="7495" y="848"/>
                      <a:pt x="8214" y="728"/>
                    </a:cubicBezTo>
                    <a:cubicBezTo>
                      <a:pt x="9148" y="506"/>
                      <a:pt x="10115" y="382"/>
                      <a:pt x="11090" y="382"/>
                    </a:cubicBezTo>
                    <a:cubicBezTo>
                      <a:pt x="11430" y="382"/>
                      <a:pt x="11771" y="397"/>
                      <a:pt x="12111" y="428"/>
                    </a:cubicBezTo>
                    <a:cubicBezTo>
                      <a:pt x="12651" y="488"/>
                      <a:pt x="13251" y="668"/>
                      <a:pt x="13790" y="848"/>
                    </a:cubicBezTo>
                    <a:cubicBezTo>
                      <a:pt x="13670" y="728"/>
                      <a:pt x="13550" y="608"/>
                      <a:pt x="13370" y="548"/>
                    </a:cubicBezTo>
                    <a:cubicBezTo>
                      <a:pt x="13011" y="368"/>
                      <a:pt x="12591" y="248"/>
                      <a:pt x="12111" y="129"/>
                    </a:cubicBezTo>
                    <a:cubicBezTo>
                      <a:pt x="11499" y="45"/>
                      <a:pt x="10874" y="0"/>
                      <a:pt x="10248" y="0"/>
                    </a:cubicBezTo>
                    <a:close/>
                  </a:path>
                </a:pathLst>
              </a:custGeom>
              <a:solidFill>
                <a:srgbClr val="7D0A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737;p33">
                <a:extLst>
                  <a:ext uri="{FF2B5EF4-FFF2-40B4-BE49-F238E27FC236}">
                    <a16:creationId xmlns:a16="http://schemas.microsoft.com/office/drawing/2014/main" id="{64B6F146-9A74-45C7-9D20-8D03B4917360}"/>
                  </a:ext>
                </a:extLst>
              </p:cNvPr>
              <p:cNvSpPr/>
              <p:nvPr/>
            </p:nvSpPr>
            <p:spPr>
              <a:xfrm>
                <a:off x="3114500" y="2660925"/>
                <a:ext cx="268325" cy="426675"/>
              </a:xfrm>
              <a:custGeom>
                <a:avLst/>
                <a:gdLst/>
                <a:ahLst/>
                <a:cxnLst/>
                <a:rect l="l" t="t" r="r" b="b"/>
                <a:pathLst>
                  <a:path w="10733" h="17067" extrusionOk="0">
                    <a:moveTo>
                      <a:pt x="6361" y="0"/>
                    </a:moveTo>
                    <a:cubicBezTo>
                      <a:pt x="5871" y="0"/>
                      <a:pt x="5399" y="108"/>
                      <a:pt x="4976" y="338"/>
                    </a:cubicBezTo>
                    <a:cubicBezTo>
                      <a:pt x="4797" y="398"/>
                      <a:pt x="4617" y="518"/>
                      <a:pt x="4437" y="638"/>
                    </a:cubicBezTo>
                    <a:lnTo>
                      <a:pt x="4017" y="998"/>
                    </a:lnTo>
                    <a:cubicBezTo>
                      <a:pt x="3717" y="1298"/>
                      <a:pt x="3538" y="1597"/>
                      <a:pt x="3358" y="1897"/>
                    </a:cubicBezTo>
                    <a:cubicBezTo>
                      <a:pt x="2998" y="2437"/>
                      <a:pt x="2698" y="3036"/>
                      <a:pt x="2458" y="3636"/>
                    </a:cubicBezTo>
                    <a:cubicBezTo>
                      <a:pt x="2039" y="4655"/>
                      <a:pt x="1799" y="5375"/>
                      <a:pt x="1799" y="5375"/>
                    </a:cubicBezTo>
                    <a:cubicBezTo>
                      <a:pt x="1799" y="5375"/>
                      <a:pt x="1739" y="5555"/>
                      <a:pt x="1679" y="5854"/>
                    </a:cubicBezTo>
                    <a:cubicBezTo>
                      <a:pt x="1559" y="6214"/>
                      <a:pt x="1439" y="6634"/>
                      <a:pt x="1319" y="7173"/>
                    </a:cubicBezTo>
                    <a:cubicBezTo>
                      <a:pt x="1019" y="8253"/>
                      <a:pt x="720" y="9692"/>
                      <a:pt x="480" y="11191"/>
                    </a:cubicBezTo>
                    <a:cubicBezTo>
                      <a:pt x="240" y="12510"/>
                      <a:pt x="120" y="13889"/>
                      <a:pt x="60" y="15208"/>
                    </a:cubicBezTo>
                    <a:cubicBezTo>
                      <a:pt x="0" y="15867"/>
                      <a:pt x="0" y="16467"/>
                      <a:pt x="180" y="17066"/>
                    </a:cubicBezTo>
                    <a:cubicBezTo>
                      <a:pt x="240" y="17066"/>
                      <a:pt x="240" y="16347"/>
                      <a:pt x="360" y="15268"/>
                    </a:cubicBezTo>
                    <a:cubicBezTo>
                      <a:pt x="480" y="14129"/>
                      <a:pt x="660" y="12690"/>
                      <a:pt x="959" y="11251"/>
                    </a:cubicBezTo>
                    <a:cubicBezTo>
                      <a:pt x="1259" y="9812"/>
                      <a:pt x="1619" y="8373"/>
                      <a:pt x="1979" y="7353"/>
                    </a:cubicBezTo>
                    <a:cubicBezTo>
                      <a:pt x="2099" y="6814"/>
                      <a:pt x="2218" y="6394"/>
                      <a:pt x="2338" y="6094"/>
                    </a:cubicBezTo>
                    <a:lnTo>
                      <a:pt x="2518" y="5615"/>
                    </a:lnTo>
                    <a:cubicBezTo>
                      <a:pt x="2518" y="5615"/>
                      <a:pt x="2698" y="4895"/>
                      <a:pt x="3118" y="3876"/>
                    </a:cubicBezTo>
                    <a:cubicBezTo>
                      <a:pt x="3298" y="3336"/>
                      <a:pt x="3538" y="2737"/>
                      <a:pt x="3837" y="2197"/>
                    </a:cubicBezTo>
                    <a:cubicBezTo>
                      <a:pt x="4017" y="1897"/>
                      <a:pt x="4197" y="1657"/>
                      <a:pt x="4377" y="1358"/>
                    </a:cubicBezTo>
                    <a:lnTo>
                      <a:pt x="4737" y="1058"/>
                    </a:lnTo>
                    <a:cubicBezTo>
                      <a:pt x="4857" y="938"/>
                      <a:pt x="5036" y="818"/>
                      <a:pt x="5156" y="758"/>
                    </a:cubicBezTo>
                    <a:cubicBezTo>
                      <a:pt x="5601" y="536"/>
                      <a:pt x="6112" y="412"/>
                      <a:pt x="6615" y="412"/>
                    </a:cubicBezTo>
                    <a:cubicBezTo>
                      <a:pt x="6790" y="412"/>
                      <a:pt x="6965" y="427"/>
                      <a:pt x="7135" y="458"/>
                    </a:cubicBezTo>
                    <a:cubicBezTo>
                      <a:pt x="7734" y="578"/>
                      <a:pt x="8334" y="698"/>
                      <a:pt x="8934" y="938"/>
                    </a:cubicBezTo>
                    <a:cubicBezTo>
                      <a:pt x="9533" y="1118"/>
                      <a:pt x="10133" y="1238"/>
                      <a:pt x="10732" y="1298"/>
                    </a:cubicBezTo>
                    <a:cubicBezTo>
                      <a:pt x="10732" y="1238"/>
                      <a:pt x="10073" y="1058"/>
                      <a:pt x="9054" y="638"/>
                    </a:cubicBezTo>
                    <a:cubicBezTo>
                      <a:pt x="8454" y="398"/>
                      <a:pt x="7794" y="218"/>
                      <a:pt x="7195" y="99"/>
                    </a:cubicBezTo>
                    <a:cubicBezTo>
                      <a:pt x="6915" y="34"/>
                      <a:pt x="6635" y="0"/>
                      <a:pt x="6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738;p33">
                <a:extLst>
                  <a:ext uri="{FF2B5EF4-FFF2-40B4-BE49-F238E27FC236}">
                    <a16:creationId xmlns:a16="http://schemas.microsoft.com/office/drawing/2014/main" id="{8514971B-5499-4E9B-BD95-6B954DDCFD16}"/>
                  </a:ext>
                </a:extLst>
              </p:cNvPr>
              <p:cNvSpPr/>
              <p:nvPr/>
            </p:nvSpPr>
            <p:spPr>
              <a:xfrm>
                <a:off x="3220900" y="2789275"/>
                <a:ext cx="340300" cy="499175"/>
              </a:xfrm>
              <a:custGeom>
                <a:avLst/>
                <a:gdLst/>
                <a:ahLst/>
                <a:cxnLst/>
                <a:rect l="l" t="t" r="r" b="b"/>
                <a:pathLst>
                  <a:path w="13612" h="19967" extrusionOk="0">
                    <a:moveTo>
                      <a:pt x="13611" y="1"/>
                    </a:moveTo>
                    <a:lnTo>
                      <a:pt x="13611" y="1"/>
                    </a:lnTo>
                    <a:cubicBezTo>
                      <a:pt x="13251" y="601"/>
                      <a:pt x="12952" y="1260"/>
                      <a:pt x="12772" y="1920"/>
                    </a:cubicBezTo>
                    <a:cubicBezTo>
                      <a:pt x="12172" y="3359"/>
                      <a:pt x="11693" y="4798"/>
                      <a:pt x="11273" y="6296"/>
                    </a:cubicBezTo>
                    <a:cubicBezTo>
                      <a:pt x="10793" y="7855"/>
                      <a:pt x="10433" y="9414"/>
                      <a:pt x="10074" y="10673"/>
                    </a:cubicBezTo>
                    <a:cubicBezTo>
                      <a:pt x="9714" y="11872"/>
                      <a:pt x="9474" y="12652"/>
                      <a:pt x="9474" y="12652"/>
                    </a:cubicBezTo>
                    <a:cubicBezTo>
                      <a:pt x="9474" y="12652"/>
                      <a:pt x="9474" y="12712"/>
                      <a:pt x="9414" y="12772"/>
                    </a:cubicBezTo>
                    <a:lnTo>
                      <a:pt x="9294" y="13192"/>
                    </a:lnTo>
                    <a:cubicBezTo>
                      <a:pt x="9114" y="13551"/>
                      <a:pt x="8935" y="14091"/>
                      <a:pt x="8635" y="14690"/>
                    </a:cubicBezTo>
                    <a:cubicBezTo>
                      <a:pt x="8335" y="15410"/>
                      <a:pt x="7975" y="16009"/>
                      <a:pt x="7496" y="16669"/>
                    </a:cubicBezTo>
                    <a:cubicBezTo>
                      <a:pt x="7016" y="17329"/>
                      <a:pt x="6416" y="17928"/>
                      <a:pt x="5757" y="18348"/>
                    </a:cubicBezTo>
                    <a:cubicBezTo>
                      <a:pt x="5097" y="18768"/>
                      <a:pt x="4378" y="19067"/>
                      <a:pt x="3718" y="19247"/>
                    </a:cubicBezTo>
                    <a:cubicBezTo>
                      <a:pt x="3059" y="19427"/>
                      <a:pt x="2459" y="19547"/>
                      <a:pt x="1800" y="19667"/>
                    </a:cubicBezTo>
                    <a:cubicBezTo>
                      <a:pt x="1590" y="19697"/>
                      <a:pt x="1380" y="19712"/>
                      <a:pt x="1163" y="19712"/>
                    </a:cubicBezTo>
                    <a:cubicBezTo>
                      <a:pt x="945" y="19712"/>
                      <a:pt x="720" y="19697"/>
                      <a:pt x="481" y="19667"/>
                    </a:cubicBezTo>
                    <a:cubicBezTo>
                      <a:pt x="181" y="19607"/>
                      <a:pt x="1" y="19547"/>
                      <a:pt x="1" y="19547"/>
                    </a:cubicBezTo>
                    <a:lnTo>
                      <a:pt x="1" y="19547"/>
                    </a:lnTo>
                    <a:cubicBezTo>
                      <a:pt x="121" y="19727"/>
                      <a:pt x="241" y="19787"/>
                      <a:pt x="421" y="19847"/>
                    </a:cubicBezTo>
                    <a:cubicBezTo>
                      <a:pt x="900" y="19967"/>
                      <a:pt x="1320" y="19967"/>
                      <a:pt x="1800" y="19967"/>
                    </a:cubicBezTo>
                    <a:cubicBezTo>
                      <a:pt x="2459" y="19907"/>
                      <a:pt x="3119" y="19787"/>
                      <a:pt x="3778" y="19667"/>
                    </a:cubicBezTo>
                    <a:cubicBezTo>
                      <a:pt x="4498" y="19487"/>
                      <a:pt x="5277" y="19187"/>
                      <a:pt x="5937" y="18827"/>
                    </a:cubicBezTo>
                    <a:cubicBezTo>
                      <a:pt x="6716" y="18348"/>
                      <a:pt x="7376" y="17748"/>
                      <a:pt x="7975" y="17029"/>
                    </a:cubicBezTo>
                    <a:cubicBezTo>
                      <a:pt x="8455" y="16429"/>
                      <a:pt x="8875" y="15710"/>
                      <a:pt x="9234" y="14990"/>
                    </a:cubicBezTo>
                    <a:cubicBezTo>
                      <a:pt x="9534" y="14391"/>
                      <a:pt x="9774" y="13851"/>
                      <a:pt x="9894" y="13491"/>
                    </a:cubicBezTo>
                    <a:cubicBezTo>
                      <a:pt x="10014" y="13251"/>
                      <a:pt x="10074" y="13132"/>
                      <a:pt x="10074" y="13012"/>
                    </a:cubicBezTo>
                    <a:cubicBezTo>
                      <a:pt x="10134" y="12892"/>
                      <a:pt x="10134" y="12832"/>
                      <a:pt x="10134" y="12832"/>
                    </a:cubicBezTo>
                    <a:cubicBezTo>
                      <a:pt x="10134" y="12832"/>
                      <a:pt x="11033" y="9654"/>
                      <a:pt x="11812" y="6416"/>
                    </a:cubicBezTo>
                    <a:cubicBezTo>
                      <a:pt x="12232" y="4798"/>
                      <a:pt x="12592" y="3179"/>
                      <a:pt x="13012" y="2039"/>
                    </a:cubicBezTo>
                    <a:cubicBezTo>
                      <a:pt x="13251" y="1380"/>
                      <a:pt x="13431" y="720"/>
                      <a:pt x="1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739;p33">
                <a:extLst>
                  <a:ext uri="{FF2B5EF4-FFF2-40B4-BE49-F238E27FC236}">
                    <a16:creationId xmlns:a16="http://schemas.microsoft.com/office/drawing/2014/main" id="{48E467C1-A9EC-4F01-804E-E17E8ED1D4CE}"/>
                  </a:ext>
                </a:extLst>
              </p:cNvPr>
              <p:cNvSpPr/>
              <p:nvPr/>
            </p:nvSpPr>
            <p:spPr>
              <a:xfrm>
                <a:off x="3370800" y="2468525"/>
                <a:ext cx="435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480" extrusionOk="0">
                    <a:moveTo>
                      <a:pt x="1020" y="0"/>
                    </a:moveTo>
                    <a:cubicBezTo>
                      <a:pt x="360" y="0"/>
                      <a:pt x="1" y="780"/>
                      <a:pt x="480" y="1259"/>
                    </a:cubicBezTo>
                    <a:cubicBezTo>
                      <a:pt x="633" y="1412"/>
                      <a:pt x="816" y="1480"/>
                      <a:pt x="995" y="1480"/>
                    </a:cubicBezTo>
                    <a:cubicBezTo>
                      <a:pt x="1377" y="1480"/>
                      <a:pt x="1739" y="1169"/>
                      <a:pt x="1739" y="720"/>
                    </a:cubicBezTo>
                    <a:cubicBezTo>
                      <a:pt x="1739" y="300"/>
                      <a:pt x="1440" y="0"/>
                      <a:pt x="10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740;p33">
                <a:extLst>
                  <a:ext uri="{FF2B5EF4-FFF2-40B4-BE49-F238E27FC236}">
                    <a16:creationId xmlns:a16="http://schemas.microsoft.com/office/drawing/2014/main" id="{0E1D4E15-6524-4069-BE08-592AAA2A2FE7}"/>
                  </a:ext>
                </a:extLst>
              </p:cNvPr>
              <p:cNvSpPr/>
              <p:nvPr/>
            </p:nvSpPr>
            <p:spPr>
              <a:xfrm>
                <a:off x="3460450" y="2434050"/>
                <a:ext cx="16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32" extrusionOk="0">
                    <a:moveTo>
                      <a:pt x="372" y="0"/>
                    </a:moveTo>
                    <a:cubicBezTo>
                      <a:pt x="0" y="0"/>
                      <a:pt x="384" y="431"/>
                      <a:pt x="576" y="431"/>
                    </a:cubicBezTo>
                    <a:cubicBezTo>
                      <a:pt x="632" y="431"/>
                      <a:pt x="672" y="395"/>
                      <a:pt x="672" y="300"/>
                    </a:cubicBezTo>
                    <a:cubicBezTo>
                      <a:pt x="672" y="120"/>
                      <a:pt x="492" y="0"/>
                      <a:pt x="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741;p33">
                <a:extLst>
                  <a:ext uri="{FF2B5EF4-FFF2-40B4-BE49-F238E27FC236}">
                    <a16:creationId xmlns:a16="http://schemas.microsoft.com/office/drawing/2014/main" id="{E7557ED2-628F-404B-B619-2C655100B166}"/>
                  </a:ext>
                </a:extLst>
              </p:cNvPr>
              <p:cNvSpPr/>
              <p:nvPr/>
            </p:nvSpPr>
            <p:spPr>
              <a:xfrm>
                <a:off x="3470300" y="2510475"/>
                <a:ext cx="204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58" extrusionOk="0">
                    <a:moveTo>
                      <a:pt x="457" y="1"/>
                    </a:moveTo>
                    <a:cubicBezTo>
                      <a:pt x="1" y="1"/>
                      <a:pt x="449" y="558"/>
                      <a:pt x="688" y="558"/>
                    </a:cubicBezTo>
                    <a:cubicBezTo>
                      <a:pt x="763" y="558"/>
                      <a:pt x="817" y="503"/>
                      <a:pt x="817" y="361"/>
                    </a:cubicBezTo>
                    <a:cubicBezTo>
                      <a:pt x="817" y="181"/>
                      <a:pt x="697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742;p33">
                <a:extLst>
                  <a:ext uri="{FF2B5EF4-FFF2-40B4-BE49-F238E27FC236}">
                    <a16:creationId xmlns:a16="http://schemas.microsoft.com/office/drawing/2014/main" id="{10DBB92F-B4E4-4501-8792-16FD207F3EEC}"/>
                  </a:ext>
                </a:extLst>
              </p:cNvPr>
              <p:cNvSpPr/>
              <p:nvPr/>
            </p:nvSpPr>
            <p:spPr>
              <a:xfrm>
                <a:off x="2985575" y="2491000"/>
                <a:ext cx="330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34" extrusionOk="0">
                    <a:moveTo>
                      <a:pt x="780" y="0"/>
                    </a:moveTo>
                    <a:cubicBezTo>
                      <a:pt x="241" y="0"/>
                      <a:pt x="1" y="600"/>
                      <a:pt x="361" y="960"/>
                    </a:cubicBezTo>
                    <a:cubicBezTo>
                      <a:pt x="480" y="1080"/>
                      <a:pt x="627" y="1133"/>
                      <a:pt x="769" y="1133"/>
                    </a:cubicBezTo>
                    <a:cubicBezTo>
                      <a:pt x="1053" y="1133"/>
                      <a:pt x="1320" y="920"/>
                      <a:pt x="1320" y="600"/>
                    </a:cubicBezTo>
                    <a:cubicBezTo>
                      <a:pt x="1320" y="240"/>
                      <a:pt x="1080" y="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743;p33">
                <a:extLst>
                  <a:ext uri="{FF2B5EF4-FFF2-40B4-BE49-F238E27FC236}">
                    <a16:creationId xmlns:a16="http://schemas.microsoft.com/office/drawing/2014/main" id="{3BAFDD53-FD9E-475C-BA5B-CC8934D5887B}"/>
                  </a:ext>
                </a:extLst>
              </p:cNvPr>
              <p:cNvSpPr/>
              <p:nvPr/>
            </p:nvSpPr>
            <p:spPr>
              <a:xfrm>
                <a:off x="3036550" y="2451650"/>
                <a:ext cx="315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70" extrusionOk="0">
                    <a:moveTo>
                      <a:pt x="630" y="1"/>
                    </a:moveTo>
                    <a:cubicBezTo>
                      <a:pt x="315" y="1"/>
                      <a:pt x="0" y="225"/>
                      <a:pt x="60" y="675"/>
                    </a:cubicBezTo>
                    <a:cubicBezTo>
                      <a:pt x="90" y="1005"/>
                      <a:pt x="360" y="1170"/>
                      <a:pt x="630" y="1170"/>
                    </a:cubicBezTo>
                    <a:cubicBezTo>
                      <a:pt x="900" y="1170"/>
                      <a:pt x="1169" y="1005"/>
                      <a:pt x="1199" y="675"/>
                    </a:cubicBezTo>
                    <a:cubicBezTo>
                      <a:pt x="1259" y="225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744;p33">
                <a:extLst>
                  <a:ext uri="{FF2B5EF4-FFF2-40B4-BE49-F238E27FC236}">
                    <a16:creationId xmlns:a16="http://schemas.microsoft.com/office/drawing/2014/main" id="{A96F9DB4-8994-454B-931F-6992529B84FB}"/>
                  </a:ext>
                </a:extLst>
              </p:cNvPr>
              <p:cNvSpPr/>
              <p:nvPr/>
            </p:nvSpPr>
            <p:spPr>
              <a:xfrm>
                <a:off x="3089000" y="2529975"/>
                <a:ext cx="165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406" extrusionOk="0">
                    <a:moveTo>
                      <a:pt x="361" y="0"/>
                    </a:moveTo>
                    <a:cubicBezTo>
                      <a:pt x="1" y="0"/>
                      <a:pt x="349" y="405"/>
                      <a:pt x="546" y="405"/>
                    </a:cubicBezTo>
                    <a:cubicBezTo>
                      <a:pt x="612" y="405"/>
                      <a:pt x="660" y="360"/>
                      <a:pt x="660" y="240"/>
                    </a:cubicBezTo>
                    <a:cubicBezTo>
                      <a:pt x="660" y="120"/>
                      <a:pt x="480" y="0"/>
                      <a:pt x="3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745;p33">
                <a:extLst>
                  <a:ext uri="{FF2B5EF4-FFF2-40B4-BE49-F238E27FC236}">
                    <a16:creationId xmlns:a16="http://schemas.microsoft.com/office/drawing/2014/main" id="{07E51D27-F15A-4139-A3C6-732A5B37E9A0}"/>
                  </a:ext>
                </a:extLst>
              </p:cNvPr>
              <p:cNvSpPr/>
              <p:nvPr/>
            </p:nvSpPr>
            <p:spPr>
              <a:xfrm>
                <a:off x="2480450" y="1639600"/>
                <a:ext cx="2359325" cy="2538100"/>
              </a:xfrm>
              <a:custGeom>
                <a:avLst/>
                <a:gdLst/>
                <a:ahLst/>
                <a:cxnLst/>
                <a:rect l="l" t="t" r="r" b="b"/>
                <a:pathLst>
                  <a:path w="94373" h="101524" extrusionOk="0">
                    <a:moveTo>
                      <a:pt x="81182" y="1"/>
                    </a:moveTo>
                    <a:lnTo>
                      <a:pt x="81182" y="1"/>
                    </a:lnTo>
                    <a:cubicBezTo>
                      <a:pt x="81183" y="2"/>
                      <a:pt x="88796" y="12532"/>
                      <a:pt x="88556" y="16249"/>
                    </a:cubicBezTo>
                    <a:cubicBezTo>
                      <a:pt x="88454" y="17496"/>
                      <a:pt x="87224" y="17906"/>
                      <a:pt x="85647" y="17906"/>
                    </a:cubicBezTo>
                    <a:cubicBezTo>
                      <a:pt x="82595" y="17906"/>
                      <a:pt x="78244" y="16369"/>
                      <a:pt x="78244" y="16369"/>
                    </a:cubicBezTo>
                    <a:lnTo>
                      <a:pt x="78244" y="16369"/>
                    </a:lnTo>
                    <a:cubicBezTo>
                      <a:pt x="78244" y="16369"/>
                      <a:pt x="83940" y="22065"/>
                      <a:pt x="83040" y="24283"/>
                    </a:cubicBezTo>
                    <a:cubicBezTo>
                      <a:pt x="82663" y="25255"/>
                      <a:pt x="81156" y="25522"/>
                      <a:pt x="79613" y="25522"/>
                    </a:cubicBezTo>
                    <a:cubicBezTo>
                      <a:pt x="77726" y="25522"/>
                      <a:pt x="75786" y="25123"/>
                      <a:pt x="75786" y="25123"/>
                    </a:cubicBezTo>
                    <a:lnTo>
                      <a:pt x="75786" y="25123"/>
                    </a:lnTo>
                    <a:cubicBezTo>
                      <a:pt x="76925" y="26802"/>
                      <a:pt x="77165" y="28900"/>
                      <a:pt x="76445" y="30759"/>
                    </a:cubicBezTo>
                    <a:cubicBezTo>
                      <a:pt x="75186" y="33817"/>
                      <a:pt x="68411" y="33817"/>
                      <a:pt x="68411" y="33817"/>
                    </a:cubicBezTo>
                    <a:cubicBezTo>
                      <a:pt x="68411" y="33817"/>
                      <a:pt x="70210" y="36755"/>
                      <a:pt x="68291" y="38134"/>
                    </a:cubicBezTo>
                    <a:cubicBezTo>
                      <a:pt x="67894" y="38419"/>
                      <a:pt x="67393" y="38533"/>
                      <a:pt x="66849" y="38533"/>
                    </a:cubicBezTo>
                    <a:cubicBezTo>
                      <a:pt x="64769" y="38533"/>
                      <a:pt x="62056" y="36875"/>
                      <a:pt x="62056" y="36874"/>
                    </a:cubicBezTo>
                    <a:lnTo>
                      <a:pt x="62056" y="36874"/>
                    </a:lnTo>
                    <a:lnTo>
                      <a:pt x="62955" y="41551"/>
                    </a:lnTo>
                    <a:cubicBezTo>
                      <a:pt x="62955" y="41551"/>
                      <a:pt x="56060" y="49046"/>
                      <a:pt x="51143" y="49825"/>
                    </a:cubicBezTo>
                    <a:cubicBezTo>
                      <a:pt x="50350" y="49932"/>
                      <a:pt x="49552" y="49985"/>
                      <a:pt x="48756" y="49985"/>
                    </a:cubicBezTo>
                    <a:cubicBezTo>
                      <a:pt x="46427" y="49985"/>
                      <a:pt x="44115" y="49535"/>
                      <a:pt x="41970" y="48686"/>
                    </a:cubicBezTo>
                    <a:lnTo>
                      <a:pt x="41850" y="50185"/>
                    </a:lnTo>
                    <a:cubicBezTo>
                      <a:pt x="44742" y="52194"/>
                      <a:pt x="48051" y="52689"/>
                      <a:pt x="50608" y="52689"/>
                    </a:cubicBezTo>
                    <a:cubicBezTo>
                      <a:pt x="53088" y="52689"/>
                      <a:pt x="54861" y="52224"/>
                      <a:pt x="54861" y="52223"/>
                    </a:cubicBezTo>
                    <a:lnTo>
                      <a:pt x="54861" y="52223"/>
                    </a:lnTo>
                    <a:cubicBezTo>
                      <a:pt x="54861" y="52224"/>
                      <a:pt x="54441" y="57380"/>
                      <a:pt x="50244" y="65054"/>
                    </a:cubicBezTo>
                    <a:cubicBezTo>
                      <a:pt x="46374" y="72076"/>
                      <a:pt x="37710" y="78996"/>
                      <a:pt x="32248" y="78996"/>
                    </a:cubicBezTo>
                    <a:cubicBezTo>
                      <a:pt x="31787" y="78996"/>
                      <a:pt x="31349" y="78947"/>
                      <a:pt x="30938" y="78844"/>
                    </a:cubicBezTo>
                    <a:cubicBezTo>
                      <a:pt x="25602" y="77585"/>
                      <a:pt x="26681" y="69851"/>
                      <a:pt x="26681" y="69851"/>
                    </a:cubicBezTo>
                    <a:lnTo>
                      <a:pt x="26681" y="69851"/>
                    </a:lnTo>
                    <a:cubicBezTo>
                      <a:pt x="25575" y="70925"/>
                      <a:pt x="24681" y="71321"/>
                      <a:pt x="23965" y="71321"/>
                    </a:cubicBezTo>
                    <a:cubicBezTo>
                      <a:pt x="21963" y="71321"/>
                      <a:pt x="21345" y="68232"/>
                      <a:pt x="21345" y="68232"/>
                    </a:cubicBezTo>
                    <a:lnTo>
                      <a:pt x="21345" y="68232"/>
                    </a:lnTo>
                    <a:cubicBezTo>
                      <a:pt x="21027" y="73562"/>
                      <a:pt x="22978" y="74459"/>
                      <a:pt x="24327" y="74459"/>
                    </a:cubicBezTo>
                    <a:cubicBezTo>
                      <a:pt x="25012" y="74459"/>
                      <a:pt x="25542" y="74228"/>
                      <a:pt x="25542" y="74228"/>
                    </a:cubicBezTo>
                    <a:lnTo>
                      <a:pt x="25542" y="74228"/>
                    </a:lnTo>
                    <a:cubicBezTo>
                      <a:pt x="25542" y="74228"/>
                      <a:pt x="29717" y="87093"/>
                      <a:pt x="25399" y="87093"/>
                    </a:cubicBezTo>
                    <a:cubicBezTo>
                      <a:pt x="24918" y="87093"/>
                      <a:pt x="24332" y="86933"/>
                      <a:pt x="23623" y="86579"/>
                    </a:cubicBezTo>
                    <a:cubicBezTo>
                      <a:pt x="16608" y="82981"/>
                      <a:pt x="13191" y="67453"/>
                      <a:pt x="13191" y="67453"/>
                    </a:cubicBezTo>
                    <a:cubicBezTo>
                      <a:pt x="13191" y="67453"/>
                      <a:pt x="11417" y="71766"/>
                      <a:pt x="9424" y="71766"/>
                    </a:cubicBezTo>
                    <a:cubicBezTo>
                      <a:pt x="8986" y="71766"/>
                      <a:pt x="8537" y="71557"/>
                      <a:pt x="8095" y="71050"/>
                    </a:cubicBezTo>
                    <a:cubicBezTo>
                      <a:pt x="5696" y="68232"/>
                      <a:pt x="7615" y="51025"/>
                      <a:pt x="7615" y="51024"/>
                    </a:cubicBezTo>
                    <a:lnTo>
                      <a:pt x="7615" y="51024"/>
                    </a:lnTo>
                    <a:cubicBezTo>
                      <a:pt x="7615" y="51025"/>
                      <a:pt x="5662" y="53303"/>
                      <a:pt x="4130" y="53303"/>
                    </a:cubicBezTo>
                    <a:cubicBezTo>
                      <a:pt x="3583" y="53303"/>
                      <a:pt x="3090" y="53012"/>
                      <a:pt x="2758" y="52223"/>
                    </a:cubicBezTo>
                    <a:cubicBezTo>
                      <a:pt x="2579" y="51684"/>
                      <a:pt x="2638" y="51084"/>
                      <a:pt x="2878" y="50605"/>
                    </a:cubicBezTo>
                    <a:lnTo>
                      <a:pt x="2878" y="50605"/>
                    </a:lnTo>
                    <a:cubicBezTo>
                      <a:pt x="1319" y="52883"/>
                      <a:pt x="0" y="55701"/>
                      <a:pt x="720" y="57560"/>
                    </a:cubicBezTo>
                    <a:cubicBezTo>
                      <a:pt x="1156" y="58549"/>
                      <a:pt x="1709" y="58905"/>
                      <a:pt x="2279" y="58905"/>
                    </a:cubicBezTo>
                    <a:cubicBezTo>
                      <a:pt x="3750" y="58905"/>
                      <a:pt x="5336" y="56541"/>
                      <a:pt x="5337" y="56540"/>
                    </a:cubicBezTo>
                    <a:lnTo>
                      <a:pt x="5337" y="56540"/>
                    </a:lnTo>
                    <a:cubicBezTo>
                      <a:pt x="5336" y="56541"/>
                      <a:pt x="3298" y="66673"/>
                      <a:pt x="5337" y="73328"/>
                    </a:cubicBezTo>
                    <a:cubicBezTo>
                      <a:pt x="6416" y="77166"/>
                      <a:pt x="9533" y="80104"/>
                      <a:pt x="13431" y="80943"/>
                    </a:cubicBezTo>
                    <a:cubicBezTo>
                      <a:pt x="19585" y="95153"/>
                      <a:pt x="27482" y="96895"/>
                      <a:pt x="30985" y="96895"/>
                    </a:cubicBezTo>
                    <a:cubicBezTo>
                      <a:pt x="32123" y="96895"/>
                      <a:pt x="32797" y="96712"/>
                      <a:pt x="32797" y="96712"/>
                    </a:cubicBezTo>
                    <a:cubicBezTo>
                      <a:pt x="34127" y="100036"/>
                      <a:pt x="36324" y="101524"/>
                      <a:pt x="39141" y="101524"/>
                    </a:cubicBezTo>
                    <a:cubicBezTo>
                      <a:pt x="44961" y="101524"/>
                      <a:pt x="53427" y="95175"/>
                      <a:pt x="62355" y="85560"/>
                    </a:cubicBezTo>
                    <a:cubicBezTo>
                      <a:pt x="75605" y="71350"/>
                      <a:pt x="75066" y="64695"/>
                      <a:pt x="75066" y="64695"/>
                    </a:cubicBezTo>
                    <a:lnTo>
                      <a:pt x="75066" y="64695"/>
                    </a:lnTo>
                    <a:cubicBezTo>
                      <a:pt x="75066" y="64695"/>
                      <a:pt x="76117" y="66271"/>
                      <a:pt x="78451" y="66271"/>
                    </a:cubicBezTo>
                    <a:cubicBezTo>
                      <a:pt x="78960" y="66271"/>
                      <a:pt x="79530" y="66196"/>
                      <a:pt x="80163" y="66014"/>
                    </a:cubicBezTo>
                    <a:cubicBezTo>
                      <a:pt x="83700" y="64934"/>
                      <a:pt x="80163" y="54022"/>
                      <a:pt x="80163" y="54022"/>
                    </a:cubicBezTo>
                    <a:lnTo>
                      <a:pt x="80163" y="54022"/>
                    </a:lnTo>
                    <a:cubicBezTo>
                      <a:pt x="80163" y="54022"/>
                      <a:pt x="81094" y="54095"/>
                      <a:pt x="82379" y="54095"/>
                    </a:cubicBezTo>
                    <a:cubicBezTo>
                      <a:pt x="84388" y="54095"/>
                      <a:pt x="87261" y="53917"/>
                      <a:pt x="88796" y="53003"/>
                    </a:cubicBezTo>
                    <a:cubicBezTo>
                      <a:pt x="91374" y="51444"/>
                      <a:pt x="80702" y="41251"/>
                      <a:pt x="80702" y="41251"/>
                    </a:cubicBezTo>
                    <a:lnTo>
                      <a:pt x="86278" y="36695"/>
                    </a:lnTo>
                    <a:cubicBezTo>
                      <a:pt x="94372" y="28001"/>
                      <a:pt x="87777" y="23924"/>
                      <a:pt x="87777" y="23924"/>
                    </a:cubicBezTo>
                    <a:cubicBezTo>
                      <a:pt x="87777" y="23924"/>
                      <a:pt x="91854" y="23444"/>
                      <a:pt x="92873" y="20386"/>
                    </a:cubicBezTo>
                    <a:cubicBezTo>
                      <a:pt x="93893" y="17329"/>
                      <a:pt x="81183" y="3"/>
                      <a:pt x="81182" y="1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746;p33">
                <a:extLst>
                  <a:ext uri="{FF2B5EF4-FFF2-40B4-BE49-F238E27FC236}">
                    <a16:creationId xmlns:a16="http://schemas.microsoft.com/office/drawing/2014/main" id="{D4B32D82-3480-4B37-9E63-125CC8398F07}"/>
                  </a:ext>
                </a:extLst>
              </p:cNvPr>
              <p:cNvSpPr/>
              <p:nvPr/>
            </p:nvSpPr>
            <p:spPr>
              <a:xfrm>
                <a:off x="2147675" y="2179225"/>
                <a:ext cx="7959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31838" h="25838" extrusionOk="0">
                    <a:moveTo>
                      <a:pt x="1680" y="0"/>
                    </a:moveTo>
                    <a:cubicBezTo>
                      <a:pt x="1140" y="1619"/>
                      <a:pt x="660" y="3238"/>
                      <a:pt x="301" y="4917"/>
                    </a:cubicBezTo>
                    <a:cubicBezTo>
                      <a:pt x="115" y="6273"/>
                      <a:pt x="907" y="6674"/>
                      <a:pt x="1968" y="6674"/>
                    </a:cubicBezTo>
                    <a:cubicBezTo>
                      <a:pt x="3298" y="6674"/>
                      <a:pt x="5049" y="6043"/>
                      <a:pt x="5817" y="5876"/>
                    </a:cubicBezTo>
                    <a:lnTo>
                      <a:pt x="5817" y="5876"/>
                    </a:lnTo>
                    <a:cubicBezTo>
                      <a:pt x="1200" y="9773"/>
                      <a:pt x="1" y="11872"/>
                      <a:pt x="3898" y="17088"/>
                    </a:cubicBezTo>
                    <a:cubicBezTo>
                      <a:pt x="8875" y="23923"/>
                      <a:pt x="20986" y="25602"/>
                      <a:pt x="22725" y="25782"/>
                    </a:cubicBezTo>
                    <a:cubicBezTo>
                      <a:pt x="23089" y="25820"/>
                      <a:pt x="23454" y="25838"/>
                      <a:pt x="23816" y="25838"/>
                    </a:cubicBezTo>
                    <a:cubicBezTo>
                      <a:pt x="27981" y="25838"/>
                      <a:pt x="31838" y="23504"/>
                      <a:pt x="31838" y="23504"/>
                    </a:cubicBezTo>
                    <a:cubicBezTo>
                      <a:pt x="31838" y="23504"/>
                      <a:pt x="16609" y="22005"/>
                      <a:pt x="10134" y="15349"/>
                    </a:cubicBezTo>
                    <a:cubicBezTo>
                      <a:pt x="5097" y="10253"/>
                      <a:pt x="12951" y="8454"/>
                      <a:pt x="12952" y="8454"/>
                    </a:cubicBezTo>
                    <a:lnTo>
                      <a:pt x="12952" y="8454"/>
                    </a:lnTo>
                    <a:cubicBezTo>
                      <a:pt x="12951" y="8454"/>
                      <a:pt x="9412" y="8731"/>
                      <a:pt x="6865" y="8731"/>
                    </a:cubicBezTo>
                    <a:cubicBezTo>
                      <a:pt x="5475" y="8731"/>
                      <a:pt x="4381" y="8648"/>
                      <a:pt x="4318" y="8394"/>
                    </a:cubicBezTo>
                    <a:cubicBezTo>
                      <a:pt x="4078" y="7735"/>
                      <a:pt x="7556" y="5816"/>
                      <a:pt x="9714" y="5037"/>
                    </a:cubicBezTo>
                    <a:cubicBezTo>
                      <a:pt x="11932" y="4257"/>
                      <a:pt x="14091" y="1380"/>
                      <a:pt x="14091" y="1379"/>
                    </a:cubicBezTo>
                    <a:lnTo>
                      <a:pt x="14091" y="1379"/>
                    </a:lnTo>
                    <a:cubicBezTo>
                      <a:pt x="11894" y="1726"/>
                      <a:pt x="9697" y="1900"/>
                      <a:pt x="7516" y="1900"/>
                    </a:cubicBezTo>
                    <a:cubicBezTo>
                      <a:pt x="6304" y="1900"/>
                      <a:pt x="5097" y="1846"/>
                      <a:pt x="3898" y="1739"/>
                    </a:cubicBezTo>
                    <a:cubicBezTo>
                      <a:pt x="2879" y="1619"/>
                      <a:pt x="2039" y="960"/>
                      <a:pt x="1680" y="0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747;p33">
                <a:extLst>
                  <a:ext uri="{FF2B5EF4-FFF2-40B4-BE49-F238E27FC236}">
                    <a16:creationId xmlns:a16="http://schemas.microsoft.com/office/drawing/2014/main" id="{69FD4E49-25A6-4182-AD88-8A2B66BA1729}"/>
                  </a:ext>
                </a:extLst>
              </p:cNvPr>
              <p:cNvSpPr/>
              <p:nvPr/>
            </p:nvSpPr>
            <p:spPr>
              <a:xfrm>
                <a:off x="2564375" y="2913784"/>
                <a:ext cx="230875" cy="734775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29391" extrusionOk="0">
                    <a:moveTo>
                      <a:pt x="4258" y="0"/>
                    </a:moveTo>
                    <a:cubicBezTo>
                      <a:pt x="3598" y="660"/>
                      <a:pt x="3119" y="1379"/>
                      <a:pt x="2819" y="2219"/>
                    </a:cubicBezTo>
                    <a:cubicBezTo>
                      <a:pt x="1980" y="4017"/>
                      <a:pt x="1380" y="5876"/>
                      <a:pt x="960" y="7795"/>
                    </a:cubicBezTo>
                    <a:cubicBezTo>
                      <a:pt x="481" y="9773"/>
                      <a:pt x="181" y="11692"/>
                      <a:pt x="61" y="13671"/>
                    </a:cubicBezTo>
                    <a:cubicBezTo>
                      <a:pt x="1" y="15289"/>
                      <a:pt x="1" y="16369"/>
                      <a:pt x="1" y="16369"/>
                    </a:cubicBezTo>
                    <a:cubicBezTo>
                      <a:pt x="61" y="17268"/>
                      <a:pt x="121" y="18167"/>
                      <a:pt x="301" y="19067"/>
                    </a:cubicBezTo>
                    <a:cubicBezTo>
                      <a:pt x="541" y="21105"/>
                      <a:pt x="1200" y="23024"/>
                      <a:pt x="2159" y="24823"/>
                    </a:cubicBezTo>
                    <a:cubicBezTo>
                      <a:pt x="3119" y="26621"/>
                      <a:pt x="4678" y="28060"/>
                      <a:pt x="6536" y="28840"/>
                    </a:cubicBezTo>
                    <a:cubicBezTo>
                      <a:pt x="7271" y="29207"/>
                      <a:pt x="8051" y="29391"/>
                      <a:pt x="8877" y="29391"/>
                    </a:cubicBezTo>
                    <a:cubicBezTo>
                      <a:pt x="8995" y="29391"/>
                      <a:pt x="9114" y="29387"/>
                      <a:pt x="9234" y="29379"/>
                    </a:cubicBezTo>
                    <a:cubicBezTo>
                      <a:pt x="9234" y="29259"/>
                      <a:pt x="8155" y="29079"/>
                      <a:pt x="6836" y="28360"/>
                    </a:cubicBezTo>
                    <a:cubicBezTo>
                      <a:pt x="5157" y="27461"/>
                      <a:pt x="3838" y="26082"/>
                      <a:pt x="3059" y="24343"/>
                    </a:cubicBezTo>
                    <a:cubicBezTo>
                      <a:pt x="2279" y="22664"/>
                      <a:pt x="1800" y="20805"/>
                      <a:pt x="1560" y="18947"/>
                    </a:cubicBezTo>
                    <a:cubicBezTo>
                      <a:pt x="1500" y="18047"/>
                      <a:pt x="1440" y="17208"/>
                      <a:pt x="1440" y="16369"/>
                    </a:cubicBezTo>
                    <a:cubicBezTo>
                      <a:pt x="1440" y="16369"/>
                      <a:pt x="1320" y="15349"/>
                      <a:pt x="1380" y="13730"/>
                    </a:cubicBezTo>
                    <a:cubicBezTo>
                      <a:pt x="1440" y="11812"/>
                      <a:pt x="1620" y="9953"/>
                      <a:pt x="1920" y="8035"/>
                    </a:cubicBezTo>
                    <a:cubicBezTo>
                      <a:pt x="2279" y="6176"/>
                      <a:pt x="2699" y="4317"/>
                      <a:pt x="3359" y="2459"/>
                    </a:cubicBezTo>
                    <a:cubicBezTo>
                      <a:pt x="3658" y="1679"/>
                      <a:pt x="3958" y="840"/>
                      <a:pt x="4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748;p33">
                <a:extLst>
                  <a:ext uri="{FF2B5EF4-FFF2-40B4-BE49-F238E27FC236}">
                    <a16:creationId xmlns:a16="http://schemas.microsoft.com/office/drawing/2014/main" id="{8CBDB9DD-ACFC-43CC-AC06-0D2C34C17EAB}"/>
                  </a:ext>
                </a:extLst>
              </p:cNvPr>
              <p:cNvSpPr/>
              <p:nvPr/>
            </p:nvSpPr>
            <p:spPr>
              <a:xfrm>
                <a:off x="2777225" y="3483300"/>
                <a:ext cx="724000" cy="58910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3564" extrusionOk="0">
                    <a:moveTo>
                      <a:pt x="301" y="0"/>
                    </a:moveTo>
                    <a:cubicBezTo>
                      <a:pt x="61" y="1139"/>
                      <a:pt x="1" y="2278"/>
                      <a:pt x="241" y="3358"/>
                    </a:cubicBezTo>
                    <a:cubicBezTo>
                      <a:pt x="600" y="5816"/>
                      <a:pt x="1380" y="8214"/>
                      <a:pt x="2579" y="10433"/>
                    </a:cubicBezTo>
                    <a:cubicBezTo>
                      <a:pt x="4318" y="13610"/>
                      <a:pt x="6536" y="16488"/>
                      <a:pt x="9114" y="19006"/>
                    </a:cubicBezTo>
                    <a:lnTo>
                      <a:pt x="9774" y="19666"/>
                    </a:lnTo>
                    <a:cubicBezTo>
                      <a:pt x="10014" y="19846"/>
                      <a:pt x="10313" y="20086"/>
                      <a:pt x="10613" y="20326"/>
                    </a:cubicBezTo>
                    <a:cubicBezTo>
                      <a:pt x="10973" y="20565"/>
                      <a:pt x="11333" y="20925"/>
                      <a:pt x="11752" y="21165"/>
                    </a:cubicBezTo>
                    <a:cubicBezTo>
                      <a:pt x="12232" y="21465"/>
                      <a:pt x="12712" y="21765"/>
                      <a:pt x="13191" y="22064"/>
                    </a:cubicBezTo>
                    <a:lnTo>
                      <a:pt x="14031" y="22484"/>
                    </a:lnTo>
                    <a:lnTo>
                      <a:pt x="14870" y="22844"/>
                    </a:lnTo>
                    <a:cubicBezTo>
                      <a:pt x="16189" y="23323"/>
                      <a:pt x="17568" y="23563"/>
                      <a:pt x="18887" y="23563"/>
                    </a:cubicBezTo>
                    <a:cubicBezTo>
                      <a:pt x="19607" y="23563"/>
                      <a:pt x="20326" y="23503"/>
                      <a:pt x="20986" y="23443"/>
                    </a:cubicBezTo>
                    <a:cubicBezTo>
                      <a:pt x="21645" y="23323"/>
                      <a:pt x="22305" y="23144"/>
                      <a:pt x="22904" y="22964"/>
                    </a:cubicBezTo>
                    <a:cubicBezTo>
                      <a:pt x="23504" y="22724"/>
                      <a:pt x="24043" y="22544"/>
                      <a:pt x="24643" y="22304"/>
                    </a:cubicBezTo>
                    <a:cubicBezTo>
                      <a:pt x="25123" y="22064"/>
                      <a:pt x="25662" y="21824"/>
                      <a:pt x="26142" y="21525"/>
                    </a:cubicBezTo>
                    <a:lnTo>
                      <a:pt x="27341" y="20865"/>
                    </a:lnTo>
                    <a:lnTo>
                      <a:pt x="28180" y="20266"/>
                    </a:lnTo>
                    <a:cubicBezTo>
                      <a:pt x="28720" y="19906"/>
                      <a:pt x="28960" y="19666"/>
                      <a:pt x="28960" y="19666"/>
                    </a:cubicBezTo>
                    <a:cubicBezTo>
                      <a:pt x="28900" y="19666"/>
                      <a:pt x="28600" y="19786"/>
                      <a:pt x="28121" y="20026"/>
                    </a:cubicBezTo>
                    <a:lnTo>
                      <a:pt x="27161" y="20505"/>
                    </a:lnTo>
                    <a:lnTo>
                      <a:pt x="25902" y="21045"/>
                    </a:lnTo>
                    <a:cubicBezTo>
                      <a:pt x="25482" y="21285"/>
                      <a:pt x="24943" y="21465"/>
                      <a:pt x="24403" y="21645"/>
                    </a:cubicBezTo>
                    <a:cubicBezTo>
                      <a:pt x="23864" y="21824"/>
                      <a:pt x="23324" y="22004"/>
                      <a:pt x="22724" y="22184"/>
                    </a:cubicBezTo>
                    <a:cubicBezTo>
                      <a:pt x="22125" y="22304"/>
                      <a:pt x="21525" y="22424"/>
                      <a:pt x="20926" y="22544"/>
                    </a:cubicBezTo>
                    <a:cubicBezTo>
                      <a:pt x="20596" y="22574"/>
                      <a:pt x="20266" y="22589"/>
                      <a:pt x="19944" y="22589"/>
                    </a:cubicBezTo>
                    <a:cubicBezTo>
                      <a:pt x="19622" y="22589"/>
                      <a:pt x="19307" y="22574"/>
                      <a:pt x="19007" y="22544"/>
                    </a:cubicBezTo>
                    <a:cubicBezTo>
                      <a:pt x="16669" y="22424"/>
                      <a:pt x="14390" y="21525"/>
                      <a:pt x="12592" y="20086"/>
                    </a:cubicBezTo>
                    <a:cubicBezTo>
                      <a:pt x="12232" y="19846"/>
                      <a:pt x="11872" y="19546"/>
                      <a:pt x="11512" y="19246"/>
                    </a:cubicBezTo>
                    <a:cubicBezTo>
                      <a:pt x="11213" y="19006"/>
                      <a:pt x="10973" y="18767"/>
                      <a:pt x="10793" y="18587"/>
                    </a:cubicBezTo>
                    <a:lnTo>
                      <a:pt x="10133" y="17987"/>
                    </a:lnTo>
                    <a:cubicBezTo>
                      <a:pt x="10133" y="17987"/>
                      <a:pt x="9174" y="17088"/>
                      <a:pt x="7855" y="15649"/>
                    </a:cubicBezTo>
                    <a:cubicBezTo>
                      <a:pt x="6176" y="13910"/>
                      <a:pt x="4737" y="11932"/>
                      <a:pt x="3538" y="9893"/>
                    </a:cubicBezTo>
                    <a:cubicBezTo>
                      <a:pt x="2279" y="7854"/>
                      <a:pt x="1320" y="5636"/>
                      <a:pt x="780" y="3298"/>
                    </a:cubicBezTo>
                    <a:cubicBezTo>
                      <a:pt x="301" y="1379"/>
                      <a:pt x="420" y="0"/>
                      <a:pt x="30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749;p33">
                <a:extLst>
                  <a:ext uri="{FF2B5EF4-FFF2-40B4-BE49-F238E27FC236}">
                    <a16:creationId xmlns:a16="http://schemas.microsoft.com/office/drawing/2014/main" id="{91D2978F-35A6-4226-A362-12E1CE93B675}"/>
                  </a:ext>
                </a:extLst>
              </p:cNvPr>
              <p:cNvSpPr/>
              <p:nvPr/>
            </p:nvSpPr>
            <p:spPr>
              <a:xfrm rot="234287">
                <a:off x="3003589" y="3170233"/>
                <a:ext cx="364208" cy="446735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17869" extrusionOk="0">
                    <a:moveTo>
                      <a:pt x="2030" y="0"/>
                    </a:moveTo>
                    <a:cubicBezTo>
                      <a:pt x="1767" y="0"/>
                      <a:pt x="0" y="3512"/>
                      <a:pt x="238" y="7496"/>
                    </a:cubicBezTo>
                    <a:cubicBezTo>
                      <a:pt x="238" y="8035"/>
                      <a:pt x="358" y="8515"/>
                      <a:pt x="478" y="8995"/>
                    </a:cubicBezTo>
                    <a:cubicBezTo>
                      <a:pt x="658" y="9534"/>
                      <a:pt x="958" y="10014"/>
                      <a:pt x="1377" y="10434"/>
                    </a:cubicBezTo>
                    <a:cubicBezTo>
                      <a:pt x="1797" y="10793"/>
                      <a:pt x="2397" y="10973"/>
                      <a:pt x="2996" y="10973"/>
                    </a:cubicBezTo>
                    <a:cubicBezTo>
                      <a:pt x="3416" y="10913"/>
                      <a:pt x="3895" y="10793"/>
                      <a:pt x="4315" y="10614"/>
                    </a:cubicBezTo>
                    <a:cubicBezTo>
                      <a:pt x="4615" y="10494"/>
                      <a:pt x="4975" y="10314"/>
                      <a:pt x="5274" y="10134"/>
                    </a:cubicBezTo>
                    <a:lnTo>
                      <a:pt x="5394" y="10074"/>
                    </a:lnTo>
                    <a:lnTo>
                      <a:pt x="5454" y="10074"/>
                    </a:lnTo>
                    <a:lnTo>
                      <a:pt x="5454" y="10194"/>
                    </a:lnTo>
                    <a:cubicBezTo>
                      <a:pt x="5454" y="10554"/>
                      <a:pt x="5454" y="10853"/>
                      <a:pt x="5514" y="11213"/>
                    </a:cubicBezTo>
                    <a:cubicBezTo>
                      <a:pt x="5574" y="12052"/>
                      <a:pt x="5754" y="12892"/>
                      <a:pt x="6054" y="13671"/>
                    </a:cubicBezTo>
                    <a:cubicBezTo>
                      <a:pt x="6414" y="14571"/>
                      <a:pt x="6893" y="15410"/>
                      <a:pt x="7493" y="16190"/>
                    </a:cubicBezTo>
                    <a:cubicBezTo>
                      <a:pt x="8152" y="16969"/>
                      <a:pt x="8992" y="17509"/>
                      <a:pt x="10011" y="17748"/>
                    </a:cubicBezTo>
                    <a:cubicBezTo>
                      <a:pt x="10431" y="17868"/>
                      <a:pt x="10850" y="17868"/>
                      <a:pt x="11330" y="17868"/>
                    </a:cubicBezTo>
                    <a:cubicBezTo>
                      <a:pt x="11690" y="17808"/>
                      <a:pt x="12110" y="17748"/>
                      <a:pt x="12469" y="17688"/>
                    </a:cubicBezTo>
                    <a:lnTo>
                      <a:pt x="13369" y="17389"/>
                    </a:lnTo>
                    <a:cubicBezTo>
                      <a:pt x="13608" y="17269"/>
                      <a:pt x="13848" y="17149"/>
                      <a:pt x="14028" y="17029"/>
                    </a:cubicBezTo>
                    <a:cubicBezTo>
                      <a:pt x="14388" y="16789"/>
                      <a:pt x="14568" y="16669"/>
                      <a:pt x="14568" y="16609"/>
                    </a:cubicBezTo>
                    <a:cubicBezTo>
                      <a:pt x="14508" y="16609"/>
                      <a:pt x="14268" y="16609"/>
                      <a:pt x="13968" y="16789"/>
                    </a:cubicBezTo>
                    <a:cubicBezTo>
                      <a:pt x="13788" y="16789"/>
                      <a:pt x="13548" y="16909"/>
                      <a:pt x="13309" y="16969"/>
                    </a:cubicBezTo>
                    <a:lnTo>
                      <a:pt x="12409" y="17149"/>
                    </a:lnTo>
                    <a:cubicBezTo>
                      <a:pt x="12110" y="17209"/>
                      <a:pt x="11750" y="17209"/>
                      <a:pt x="11390" y="17209"/>
                    </a:cubicBezTo>
                    <a:cubicBezTo>
                      <a:pt x="10131" y="17149"/>
                      <a:pt x="9052" y="16549"/>
                      <a:pt x="8332" y="15590"/>
                    </a:cubicBezTo>
                    <a:cubicBezTo>
                      <a:pt x="7853" y="14870"/>
                      <a:pt x="7433" y="14151"/>
                      <a:pt x="7193" y="13312"/>
                    </a:cubicBezTo>
                    <a:cubicBezTo>
                      <a:pt x="7013" y="12592"/>
                      <a:pt x="6893" y="11813"/>
                      <a:pt x="6833" y="11093"/>
                    </a:cubicBezTo>
                    <a:cubicBezTo>
                      <a:pt x="6833" y="10793"/>
                      <a:pt x="6833" y="10434"/>
                      <a:pt x="6833" y="10134"/>
                    </a:cubicBezTo>
                    <a:cubicBezTo>
                      <a:pt x="6833" y="9894"/>
                      <a:pt x="6833" y="9654"/>
                      <a:pt x="6833" y="9414"/>
                    </a:cubicBezTo>
                    <a:cubicBezTo>
                      <a:pt x="6833" y="9115"/>
                      <a:pt x="6893" y="8875"/>
                      <a:pt x="6893" y="8635"/>
                    </a:cubicBezTo>
                    <a:cubicBezTo>
                      <a:pt x="6953" y="7736"/>
                      <a:pt x="7013" y="7136"/>
                      <a:pt x="7013" y="7016"/>
                    </a:cubicBezTo>
                    <a:lnTo>
                      <a:pt x="7013" y="7016"/>
                    </a:lnTo>
                    <a:lnTo>
                      <a:pt x="6653" y="7316"/>
                    </a:lnTo>
                    <a:lnTo>
                      <a:pt x="5634" y="8155"/>
                    </a:lnTo>
                    <a:lnTo>
                      <a:pt x="5095" y="8575"/>
                    </a:lnTo>
                    <a:lnTo>
                      <a:pt x="4795" y="8815"/>
                    </a:lnTo>
                    <a:lnTo>
                      <a:pt x="4615" y="8935"/>
                    </a:lnTo>
                    <a:lnTo>
                      <a:pt x="4555" y="8995"/>
                    </a:lnTo>
                    <a:cubicBezTo>
                      <a:pt x="4315" y="9115"/>
                      <a:pt x="4015" y="9294"/>
                      <a:pt x="3776" y="9414"/>
                    </a:cubicBezTo>
                    <a:cubicBezTo>
                      <a:pt x="3512" y="9579"/>
                      <a:pt x="3194" y="9671"/>
                      <a:pt x="2872" y="9671"/>
                    </a:cubicBezTo>
                    <a:cubicBezTo>
                      <a:pt x="2607" y="9671"/>
                      <a:pt x="2340" y="9609"/>
                      <a:pt x="2097" y="9474"/>
                    </a:cubicBezTo>
                    <a:cubicBezTo>
                      <a:pt x="1557" y="8935"/>
                      <a:pt x="1257" y="8155"/>
                      <a:pt x="1257" y="7376"/>
                    </a:cubicBezTo>
                    <a:cubicBezTo>
                      <a:pt x="1077" y="5697"/>
                      <a:pt x="1137" y="3958"/>
                      <a:pt x="1497" y="2339"/>
                    </a:cubicBezTo>
                    <a:cubicBezTo>
                      <a:pt x="1737" y="1560"/>
                      <a:pt x="1857" y="781"/>
                      <a:pt x="2037" y="1"/>
                    </a:cubicBezTo>
                    <a:cubicBezTo>
                      <a:pt x="2035" y="1"/>
                      <a:pt x="2033" y="0"/>
                      <a:pt x="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750;p33">
                <a:extLst>
                  <a:ext uri="{FF2B5EF4-FFF2-40B4-BE49-F238E27FC236}">
                    <a16:creationId xmlns:a16="http://schemas.microsoft.com/office/drawing/2014/main" id="{F40DBA47-8755-4B86-B8B9-4F0E80381582}"/>
                  </a:ext>
                </a:extLst>
              </p:cNvPr>
              <p:cNvSpPr/>
              <p:nvPr/>
            </p:nvSpPr>
            <p:spPr>
              <a:xfrm>
                <a:off x="3556675" y="2767875"/>
                <a:ext cx="439200" cy="138925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5557" extrusionOk="0">
                    <a:moveTo>
                      <a:pt x="17404" y="1"/>
                    </a:moveTo>
                    <a:cubicBezTo>
                      <a:pt x="17080" y="1"/>
                      <a:pt x="15218" y="1217"/>
                      <a:pt x="13251" y="2116"/>
                    </a:cubicBezTo>
                    <a:cubicBezTo>
                      <a:pt x="12291" y="2536"/>
                      <a:pt x="11332" y="2955"/>
                      <a:pt x="10313" y="3255"/>
                    </a:cubicBezTo>
                    <a:cubicBezTo>
                      <a:pt x="9953" y="3435"/>
                      <a:pt x="9593" y="3495"/>
                      <a:pt x="9354" y="3555"/>
                    </a:cubicBezTo>
                    <a:lnTo>
                      <a:pt x="8994" y="3675"/>
                    </a:lnTo>
                    <a:cubicBezTo>
                      <a:pt x="8814" y="3735"/>
                      <a:pt x="8694" y="3795"/>
                      <a:pt x="8574" y="3795"/>
                    </a:cubicBezTo>
                    <a:cubicBezTo>
                      <a:pt x="8394" y="3855"/>
                      <a:pt x="8035" y="3975"/>
                      <a:pt x="7615" y="4095"/>
                    </a:cubicBezTo>
                    <a:cubicBezTo>
                      <a:pt x="6596" y="4334"/>
                      <a:pt x="5576" y="4514"/>
                      <a:pt x="4557" y="4574"/>
                    </a:cubicBezTo>
                    <a:cubicBezTo>
                      <a:pt x="3538" y="4574"/>
                      <a:pt x="2518" y="4514"/>
                      <a:pt x="1499" y="4275"/>
                    </a:cubicBezTo>
                    <a:cubicBezTo>
                      <a:pt x="772" y="4119"/>
                      <a:pt x="225" y="3963"/>
                      <a:pt x="92" y="3963"/>
                    </a:cubicBezTo>
                    <a:cubicBezTo>
                      <a:pt x="71" y="3963"/>
                      <a:pt x="60" y="3967"/>
                      <a:pt x="60" y="3975"/>
                    </a:cubicBezTo>
                    <a:cubicBezTo>
                      <a:pt x="0" y="4035"/>
                      <a:pt x="480" y="4394"/>
                      <a:pt x="1319" y="4814"/>
                    </a:cubicBezTo>
                    <a:cubicBezTo>
                      <a:pt x="2339" y="5234"/>
                      <a:pt x="3418" y="5474"/>
                      <a:pt x="4557" y="5534"/>
                    </a:cubicBezTo>
                    <a:cubicBezTo>
                      <a:pt x="4842" y="5549"/>
                      <a:pt x="5123" y="5556"/>
                      <a:pt x="5402" y="5556"/>
                    </a:cubicBezTo>
                    <a:cubicBezTo>
                      <a:pt x="6240" y="5556"/>
                      <a:pt x="7060" y="5489"/>
                      <a:pt x="7915" y="5354"/>
                    </a:cubicBezTo>
                    <a:cubicBezTo>
                      <a:pt x="8814" y="5174"/>
                      <a:pt x="9414" y="5054"/>
                      <a:pt x="9414" y="5054"/>
                    </a:cubicBezTo>
                    <a:lnTo>
                      <a:pt x="9773" y="4874"/>
                    </a:lnTo>
                    <a:cubicBezTo>
                      <a:pt x="10073" y="4814"/>
                      <a:pt x="10373" y="4694"/>
                      <a:pt x="10793" y="4514"/>
                    </a:cubicBezTo>
                    <a:cubicBezTo>
                      <a:pt x="11812" y="4035"/>
                      <a:pt x="12831" y="3555"/>
                      <a:pt x="13730" y="3015"/>
                    </a:cubicBezTo>
                    <a:cubicBezTo>
                      <a:pt x="15829" y="1756"/>
                      <a:pt x="17568" y="137"/>
                      <a:pt x="17448" y="18"/>
                    </a:cubicBezTo>
                    <a:cubicBezTo>
                      <a:pt x="17440" y="6"/>
                      <a:pt x="17426" y="1"/>
                      <a:pt x="17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751;p33">
                <a:extLst>
                  <a:ext uri="{FF2B5EF4-FFF2-40B4-BE49-F238E27FC236}">
                    <a16:creationId xmlns:a16="http://schemas.microsoft.com/office/drawing/2014/main" id="{47218D0B-9F91-40BD-AB76-441861B8B0DE}"/>
                  </a:ext>
                </a:extLst>
              </p:cNvPr>
              <p:cNvSpPr/>
              <p:nvPr/>
            </p:nvSpPr>
            <p:spPr>
              <a:xfrm>
                <a:off x="2147675" y="2018850"/>
                <a:ext cx="295325" cy="342150"/>
              </a:xfrm>
              <a:custGeom>
                <a:avLst/>
                <a:gdLst/>
                <a:ahLst/>
                <a:cxnLst/>
                <a:rect l="l" t="t" r="r" b="b"/>
                <a:pathLst>
                  <a:path w="11813" h="13686" extrusionOk="0">
                    <a:moveTo>
                      <a:pt x="3958" y="0"/>
                    </a:moveTo>
                    <a:cubicBezTo>
                      <a:pt x="3538" y="480"/>
                      <a:pt x="3179" y="1019"/>
                      <a:pt x="2939" y="1619"/>
                    </a:cubicBezTo>
                    <a:cubicBezTo>
                      <a:pt x="2279" y="2878"/>
                      <a:pt x="1740" y="4197"/>
                      <a:pt x="1200" y="5516"/>
                    </a:cubicBezTo>
                    <a:cubicBezTo>
                      <a:pt x="900" y="6296"/>
                      <a:pt x="660" y="7015"/>
                      <a:pt x="481" y="7794"/>
                    </a:cubicBezTo>
                    <a:cubicBezTo>
                      <a:pt x="301" y="8454"/>
                      <a:pt x="181" y="9113"/>
                      <a:pt x="121" y="9833"/>
                    </a:cubicBezTo>
                    <a:cubicBezTo>
                      <a:pt x="61" y="10433"/>
                      <a:pt x="1" y="10912"/>
                      <a:pt x="1" y="11272"/>
                    </a:cubicBezTo>
                    <a:lnTo>
                      <a:pt x="1" y="11692"/>
                    </a:lnTo>
                    <a:lnTo>
                      <a:pt x="1" y="11872"/>
                    </a:lnTo>
                    <a:cubicBezTo>
                      <a:pt x="1" y="11931"/>
                      <a:pt x="1" y="11931"/>
                      <a:pt x="1" y="11991"/>
                    </a:cubicBezTo>
                    <a:cubicBezTo>
                      <a:pt x="1" y="12171"/>
                      <a:pt x="61" y="12351"/>
                      <a:pt x="121" y="12531"/>
                    </a:cubicBezTo>
                    <a:cubicBezTo>
                      <a:pt x="181" y="12831"/>
                      <a:pt x="361" y="13131"/>
                      <a:pt x="660" y="13370"/>
                    </a:cubicBezTo>
                    <a:cubicBezTo>
                      <a:pt x="959" y="13569"/>
                      <a:pt x="1298" y="13686"/>
                      <a:pt x="1610" y="13686"/>
                    </a:cubicBezTo>
                    <a:cubicBezTo>
                      <a:pt x="1674" y="13686"/>
                      <a:pt x="1738" y="13681"/>
                      <a:pt x="1800" y="13670"/>
                    </a:cubicBezTo>
                    <a:cubicBezTo>
                      <a:pt x="2519" y="13610"/>
                      <a:pt x="3239" y="13550"/>
                      <a:pt x="3898" y="13430"/>
                    </a:cubicBezTo>
                    <a:cubicBezTo>
                      <a:pt x="4558" y="13310"/>
                      <a:pt x="5397" y="13131"/>
                      <a:pt x="6117" y="12951"/>
                    </a:cubicBezTo>
                    <a:cubicBezTo>
                      <a:pt x="6896" y="12711"/>
                      <a:pt x="7675" y="12531"/>
                      <a:pt x="8335" y="12171"/>
                    </a:cubicBezTo>
                    <a:cubicBezTo>
                      <a:pt x="8994" y="11872"/>
                      <a:pt x="9654" y="11572"/>
                      <a:pt x="10134" y="11272"/>
                    </a:cubicBezTo>
                    <a:cubicBezTo>
                      <a:pt x="11153" y="10672"/>
                      <a:pt x="11812" y="10193"/>
                      <a:pt x="11752" y="10133"/>
                    </a:cubicBezTo>
                    <a:cubicBezTo>
                      <a:pt x="11744" y="10116"/>
                      <a:pt x="11723" y="10108"/>
                      <a:pt x="11689" y="10108"/>
                    </a:cubicBezTo>
                    <a:cubicBezTo>
                      <a:pt x="11250" y="10108"/>
                      <a:pt x="8723" y="11486"/>
                      <a:pt x="5937" y="11931"/>
                    </a:cubicBezTo>
                    <a:cubicBezTo>
                      <a:pt x="5157" y="12051"/>
                      <a:pt x="4438" y="12171"/>
                      <a:pt x="3718" y="12231"/>
                    </a:cubicBezTo>
                    <a:cubicBezTo>
                      <a:pt x="3059" y="12291"/>
                      <a:pt x="2459" y="12351"/>
                      <a:pt x="1800" y="12351"/>
                    </a:cubicBezTo>
                    <a:cubicBezTo>
                      <a:pt x="1560" y="12351"/>
                      <a:pt x="1500" y="12291"/>
                      <a:pt x="1500" y="12291"/>
                    </a:cubicBezTo>
                    <a:cubicBezTo>
                      <a:pt x="1440" y="12231"/>
                      <a:pt x="1440" y="12171"/>
                      <a:pt x="1440" y="12111"/>
                    </a:cubicBezTo>
                    <a:cubicBezTo>
                      <a:pt x="1380" y="12051"/>
                      <a:pt x="1380" y="11931"/>
                      <a:pt x="1380" y="11872"/>
                    </a:cubicBezTo>
                    <a:cubicBezTo>
                      <a:pt x="1380" y="11812"/>
                      <a:pt x="1380" y="11752"/>
                      <a:pt x="1380" y="11752"/>
                    </a:cubicBezTo>
                    <a:lnTo>
                      <a:pt x="1380" y="11632"/>
                    </a:lnTo>
                    <a:lnTo>
                      <a:pt x="1380" y="11272"/>
                    </a:lnTo>
                    <a:lnTo>
                      <a:pt x="1380" y="9893"/>
                    </a:lnTo>
                    <a:cubicBezTo>
                      <a:pt x="1380" y="9293"/>
                      <a:pt x="1440" y="8634"/>
                      <a:pt x="1560" y="8034"/>
                    </a:cubicBezTo>
                    <a:cubicBezTo>
                      <a:pt x="1740" y="7375"/>
                      <a:pt x="1860" y="6595"/>
                      <a:pt x="2099" y="5876"/>
                    </a:cubicBezTo>
                    <a:cubicBezTo>
                      <a:pt x="2939" y="2998"/>
                      <a:pt x="4138" y="60"/>
                      <a:pt x="39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752;p33">
                <a:extLst>
                  <a:ext uri="{FF2B5EF4-FFF2-40B4-BE49-F238E27FC236}">
                    <a16:creationId xmlns:a16="http://schemas.microsoft.com/office/drawing/2014/main" id="{C1FC2BEA-8FC0-4C35-81DA-7FCC1207982D}"/>
                  </a:ext>
                </a:extLst>
              </p:cNvPr>
              <p:cNvSpPr/>
              <p:nvPr/>
            </p:nvSpPr>
            <p:spPr>
              <a:xfrm>
                <a:off x="2234625" y="2333625"/>
                <a:ext cx="221875" cy="258650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0346" extrusionOk="0">
                    <a:moveTo>
                      <a:pt x="1799" y="0"/>
                    </a:moveTo>
                    <a:cubicBezTo>
                      <a:pt x="1739" y="0"/>
                      <a:pt x="1619" y="60"/>
                      <a:pt x="1379" y="180"/>
                    </a:cubicBezTo>
                    <a:lnTo>
                      <a:pt x="1020" y="420"/>
                    </a:lnTo>
                    <a:lnTo>
                      <a:pt x="600" y="839"/>
                    </a:lnTo>
                    <a:cubicBezTo>
                      <a:pt x="480" y="1019"/>
                      <a:pt x="300" y="1199"/>
                      <a:pt x="240" y="1439"/>
                    </a:cubicBezTo>
                    <a:cubicBezTo>
                      <a:pt x="60" y="1679"/>
                      <a:pt x="0" y="2039"/>
                      <a:pt x="0" y="2338"/>
                    </a:cubicBezTo>
                    <a:cubicBezTo>
                      <a:pt x="60" y="2998"/>
                      <a:pt x="420" y="3657"/>
                      <a:pt x="1020" y="4017"/>
                    </a:cubicBezTo>
                    <a:cubicBezTo>
                      <a:pt x="1499" y="4317"/>
                      <a:pt x="2099" y="4617"/>
                      <a:pt x="2699" y="4737"/>
                    </a:cubicBezTo>
                    <a:cubicBezTo>
                      <a:pt x="2938" y="4797"/>
                      <a:pt x="3238" y="4857"/>
                      <a:pt x="3478" y="4916"/>
                    </a:cubicBezTo>
                    <a:lnTo>
                      <a:pt x="3838" y="4976"/>
                    </a:lnTo>
                    <a:lnTo>
                      <a:pt x="3898" y="4976"/>
                    </a:lnTo>
                    <a:cubicBezTo>
                      <a:pt x="4018" y="5036"/>
                      <a:pt x="3898" y="5036"/>
                      <a:pt x="3898" y="5036"/>
                    </a:cubicBezTo>
                    <a:lnTo>
                      <a:pt x="3958" y="5036"/>
                    </a:lnTo>
                    <a:lnTo>
                      <a:pt x="3898" y="5096"/>
                    </a:lnTo>
                    <a:cubicBezTo>
                      <a:pt x="3538" y="5636"/>
                      <a:pt x="3418" y="6295"/>
                      <a:pt x="3418" y="6895"/>
                    </a:cubicBezTo>
                    <a:cubicBezTo>
                      <a:pt x="3478" y="7615"/>
                      <a:pt x="3778" y="8274"/>
                      <a:pt x="4257" y="8754"/>
                    </a:cubicBezTo>
                    <a:cubicBezTo>
                      <a:pt x="5037" y="9653"/>
                      <a:pt x="6176" y="10193"/>
                      <a:pt x="7375" y="10313"/>
                    </a:cubicBezTo>
                    <a:cubicBezTo>
                      <a:pt x="7551" y="10336"/>
                      <a:pt x="7715" y="10346"/>
                      <a:pt x="7865" y="10346"/>
                    </a:cubicBezTo>
                    <a:cubicBezTo>
                      <a:pt x="8486" y="10346"/>
                      <a:pt x="8874" y="10181"/>
                      <a:pt x="8874" y="10133"/>
                    </a:cubicBezTo>
                    <a:cubicBezTo>
                      <a:pt x="8814" y="10013"/>
                      <a:pt x="8215" y="10013"/>
                      <a:pt x="7435" y="9773"/>
                    </a:cubicBezTo>
                    <a:cubicBezTo>
                      <a:pt x="6476" y="9473"/>
                      <a:pt x="5636" y="8934"/>
                      <a:pt x="5037" y="8154"/>
                    </a:cubicBezTo>
                    <a:cubicBezTo>
                      <a:pt x="4737" y="7734"/>
                      <a:pt x="4557" y="7315"/>
                      <a:pt x="4557" y="6835"/>
                    </a:cubicBezTo>
                    <a:cubicBezTo>
                      <a:pt x="4617" y="6475"/>
                      <a:pt x="4737" y="6116"/>
                      <a:pt x="4977" y="5816"/>
                    </a:cubicBezTo>
                    <a:cubicBezTo>
                      <a:pt x="5037" y="5816"/>
                      <a:pt x="5037" y="5756"/>
                      <a:pt x="5037" y="5756"/>
                    </a:cubicBezTo>
                    <a:lnTo>
                      <a:pt x="5157" y="5636"/>
                    </a:lnTo>
                    <a:cubicBezTo>
                      <a:pt x="5217" y="5516"/>
                      <a:pt x="5157" y="5576"/>
                      <a:pt x="5337" y="5396"/>
                    </a:cubicBezTo>
                    <a:cubicBezTo>
                      <a:pt x="5516" y="5216"/>
                      <a:pt x="5756" y="5036"/>
                      <a:pt x="5996" y="4916"/>
                    </a:cubicBezTo>
                    <a:lnTo>
                      <a:pt x="7015" y="4137"/>
                    </a:lnTo>
                    <a:lnTo>
                      <a:pt x="7915" y="3537"/>
                    </a:lnTo>
                    <a:lnTo>
                      <a:pt x="8454" y="3178"/>
                    </a:lnTo>
                    <a:lnTo>
                      <a:pt x="8454" y="3178"/>
                    </a:lnTo>
                    <a:lnTo>
                      <a:pt x="7195" y="3358"/>
                    </a:lnTo>
                    <a:lnTo>
                      <a:pt x="5996" y="3478"/>
                    </a:lnTo>
                    <a:cubicBezTo>
                      <a:pt x="5516" y="3597"/>
                      <a:pt x="5097" y="3657"/>
                      <a:pt x="4617" y="3657"/>
                    </a:cubicBezTo>
                    <a:lnTo>
                      <a:pt x="3598" y="3657"/>
                    </a:lnTo>
                    <a:cubicBezTo>
                      <a:pt x="3358" y="3657"/>
                      <a:pt x="3118" y="3597"/>
                      <a:pt x="2878" y="3597"/>
                    </a:cubicBezTo>
                    <a:cubicBezTo>
                      <a:pt x="2399" y="3537"/>
                      <a:pt x="1979" y="3358"/>
                      <a:pt x="1499" y="3118"/>
                    </a:cubicBezTo>
                    <a:cubicBezTo>
                      <a:pt x="1140" y="2998"/>
                      <a:pt x="840" y="2638"/>
                      <a:pt x="780" y="2218"/>
                    </a:cubicBezTo>
                    <a:cubicBezTo>
                      <a:pt x="720" y="2039"/>
                      <a:pt x="780" y="1859"/>
                      <a:pt x="840" y="1679"/>
                    </a:cubicBezTo>
                    <a:cubicBezTo>
                      <a:pt x="900" y="1499"/>
                      <a:pt x="960" y="1319"/>
                      <a:pt x="1080" y="1139"/>
                    </a:cubicBezTo>
                    <a:lnTo>
                      <a:pt x="1320" y="719"/>
                    </a:lnTo>
                    <a:cubicBezTo>
                      <a:pt x="1439" y="600"/>
                      <a:pt x="1499" y="480"/>
                      <a:pt x="1619" y="360"/>
                    </a:cubicBezTo>
                    <a:cubicBezTo>
                      <a:pt x="1799" y="180"/>
                      <a:pt x="1799" y="60"/>
                      <a:pt x="1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753;p33">
                <a:extLst>
                  <a:ext uri="{FF2B5EF4-FFF2-40B4-BE49-F238E27FC236}">
                    <a16:creationId xmlns:a16="http://schemas.microsoft.com/office/drawing/2014/main" id="{A0958780-B9AA-4E5C-B63C-F7A50D3CECEE}"/>
                  </a:ext>
                </a:extLst>
              </p:cNvPr>
              <p:cNvSpPr/>
              <p:nvPr/>
            </p:nvSpPr>
            <p:spPr>
              <a:xfrm>
                <a:off x="4036300" y="2305151"/>
                <a:ext cx="416259" cy="322186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1819" extrusionOk="0">
                    <a:moveTo>
                      <a:pt x="14330" y="1"/>
                    </a:moveTo>
                    <a:cubicBezTo>
                      <a:pt x="14270" y="1"/>
                      <a:pt x="14330" y="241"/>
                      <a:pt x="14510" y="480"/>
                    </a:cubicBezTo>
                    <a:cubicBezTo>
                      <a:pt x="14570" y="600"/>
                      <a:pt x="14630" y="780"/>
                      <a:pt x="14690" y="1020"/>
                    </a:cubicBezTo>
                    <a:cubicBezTo>
                      <a:pt x="14750" y="1260"/>
                      <a:pt x="14810" y="1500"/>
                      <a:pt x="14870" y="1800"/>
                    </a:cubicBezTo>
                    <a:cubicBezTo>
                      <a:pt x="15110" y="3059"/>
                      <a:pt x="14510" y="4318"/>
                      <a:pt x="13431" y="4977"/>
                    </a:cubicBezTo>
                    <a:cubicBezTo>
                      <a:pt x="12292" y="5697"/>
                      <a:pt x="11093" y="6116"/>
                      <a:pt x="9774" y="6356"/>
                    </a:cubicBezTo>
                    <a:cubicBezTo>
                      <a:pt x="9234" y="6416"/>
                      <a:pt x="8754" y="6476"/>
                      <a:pt x="8455" y="6536"/>
                    </a:cubicBezTo>
                    <a:lnTo>
                      <a:pt x="7735" y="6596"/>
                    </a:lnTo>
                    <a:lnTo>
                      <a:pt x="5876" y="6836"/>
                    </a:lnTo>
                    <a:lnTo>
                      <a:pt x="6476" y="7615"/>
                    </a:lnTo>
                    <a:lnTo>
                      <a:pt x="6836" y="8095"/>
                    </a:lnTo>
                    <a:cubicBezTo>
                      <a:pt x="6896" y="8155"/>
                      <a:pt x="6956" y="8275"/>
                      <a:pt x="7016" y="8335"/>
                    </a:cubicBezTo>
                    <a:lnTo>
                      <a:pt x="7076" y="8515"/>
                    </a:lnTo>
                    <a:cubicBezTo>
                      <a:pt x="7195" y="8815"/>
                      <a:pt x="7195" y="9174"/>
                      <a:pt x="7016" y="9474"/>
                    </a:cubicBezTo>
                    <a:cubicBezTo>
                      <a:pt x="6776" y="9894"/>
                      <a:pt x="6356" y="10194"/>
                      <a:pt x="5936" y="10373"/>
                    </a:cubicBezTo>
                    <a:cubicBezTo>
                      <a:pt x="5397" y="10673"/>
                      <a:pt x="4857" y="10793"/>
                      <a:pt x="4258" y="10913"/>
                    </a:cubicBezTo>
                    <a:cubicBezTo>
                      <a:pt x="4009" y="10941"/>
                      <a:pt x="3761" y="10955"/>
                      <a:pt x="3515" y="10955"/>
                    </a:cubicBezTo>
                    <a:cubicBezTo>
                      <a:pt x="2691" y="10955"/>
                      <a:pt x="1892" y="10789"/>
                      <a:pt x="1200" y="10373"/>
                    </a:cubicBezTo>
                    <a:cubicBezTo>
                      <a:pt x="480" y="9954"/>
                      <a:pt x="181" y="9474"/>
                      <a:pt x="121" y="9474"/>
                    </a:cubicBezTo>
                    <a:cubicBezTo>
                      <a:pt x="1" y="9474"/>
                      <a:pt x="121" y="10134"/>
                      <a:pt x="900" y="10793"/>
                    </a:cubicBezTo>
                    <a:cubicBezTo>
                      <a:pt x="1790" y="11461"/>
                      <a:pt x="2939" y="11819"/>
                      <a:pt x="4058" y="11819"/>
                    </a:cubicBezTo>
                    <a:cubicBezTo>
                      <a:pt x="4145" y="11819"/>
                      <a:pt x="4231" y="11817"/>
                      <a:pt x="4318" y="11812"/>
                    </a:cubicBezTo>
                    <a:cubicBezTo>
                      <a:pt x="5037" y="11752"/>
                      <a:pt x="5697" y="11632"/>
                      <a:pt x="6356" y="11393"/>
                    </a:cubicBezTo>
                    <a:cubicBezTo>
                      <a:pt x="7076" y="11153"/>
                      <a:pt x="7675" y="10673"/>
                      <a:pt x="8095" y="10074"/>
                    </a:cubicBezTo>
                    <a:cubicBezTo>
                      <a:pt x="8455" y="9534"/>
                      <a:pt x="8574" y="8755"/>
                      <a:pt x="8335" y="8095"/>
                    </a:cubicBezTo>
                    <a:cubicBezTo>
                      <a:pt x="8311" y="8023"/>
                      <a:pt x="8296" y="7990"/>
                      <a:pt x="8288" y="7975"/>
                    </a:cubicBezTo>
                    <a:lnTo>
                      <a:pt x="8634" y="7975"/>
                    </a:lnTo>
                    <a:cubicBezTo>
                      <a:pt x="8934" y="7915"/>
                      <a:pt x="9414" y="7795"/>
                      <a:pt x="10013" y="7675"/>
                    </a:cubicBezTo>
                    <a:cubicBezTo>
                      <a:pt x="10673" y="7495"/>
                      <a:pt x="11273" y="7256"/>
                      <a:pt x="11932" y="7016"/>
                    </a:cubicBezTo>
                    <a:cubicBezTo>
                      <a:pt x="12652" y="6716"/>
                      <a:pt x="13371" y="6356"/>
                      <a:pt x="13971" y="5817"/>
                    </a:cubicBezTo>
                    <a:cubicBezTo>
                      <a:pt x="14630" y="5337"/>
                      <a:pt x="15170" y="4618"/>
                      <a:pt x="15410" y="3778"/>
                    </a:cubicBezTo>
                    <a:cubicBezTo>
                      <a:pt x="15410" y="3718"/>
                      <a:pt x="15469" y="3598"/>
                      <a:pt x="15469" y="3478"/>
                    </a:cubicBezTo>
                    <a:lnTo>
                      <a:pt x="15469" y="3239"/>
                    </a:lnTo>
                    <a:lnTo>
                      <a:pt x="15469" y="2639"/>
                    </a:lnTo>
                    <a:cubicBezTo>
                      <a:pt x="15410" y="2339"/>
                      <a:pt x="15350" y="2039"/>
                      <a:pt x="15290" y="1680"/>
                    </a:cubicBezTo>
                    <a:cubicBezTo>
                      <a:pt x="15170" y="1440"/>
                      <a:pt x="15110" y="1140"/>
                      <a:pt x="14990" y="960"/>
                    </a:cubicBezTo>
                    <a:cubicBezTo>
                      <a:pt x="14870" y="720"/>
                      <a:pt x="14750" y="540"/>
                      <a:pt x="14690" y="421"/>
                    </a:cubicBezTo>
                    <a:cubicBezTo>
                      <a:pt x="14510" y="121"/>
                      <a:pt x="14330" y="1"/>
                      <a:pt x="143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754;p33">
                <a:extLst>
                  <a:ext uri="{FF2B5EF4-FFF2-40B4-BE49-F238E27FC236}">
                    <a16:creationId xmlns:a16="http://schemas.microsoft.com/office/drawing/2014/main" id="{B0DC1316-12CE-41B7-A283-ACC627C12D8E}"/>
                  </a:ext>
                </a:extLst>
              </p:cNvPr>
              <p:cNvSpPr/>
              <p:nvPr/>
            </p:nvSpPr>
            <p:spPr>
              <a:xfrm>
                <a:off x="4364600" y="2171725"/>
                <a:ext cx="389725" cy="536250"/>
              </a:xfrm>
              <a:custGeom>
                <a:avLst/>
                <a:gdLst/>
                <a:ahLst/>
                <a:cxnLst/>
                <a:rect l="l" t="t" r="r" b="b"/>
                <a:pathLst>
                  <a:path w="15589" h="21450" extrusionOk="0">
                    <a:moveTo>
                      <a:pt x="9173" y="1"/>
                    </a:moveTo>
                    <a:lnTo>
                      <a:pt x="9173" y="1"/>
                    </a:lnTo>
                    <a:cubicBezTo>
                      <a:pt x="9773" y="540"/>
                      <a:pt x="10432" y="1080"/>
                      <a:pt x="11092" y="1560"/>
                    </a:cubicBezTo>
                    <a:cubicBezTo>
                      <a:pt x="12411" y="2639"/>
                      <a:pt x="13490" y="4018"/>
                      <a:pt x="14090" y="5637"/>
                    </a:cubicBezTo>
                    <a:cubicBezTo>
                      <a:pt x="14390" y="6476"/>
                      <a:pt x="14390" y="7375"/>
                      <a:pt x="14210" y="8215"/>
                    </a:cubicBezTo>
                    <a:cubicBezTo>
                      <a:pt x="14030" y="8994"/>
                      <a:pt x="13730" y="9714"/>
                      <a:pt x="13370" y="10373"/>
                    </a:cubicBezTo>
                    <a:cubicBezTo>
                      <a:pt x="12951" y="11093"/>
                      <a:pt x="12531" y="11752"/>
                      <a:pt x="12051" y="12412"/>
                    </a:cubicBezTo>
                    <a:cubicBezTo>
                      <a:pt x="11632" y="13071"/>
                      <a:pt x="11152" y="13731"/>
                      <a:pt x="10672" y="14330"/>
                    </a:cubicBezTo>
                    <a:cubicBezTo>
                      <a:pt x="9593" y="15709"/>
                      <a:pt x="8334" y="16968"/>
                      <a:pt x="6955" y="18108"/>
                    </a:cubicBezTo>
                    <a:cubicBezTo>
                      <a:pt x="5516" y="19187"/>
                      <a:pt x="4017" y="20086"/>
                      <a:pt x="2338" y="20686"/>
                    </a:cubicBezTo>
                    <a:cubicBezTo>
                      <a:pt x="959" y="21165"/>
                      <a:pt x="0" y="21225"/>
                      <a:pt x="0" y="21345"/>
                    </a:cubicBezTo>
                    <a:cubicBezTo>
                      <a:pt x="331" y="21416"/>
                      <a:pt x="672" y="21450"/>
                      <a:pt x="1010" y="21450"/>
                    </a:cubicBezTo>
                    <a:cubicBezTo>
                      <a:pt x="1530" y="21450"/>
                      <a:pt x="2046" y="21371"/>
                      <a:pt x="2518" y="21225"/>
                    </a:cubicBezTo>
                    <a:cubicBezTo>
                      <a:pt x="4317" y="20746"/>
                      <a:pt x="6056" y="19966"/>
                      <a:pt x="7555" y="18947"/>
                    </a:cubicBezTo>
                    <a:cubicBezTo>
                      <a:pt x="9113" y="17868"/>
                      <a:pt x="10492" y="16609"/>
                      <a:pt x="11692" y="15170"/>
                    </a:cubicBezTo>
                    <a:cubicBezTo>
                      <a:pt x="12291" y="14510"/>
                      <a:pt x="12771" y="13851"/>
                      <a:pt x="13250" y="13191"/>
                    </a:cubicBezTo>
                    <a:cubicBezTo>
                      <a:pt x="13730" y="12472"/>
                      <a:pt x="14150" y="11752"/>
                      <a:pt x="14510" y="10973"/>
                    </a:cubicBezTo>
                    <a:cubicBezTo>
                      <a:pt x="14989" y="10193"/>
                      <a:pt x="15289" y="9354"/>
                      <a:pt x="15409" y="8455"/>
                    </a:cubicBezTo>
                    <a:cubicBezTo>
                      <a:pt x="15589" y="7375"/>
                      <a:pt x="15469" y="6296"/>
                      <a:pt x="15049" y="5337"/>
                    </a:cubicBezTo>
                    <a:cubicBezTo>
                      <a:pt x="14330" y="3598"/>
                      <a:pt x="13011" y="2099"/>
                      <a:pt x="11452" y="1080"/>
                    </a:cubicBezTo>
                    <a:cubicBezTo>
                      <a:pt x="10792" y="600"/>
                      <a:pt x="10013" y="181"/>
                      <a:pt x="9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755;p33">
                <a:extLst>
                  <a:ext uri="{FF2B5EF4-FFF2-40B4-BE49-F238E27FC236}">
                    <a16:creationId xmlns:a16="http://schemas.microsoft.com/office/drawing/2014/main" id="{A272DB79-A7E9-45C5-8131-343C3101C46D}"/>
                  </a:ext>
                </a:extLst>
              </p:cNvPr>
              <p:cNvSpPr/>
              <p:nvPr/>
            </p:nvSpPr>
            <p:spPr>
              <a:xfrm>
                <a:off x="2171650" y="2331850"/>
                <a:ext cx="539650" cy="482075"/>
              </a:xfrm>
              <a:custGeom>
                <a:avLst/>
                <a:gdLst/>
                <a:ahLst/>
                <a:cxnLst/>
                <a:rect l="l" t="t" r="r" b="b"/>
                <a:pathLst>
                  <a:path w="21586" h="19283" extrusionOk="0">
                    <a:moveTo>
                      <a:pt x="3838" y="1"/>
                    </a:moveTo>
                    <a:lnTo>
                      <a:pt x="3838" y="1"/>
                    </a:lnTo>
                    <a:cubicBezTo>
                      <a:pt x="3118" y="540"/>
                      <a:pt x="2519" y="1200"/>
                      <a:pt x="2039" y="1920"/>
                    </a:cubicBezTo>
                    <a:cubicBezTo>
                      <a:pt x="1440" y="2639"/>
                      <a:pt x="960" y="3418"/>
                      <a:pt x="540" y="4258"/>
                    </a:cubicBezTo>
                    <a:cubicBezTo>
                      <a:pt x="121" y="5277"/>
                      <a:pt x="1" y="6416"/>
                      <a:pt x="300" y="7555"/>
                    </a:cubicBezTo>
                    <a:cubicBezTo>
                      <a:pt x="540" y="8575"/>
                      <a:pt x="1080" y="9594"/>
                      <a:pt x="1799" y="10433"/>
                    </a:cubicBezTo>
                    <a:cubicBezTo>
                      <a:pt x="2339" y="11153"/>
                      <a:pt x="2998" y="11872"/>
                      <a:pt x="3658" y="12472"/>
                    </a:cubicBezTo>
                    <a:cubicBezTo>
                      <a:pt x="4258" y="13012"/>
                      <a:pt x="4737" y="13491"/>
                      <a:pt x="5097" y="13731"/>
                    </a:cubicBezTo>
                    <a:lnTo>
                      <a:pt x="5637" y="14211"/>
                    </a:lnTo>
                    <a:lnTo>
                      <a:pt x="6236" y="14690"/>
                    </a:lnTo>
                    <a:lnTo>
                      <a:pt x="6896" y="15170"/>
                    </a:lnTo>
                    <a:lnTo>
                      <a:pt x="7855" y="15770"/>
                    </a:lnTo>
                    <a:cubicBezTo>
                      <a:pt x="9534" y="16789"/>
                      <a:pt x="11332" y="17628"/>
                      <a:pt x="13191" y="18168"/>
                    </a:cubicBezTo>
                    <a:lnTo>
                      <a:pt x="14750" y="18588"/>
                    </a:lnTo>
                    <a:cubicBezTo>
                      <a:pt x="15230" y="18767"/>
                      <a:pt x="15769" y="18827"/>
                      <a:pt x="16249" y="18887"/>
                    </a:cubicBezTo>
                    <a:cubicBezTo>
                      <a:pt x="17148" y="19067"/>
                      <a:pt x="18048" y="19187"/>
                      <a:pt x="18947" y="19247"/>
                    </a:cubicBezTo>
                    <a:cubicBezTo>
                      <a:pt x="19276" y="19269"/>
                      <a:pt x="19597" y="19283"/>
                      <a:pt x="19916" y="19283"/>
                    </a:cubicBezTo>
                    <a:cubicBezTo>
                      <a:pt x="20469" y="19283"/>
                      <a:pt x="21015" y="19241"/>
                      <a:pt x="21585" y="19127"/>
                    </a:cubicBezTo>
                    <a:cubicBezTo>
                      <a:pt x="20746" y="18887"/>
                      <a:pt x="19906" y="18707"/>
                      <a:pt x="19067" y="18648"/>
                    </a:cubicBezTo>
                    <a:cubicBezTo>
                      <a:pt x="18168" y="18528"/>
                      <a:pt x="17328" y="18348"/>
                      <a:pt x="16429" y="18108"/>
                    </a:cubicBezTo>
                    <a:cubicBezTo>
                      <a:pt x="16009" y="17988"/>
                      <a:pt x="15469" y="17868"/>
                      <a:pt x="14990" y="17688"/>
                    </a:cubicBezTo>
                    <a:lnTo>
                      <a:pt x="13551" y="17209"/>
                    </a:lnTo>
                    <a:cubicBezTo>
                      <a:pt x="11812" y="16549"/>
                      <a:pt x="10133" y="15710"/>
                      <a:pt x="8574" y="14630"/>
                    </a:cubicBezTo>
                    <a:lnTo>
                      <a:pt x="7735" y="14091"/>
                    </a:lnTo>
                    <a:lnTo>
                      <a:pt x="7135" y="13551"/>
                    </a:lnTo>
                    <a:lnTo>
                      <a:pt x="6596" y="13072"/>
                    </a:lnTo>
                    <a:lnTo>
                      <a:pt x="6056" y="12652"/>
                    </a:lnTo>
                    <a:cubicBezTo>
                      <a:pt x="5637" y="12352"/>
                      <a:pt x="5097" y="11992"/>
                      <a:pt x="4557" y="11453"/>
                    </a:cubicBezTo>
                    <a:cubicBezTo>
                      <a:pt x="3898" y="10913"/>
                      <a:pt x="3238" y="10313"/>
                      <a:pt x="2699" y="9714"/>
                    </a:cubicBezTo>
                    <a:cubicBezTo>
                      <a:pt x="2039" y="8994"/>
                      <a:pt x="1559" y="8155"/>
                      <a:pt x="1260" y="7256"/>
                    </a:cubicBezTo>
                    <a:cubicBezTo>
                      <a:pt x="960" y="6356"/>
                      <a:pt x="960" y="5397"/>
                      <a:pt x="1320" y="4558"/>
                    </a:cubicBezTo>
                    <a:cubicBezTo>
                      <a:pt x="1619" y="3718"/>
                      <a:pt x="1979" y="2939"/>
                      <a:pt x="2459" y="2219"/>
                    </a:cubicBezTo>
                    <a:cubicBezTo>
                      <a:pt x="2998" y="1560"/>
                      <a:pt x="3478" y="780"/>
                      <a:pt x="3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756;p33">
                <a:extLst>
                  <a:ext uri="{FF2B5EF4-FFF2-40B4-BE49-F238E27FC236}">
                    <a16:creationId xmlns:a16="http://schemas.microsoft.com/office/drawing/2014/main" id="{933D89EF-0396-45AB-BA2B-0B12E8450E95}"/>
                  </a:ext>
                </a:extLst>
              </p:cNvPr>
              <p:cNvSpPr/>
              <p:nvPr/>
            </p:nvSpPr>
            <p:spPr>
              <a:xfrm>
                <a:off x="3880900" y="2803358"/>
                <a:ext cx="529121" cy="664567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15602" extrusionOk="0">
                    <a:moveTo>
                      <a:pt x="7562" y="0"/>
                    </a:moveTo>
                    <a:cubicBezTo>
                      <a:pt x="7560" y="0"/>
                      <a:pt x="7557" y="1"/>
                      <a:pt x="7556" y="1"/>
                    </a:cubicBezTo>
                    <a:cubicBezTo>
                      <a:pt x="7316" y="121"/>
                      <a:pt x="8155" y="2939"/>
                      <a:pt x="8635" y="5757"/>
                    </a:cubicBezTo>
                    <a:cubicBezTo>
                      <a:pt x="8815" y="7076"/>
                      <a:pt x="8935" y="8335"/>
                      <a:pt x="8875" y="9654"/>
                    </a:cubicBezTo>
                    <a:cubicBezTo>
                      <a:pt x="8875" y="10074"/>
                      <a:pt x="8815" y="10494"/>
                      <a:pt x="8755" y="10914"/>
                    </a:cubicBezTo>
                    <a:lnTo>
                      <a:pt x="8695" y="11393"/>
                    </a:lnTo>
                    <a:cubicBezTo>
                      <a:pt x="8695" y="11393"/>
                      <a:pt x="8695" y="11393"/>
                      <a:pt x="8695" y="11513"/>
                    </a:cubicBezTo>
                    <a:cubicBezTo>
                      <a:pt x="8635" y="11573"/>
                      <a:pt x="8635" y="11693"/>
                      <a:pt x="8635" y="11813"/>
                    </a:cubicBezTo>
                    <a:cubicBezTo>
                      <a:pt x="8515" y="12173"/>
                      <a:pt x="8395" y="12532"/>
                      <a:pt x="8275" y="12892"/>
                    </a:cubicBezTo>
                    <a:cubicBezTo>
                      <a:pt x="8035" y="13372"/>
                      <a:pt x="7735" y="13791"/>
                      <a:pt x="7316" y="14091"/>
                    </a:cubicBezTo>
                    <a:cubicBezTo>
                      <a:pt x="6776" y="14391"/>
                      <a:pt x="6177" y="14571"/>
                      <a:pt x="5517" y="14571"/>
                    </a:cubicBezTo>
                    <a:cubicBezTo>
                      <a:pt x="4258" y="14571"/>
                      <a:pt x="2939" y="14331"/>
                      <a:pt x="1800" y="13791"/>
                    </a:cubicBezTo>
                    <a:cubicBezTo>
                      <a:pt x="847" y="13455"/>
                      <a:pt x="313" y="13066"/>
                      <a:pt x="150" y="13066"/>
                    </a:cubicBezTo>
                    <a:cubicBezTo>
                      <a:pt x="138" y="13066"/>
                      <a:pt x="129" y="13068"/>
                      <a:pt x="121" y="13072"/>
                    </a:cubicBezTo>
                    <a:cubicBezTo>
                      <a:pt x="1" y="13132"/>
                      <a:pt x="541" y="13732"/>
                      <a:pt x="1500" y="14331"/>
                    </a:cubicBezTo>
                    <a:cubicBezTo>
                      <a:pt x="2759" y="15051"/>
                      <a:pt x="4078" y="15470"/>
                      <a:pt x="5517" y="15590"/>
                    </a:cubicBezTo>
                    <a:cubicBezTo>
                      <a:pt x="5616" y="15598"/>
                      <a:pt x="5716" y="15602"/>
                      <a:pt x="5817" y="15602"/>
                    </a:cubicBezTo>
                    <a:cubicBezTo>
                      <a:pt x="6508" y="15602"/>
                      <a:pt x="7227" y="15425"/>
                      <a:pt x="7855" y="15111"/>
                    </a:cubicBezTo>
                    <a:cubicBezTo>
                      <a:pt x="8515" y="14751"/>
                      <a:pt x="8995" y="14211"/>
                      <a:pt x="9354" y="13552"/>
                    </a:cubicBezTo>
                    <a:cubicBezTo>
                      <a:pt x="9594" y="13072"/>
                      <a:pt x="9774" y="12652"/>
                      <a:pt x="9894" y="12173"/>
                    </a:cubicBezTo>
                    <a:cubicBezTo>
                      <a:pt x="9954" y="11993"/>
                      <a:pt x="10014" y="11873"/>
                      <a:pt x="10014" y="11753"/>
                    </a:cubicBezTo>
                    <a:lnTo>
                      <a:pt x="10014" y="11633"/>
                    </a:lnTo>
                    <a:lnTo>
                      <a:pt x="10074" y="11093"/>
                    </a:lnTo>
                    <a:cubicBezTo>
                      <a:pt x="10134" y="10614"/>
                      <a:pt x="10134" y="10134"/>
                      <a:pt x="10134" y="9654"/>
                    </a:cubicBezTo>
                    <a:cubicBezTo>
                      <a:pt x="10074" y="8275"/>
                      <a:pt x="9894" y="6956"/>
                      <a:pt x="9534" y="5577"/>
                    </a:cubicBezTo>
                    <a:cubicBezTo>
                      <a:pt x="8882" y="2730"/>
                      <a:pt x="7760" y="0"/>
                      <a:pt x="75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757;p33">
                <a:extLst>
                  <a:ext uri="{FF2B5EF4-FFF2-40B4-BE49-F238E27FC236}">
                    <a16:creationId xmlns:a16="http://schemas.microsoft.com/office/drawing/2014/main" id="{D2165A5C-AAC9-4386-A7F4-E3BA270AFD46}"/>
                  </a:ext>
                </a:extLst>
              </p:cNvPr>
              <p:cNvSpPr/>
              <p:nvPr/>
            </p:nvSpPr>
            <p:spPr>
              <a:xfrm>
                <a:off x="4508850" y="2912413"/>
                <a:ext cx="1919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3838" extrusionOk="0">
                    <a:moveTo>
                      <a:pt x="7495" y="0"/>
                    </a:moveTo>
                    <a:cubicBezTo>
                      <a:pt x="7375" y="0"/>
                      <a:pt x="7255" y="240"/>
                      <a:pt x="7076" y="660"/>
                    </a:cubicBezTo>
                    <a:cubicBezTo>
                      <a:pt x="6896" y="1079"/>
                      <a:pt x="6656" y="1499"/>
                      <a:pt x="6296" y="1859"/>
                    </a:cubicBezTo>
                    <a:cubicBezTo>
                      <a:pt x="5996" y="2099"/>
                      <a:pt x="5577" y="2338"/>
                      <a:pt x="5157" y="2398"/>
                    </a:cubicBezTo>
                    <a:cubicBezTo>
                      <a:pt x="4917" y="2458"/>
                      <a:pt x="4737" y="2458"/>
                      <a:pt x="4557" y="2458"/>
                    </a:cubicBezTo>
                    <a:lnTo>
                      <a:pt x="4377" y="2458"/>
                    </a:lnTo>
                    <a:cubicBezTo>
                      <a:pt x="4198" y="2518"/>
                      <a:pt x="4078" y="2518"/>
                      <a:pt x="3898" y="2518"/>
                    </a:cubicBezTo>
                    <a:cubicBezTo>
                      <a:pt x="3658" y="2548"/>
                      <a:pt x="3403" y="2563"/>
                      <a:pt x="3148" y="2563"/>
                    </a:cubicBezTo>
                    <a:cubicBezTo>
                      <a:pt x="2894" y="2563"/>
                      <a:pt x="2639" y="2548"/>
                      <a:pt x="2399" y="2518"/>
                    </a:cubicBezTo>
                    <a:cubicBezTo>
                      <a:pt x="1621" y="2477"/>
                      <a:pt x="843" y="2380"/>
                      <a:pt x="409" y="2380"/>
                    </a:cubicBezTo>
                    <a:cubicBezTo>
                      <a:pt x="207" y="2380"/>
                      <a:pt x="80" y="2401"/>
                      <a:pt x="61" y="2458"/>
                    </a:cubicBezTo>
                    <a:cubicBezTo>
                      <a:pt x="1" y="2638"/>
                      <a:pt x="1020" y="3178"/>
                      <a:pt x="2219" y="3538"/>
                    </a:cubicBezTo>
                    <a:cubicBezTo>
                      <a:pt x="2759" y="3717"/>
                      <a:pt x="3358" y="3777"/>
                      <a:pt x="3898" y="3837"/>
                    </a:cubicBezTo>
                    <a:lnTo>
                      <a:pt x="4737" y="3837"/>
                    </a:lnTo>
                    <a:cubicBezTo>
                      <a:pt x="5037" y="3777"/>
                      <a:pt x="5277" y="3717"/>
                      <a:pt x="5577" y="3597"/>
                    </a:cubicBezTo>
                    <a:cubicBezTo>
                      <a:pt x="6776" y="3178"/>
                      <a:pt x="7615" y="2039"/>
                      <a:pt x="7675" y="720"/>
                    </a:cubicBezTo>
                    <a:cubicBezTo>
                      <a:pt x="7615" y="300"/>
                      <a:pt x="7615" y="0"/>
                      <a:pt x="7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758;p33">
                <a:extLst>
                  <a:ext uri="{FF2B5EF4-FFF2-40B4-BE49-F238E27FC236}">
                    <a16:creationId xmlns:a16="http://schemas.microsoft.com/office/drawing/2014/main" id="{F01CD494-EDFC-4000-9B08-680EFC0EC780}"/>
                  </a:ext>
                </a:extLst>
              </p:cNvPr>
              <p:cNvSpPr/>
              <p:nvPr/>
            </p:nvSpPr>
            <p:spPr>
              <a:xfrm>
                <a:off x="3483225" y="238550"/>
                <a:ext cx="1343050" cy="1997650"/>
              </a:xfrm>
              <a:custGeom>
                <a:avLst/>
                <a:gdLst/>
                <a:ahLst/>
                <a:cxnLst/>
                <a:rect l="l" t="t" r="r" b="b"/>
                <a:pathLst>
                  <a:path w="53722" h="79906" extrusionOk="0">
                    <a:moveTo>
                      <a:pt x="33559" y="0"/>
                    </a:moveTo>
                    <a:cubicBezTo>
                      <a:pt x="25038" y="0"/>
                      <a:pt x="10253" y="36497"/>
                      <a:pt x="10253" y="36497"/>
                    </a:cubicBezTo>
                    <a:cubicBezTo>
                      <a:pt x="7375" y="35178"/>
                      <a:pt x="4257" y="34398"/>
                      <a:pt x="1140" y="34218"/>
                    </a:cubicBezTo>
                    <a:lnTo>
                      <a:pt x="1140" y="34218"/>
                    </a:lnTo>
                    <a:cubicBezTo>
                      <a:pt x="1439" y="43812"/>
                      <a:pt x="0" y="53465"/>
                      <a:pt x="1020" y="63058"/>
                    </a:cubicBezTo>
                    <a:cubicBezTo>
                      <a:pt x="1716" y="69561"/>
                      <a:pt x="4824" y="76172"/>
                      <a:pt x="10706" y="76172"/>
                    </a:cubicBezTo>
                    <a:cubicBezTo>
                      <a:pt x="12416" y="76172"/>
                      <a:pt x="14360" y="75613"/>
                      <a:pt x="16548" y="74330"/>
                    </a:cubicBezTo>
                    <a:cubicBezTo>
                      <a:pt x="19096" y="72833"/>
                      <a:pt x="20696" y="72013"/>
                      <a:pt x="22329" y="72013"/>
                    </a:cubicBezTo>
                    <a:cubicBezTo>
                      <a:pt x="23770" y="72013"/>
                      <a:pt x="25236" y="72652"/>
                      <a:pt x="27401" y="74030"/>
                    </a:cubicBezTo>
                    <a:cubicBezTo>
                      <a:pt x="28691" y="74824"/>
                      <a:pt x="33640" y="79441"/>
                      <a:pt x="36359" y="79441"/>
                    </a:cubicBezTo>
                    <a:cubicBezTo>
                      <a:pt x="36924" y="79441"/>
                      <a:pt x="37393" y="79241"/>
                      <a:pt x="37713" y="78767"/>
                    </a:cubicBezTo>
                    <a:cubicBezTo>
                      <a:pt x="38964" y="76816"/>
                      <a:pt x="37586" y="74031"/>
                      <a:pt x="38869" y="74031"/>
                    </a:cubicBezTo>
                    <a:cubicBezTo>
                      <a:pt x="39124" y="74031"/>
                      <a:pt x="39485" y="74141"/>
                      <a:pt x="39992" y="74390"/>
                    </a:cubicBezTo>
                    <a:cubicBezTo>
                      <a:pt x="41970" y="75409"/>
                      <a:pt x="45148" y="78587"/>
                      <a:pt x="48026" y="79906"/>
                    </a:cubicBezTo>
                    <a:cubicBezTo>
                      <a:pt x="49105" y="79726"/>
                      <a:pt x="51923" y="78887"/>
                      <a:pt x="52702" y="76428"/>
                    </a:cubicBezTo>
                    <a:cubicBezTo>
                      <a:pt x="53722" y="73370"/>
                      <a:pt x="41011" y="56103"/>
                      <a:pt x="41011" y="56103"/>
                    </a:cubicBezTo>
                    <a:cubicBezTo>
                      <a:pt x="43109" y="44891"/>
                      <a:pt x="46887" y="5439"/>
                      <a:pt x="34655" y="223"/>
                    </a:cubicBezTo>
                    <a:cubicBezTo>
                      <a:pt x="34303" y="72"/>
                      <a:pt x="33937" y="0"/>
                      <a:pt x="33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759;p33">
                <a:extLst>
                  <a:ext uri="{FF2B5EF4-FFF2-40B4-BE49-F238E27FC236}">
                    <a16:creationId xmlns:a16="http://schemas.microsoft.com/office/drawing/2014/main" id="{E4E3A4EB-8465-4D20-94A7-F6A47BF64323}"/>
                  </a:ext>
                </a:extLst>
              </p:cNvPr>
              <p:cNvSpPr/>
              <p:nvPr/>
            </p:nvSpPr>
            <p:spPr>
              <a:xfrm>
                <a:off x="1984300" y="322675"/>
                <a:ext cx="1355050" cy="1889575"/>
              </a:xfrm>
              <a:custGeom>
                <a:avLst/>
                <a:gdLst/>
                <a:ahLst/>
                <a:cxnLst/>
                <a:rect l="l" t="t" r="r" b="b"/>
                <a:pathLst>
                  <a:path w="54202" h="75583" extrusionOk="0">
                    <a:moveTo>
                      <a:pt x="16796" y="1"/>
                    </a:moveTo>
                    <a:cubicBezTo>
                      <a:pt x="15845" y="1"/>
                      <a:pt x="14939" y="203"/>
                      <a:pt x="14091" y="635"/>
                    </a:cubicBezTo>
                    <a:cubicBezTo>
                      <a:pt x="1" y="7890"/>
                      <a:pt x="21405" y="51239"/>
                      <a:pt x="20086" y="52198"/>
                    </a:cubicBezTo>
                    <a:cubicBezTo>
                      <a:pt x="16609" y="54836"/>
                      <a:pt x="13011" y="62031"/>
                      <a:pt x="10373" y="68447"/>
                    </a:cubicBezTo>
                    <a:cubicBezTo>
                      <a:pt x="11021" y="68743"/>
                      <a:pt x="11704" y="68894"/>
                      <a:pt x="12381" y="68894"/>
                    </a:cubicBezTo>
                    <a:cubicBezTo>
                      <a:pt x="13208" y="68894"/>
                      <a:pt x="14024" y="68669"/>
                      <a:pt x="14750" y="68207"/>
                    </a:cubicBezTo>
                    <a:cubicBezTo>
                      <a:pt x="17131" y="66706"/>
                      <a:pt x="20316" y="63641"/>
                      <a:pt x="21953" y="63641"/>
                    </a:cubicBezTo>
                    <a:cubicBezTo>
                      <a:pt x="22212" y="63641"/>
                      <a:pt x="22432" y="63718"/>
                      <a:pt x="22604" y="63890"/>
                    </a:cubicBezTo>
                    <a:cubicBezTo>
                      <a:pt x="23863" y="65209"/>
                      <a:pt x="23384" y="73603"/>
                      <a:pt x="29979" y="75342"/>
                    </a:cubicBezTo>
                    <a:cubicBezTo>
                      <a:pt x="30583" y="75505"/>
                      <a:pt x="31189" y="75582"/>
                      <a:pt x="31794" y="75582"/>
                    </a:cubicBezTo>
                    <a:cubicBezTo>
                      <a:pt x="37849" y="75582"/>
                      <a:pt x="43796" y="67831"/>
                      <a:pt x="47067" y="61072"/>
                    </a:cubicBezTo>
                    <a:cubicBezTo>
                      <a:pt x="50364" y="54237"/>
                      <a:pt x="51264" y="36609"/>
                      <a:pt x="54202" y="31093"/>
                    </a:cubicBezTo>
                    <a:lnTo>
                      <a:pt x="54202" y="31093"/>
                    </a:lnTo>
                    <a:cubicBezTo>
                      <a:pt x="51743" y="31393"/>
                      <a:pt x="49285" y="31933"/>
                      <a:pt x="46947" y="32712"/>
                    </a:cubicBezTo>
                    <a:cubicBezTo>
                      <a:pt x="40939" y="21133"/>
                      <a:pt x="26522" y="1"/>
                      <a:pt x="16796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760;p33">
                <a:extLst>
                  <a:ext uri="{FF2B5EF4-FFF2-40B4-BE49-F238E27FC236}">
                    <a16:creationId xmlns:a16="http://schemas.microsoft.com/office/drawing/2014/main" id="{9F25AAA4-BEC5-4E6D-A43C-D0939D386D42}"/>
                  </a:ext>
                </a:extLst>
              </p:cNvPr>
              <p:cNvSpPr/>
              <p:nvPr/>
            </p:nvSpPr>
            <p:spPr>
              <a:xfrm>
                <a:off x="2766750" y="1610000"/>
                <a:ext cx="133425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76" extrusionOk="0">
                    <a:moveTo>
                      <a:pt x="2428" y="1"/>
                    </a:moveTo>
                    <a:cubicBezTo>
                      <a:pt x="2353" y="1"/>
                      <a:pt x="2278" y="16"/>
                      <a:pt x="2219" y="46"/>
                    </a:cubicBezTo>
                    <a:lnTo>
                      <a:pt x="2039" y="46"/>
                    </a:lnTo>
                    <a:cubicBezTo>
                      <a:pt x="1799" y="106"/>
                      <a:pt x="1619" y="166"/>
                      <a:pt x="1439" y="286"/>
                    </a:cubicBezTo>
                    <a:cubicBezTo>
                      <a:pt x="959" y="525"/>
                      <a:pt x="660" y="885"/>
                      <a:pt x="360" y="1305"/>
                    </a:cubicBezTo>
                    <a:cubicBezTo>
                      <a:pt x="120" y="1665"/>
                      <a:pt x="0" y="2144"/>
                      <a:pt x="60" y="2624"/>
                    </a:cubicBezTo>
                    <a:cubicBezTo>
                      <a:pt x="120" y="2984"/>
                      <a:pt x="240" y="3163"/>
                      <a:pt x="360" y="3163"/>
                    </a:cubicBezTo>
                    <a:cubicBezTo>
                      <a:pt x="383" y="3171"/>
                      <a:pt x="407" y="3175"/>
                      <a:pt x="431" y="3175"/>
                    </a:cubicBezTo>
                    <a:cubicBezTo>
                      <a:pt x="587" y="3175"/>
                      <a:pt x="743" y="3012"/>
                      <a:pt x="899" y="2804"/>
                    </a:cubicBezTo>
                    <a:cubicBezTo>
                      <a:pt x="1079" y="2624"/>
                      <a:pt x="1259" y="2444"/>
                      <a:pt x="1499" y="2324"/>
                    </a:cubicBezTo>
                    <a:cubicBezTo>
                      <a:pt x="1739" y="2204"/>
                      <a:pt x="1919" y="2144"/>
                      <a:pt x="2159" y="2144"/>
                    </a:cubicBezTo>
                    <a:lnTo>
                      <a:pt x="2398" y="2144"/>
                    </a:lnTo>
                    <a:cubicBezTo>
                      <a:pt x="2518" y="2084"/>
                      <a:pt x="2638" y="2024"/>
                      <a:pt x="2698" y="2024"/>
                    </a:cubicBezTo>
                    <a:cubicBezTo>
                      <a:pt x="2998" y="1964"/>
                      <a:pt x="3298" y="1904"/>
                      <a:pt x="3598" y="1844"/>
                    </a:cubicBezTo>
                    <a:cubicBezTo>
                      <a:pt x="3817" y="1824"/>
                      <a:pt x="4044" y="1824"/>
                      <a:pt x="4255" y="1824"/>
                    </a:cubicBezTo>
                    <a:lnTo>
                      <a:pt x="4255" y="1824"/>
                    </a:lnTo>
                    <a:cubicBezTo>
                      <a:pt x="4677" y="1824"/>
                      <a:pt x="5036" y="1824"/>
                      <a:pt x="5156" y="1665"/>
                    </a:cubicBezTo>
                    <a:cubicBezTo>
                      <a:pt x="5336" y="1425"/>
                      <a:pt x="4737" y="765"/>
                      <a:pt x="3897" y="345"/>
                    </a:cubicBezTo>
                    <a:cubicBezTo>
                      <a:pt x="3478" y="166"/>
                      <a:pt x="3058" y="46"/>
                      <a:pt x="2638" y="46"/>
                    </a:cubicBezTo>
                    <a:cubicBezTo>
                      <a:pt x="2578" y="16"/>
                      <a:pt x="2503" y="1"/>
                      <a:pt x="2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761;p33">
                <a:extLst>
                  <a:ext uri="{FF2B5EF4-FFF2-40B4-BE49-F238E27FC236}">
                    <a16:creationId xmlns:a16="http://schemas.microsoft.com/office/drawing/2014/main" id="{37C0C884-A575-43C0-922C-937610264648}"/>
                  </a:ext>
                </a:extLst>
              </p:cNvPr>
              <p:cNvSpPr/>
              <p:nvPr/>
            </p:nvSpPr>
            <p:spPr>
              <a:xfrm>
                <a:off x="3763525" y="1643550"/>
                <a:ext cx="13342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00" extrusionOk="0">
                    <a:moveTo>
                      <a:pt x="2209" y="0"/>
                    </a:moveTo>
                    <a:cubicBezTo>
                      <a:pt x="1833" y="0"/>
                      <a:pt x="1439" y="68"/>
                      <a:pt x="1080" y="203"/>
                    </a:cubicBezTo>
                    <a:cubicBezTo>
                      <a:pt x="660" y="382"/>
                      <a:pt x="300" y="742"/>
                      <a:pt x="120" y="1162"/>
                    </a:cubicBezTo>
                    <a:cubicBezTo>
                      <a:pt x="0" y="1522"/>
                      <a:pt x="0" y="1762"/>
                      <a:pt x="120" y="1821"/>
                    </a:cubicBezTo>
                    <a:cubicBezTo>
                      <a:pt x="166" y="1867"/>
                      <a:pt x="229" y="1887"/>
                      <a:pt x="303" y="1887"/>
                    </a:cubicBezTo>
                    <a:cubicBezTo>
                      <a:pt x="423" y="1887"/>
                      <a:pt x="572" y="1836"/>
                      <a:pt x="720" y="1762"/>
                    </a:cubicBezTo>
                    <a:cubicBezTo>
                      <a:pt x="960" y="1702"/>
                      <a:pt x="1259" y="1642"/>
                      <a:pt x="1499" y="1642"/>
                    </a:cubicBezTo>
                    <a:cubicBezTo>
                      <a:pt x="1739" y="1702"/>
                      <a:pt x="1919" y="1762"/>
                      <a:pt x="2159" y="1881"/>
                    </a:cubicBezTo>
                    <a:lnTo>
                      <a:pt x="2399" y="2061"/>
                    </a:lnTo>
                    <a:cubicBezTo>
                      <a:pt x="2399" y="2061"/>
                      <a:pt x="2519" y="2061"/>
                      <a:pt x="2758" y="2121"/>
                    </a:cubicBezTo>
                    <a:cubicBezTo>
                      <a:pt x="3058" y="2241"/>
                      <a:pt x="3358" y="2301"/>
                      <a:pt x="3598" y="2481"/>
                    </a:cubicBezTo>
                    <a:cubicBezTo>
                      <a:pt x="4132" y="2695"/>
                      <a:pt x="4667" y="3099"/>
                      <a:pt x="4947" y="3099"/>
                    </a:cubicBezTo>
                    <a:cubicBezTo>
                      <a:pt x="4981" y="3099"/>
                      <a:pt x="5011" y="3094"/>
                      <a:pt x="5037" y="3081"/>
                    </a:cubicBezTo>
                    <a:cubicBezTo>
                      <a:pt x="5336" y="3021"/>
                      <a:pt x="5157" y="2061"/>
                      <a:pt x="4617" y="1402"/>
                    </a:cubicBezTo>
                    <a:cubicBezTo>
                      <a:pt x="4377" y="1042"/>
                      <a:pt x="4077" y="682"/>
                      <a:pt x="3718" y="442"/>
                    </a:cubicBezTo>
                    <a:cubicBezTo>
                      <a:pt x="3598" y="323"/>
                      <a:pt x="3478" y="263"/>
                      <a:pt x="3358" y="203"/>
                    </a:cubicBezTo>
                    <a:lnTo>
                      <a:pt x="3238" y="83"/>
                    </a:lnTo>
                    <a:cubicBezTo>
                      <a:pt x="2998" y="23"/>
                      <a:pt x="2818" y="23"/>
                      <a:pt x="2578" y="23"/>
                    </a:cubicBezTo>
                    <a:cubicBezTo>
                      <a:pt x="2459" y="8"/>
                      <a:pt x="2335" y="0"/>
                      <a:pt x="2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762;p33">
                <a:extLst>
                  <a:ext uri="{FF2B5EF4-FFF2-40B4-BE49-F238E27FC236}">
                    <a16:creationId xmlns:a16="http://schemas.microsoft.com/office/drawing/2014/main" id="{22CAD4CA-5682-47ED-B3E7-7F00F99DA26E}"/>
                  </a:ext>
                </a:extLst>
              </p:cNvPr>
              <p:cNvSpPr/>
              <p:nvPr/>
            </p:nvSpPr>
            <p:spPr>
              <a:xfrm>
                <a:off x="2107225" y="453175"/>
                <a:ext cx="887375" cy="1107025"/>
              </a:xfrm>
              <a:custGeom>
                <a:avLst/>
                <a:gdLst/>
                <a:ahLst/>
                <a:cxnLst/>
                <a:rect l="l" t="t" r="r" b="b"/>
                <a:pathLst>
                  <a:path w="35495" h="44281" extrusionOk="0">
                    <a:moveTo>
                      <a:pt x="9418" y="1"/>
                    </a:moveTo>
                    <a:cubicBezTo>
                      <a:pt x="8762" y="1"/>
                      <a:pt x="8157" y="182"/>
                      <a:pt x="7615" y="571"/>
                    </a:cubicBezTo>
                    <a:cubicBezTo>
                      <a:pt x="0" y="6147"/>
                      <a:pt x="16248" y="44280"/>
                      <a:pt x="16248" y="44280"/>
                    </a:cubicBezTo>
                    <a:cubicBezTo>
                      <a:pt x="16428" y="43141"/>
                      <a:pt x="21405" y="41282"/>
                      <a:pt x="21405" y="41282"/>
                    </a:cubicBezTo>
                    <a:cubicBezTo>
                      <a:pt x="20445" y="39663"/>
                      <a:pt x="19666" y="37925"/>
                      <a:pt x="19126" y="36126"/>
                    </a:cubicBezTo>
                    <a:cubicBezTo>
                      <a:pt x="18906" y="35362"/>
                      <a:pt x="19218" y="35089"/>
                      <a:pt x="19780" y="35089"/>
                    </a:cubicBezTo>
                    <a:cubicBezTo>
                      <a:pt x="21202" y="35089"/>
                      <a:pt x="24223" y="36845"/>
                      <a:pt x="24223" y="36845"/>
                    </a:cubicBezTo>
                    <a:cubicBezTo>
                      <a:pt x="24223" y="36845"/>
                      <a:pt x="21704" y="33368"/>
                      <a:pt x="21525" y="30550"/>
                    </a:cubicBezTo>
                    <a:cubicBezTo>
                      <a:pt x="21464" y="29572"/>
                      <a:pt x="21778" y="29206"/>
                      <a:pt x="22282" y="29206"/>
                    </a:cubicBezTo>
                    <a:cubicBezTo>
                      <a:pt x="23785" y="29206"/>
                      <a:pt x="26981" y="32469"/>
                      <a:pt x="26981" y="32469"/>
                    </a:cubicBezTo>
                    <a:cubicBezTo>
                      <a:pt x="26981" y="32469"/>
                      <a:pt x="25662" y="30610"/>
                      <a:pt x="25482" y="27013"/>
                    </a:cubicBezTo>
                    <a:cubicBezTo>
                      <a:pt x="25437" y="26330"/>
                      <a:pt x="25757" y="26053"/>
                      <a:pt x="26308" y="26053"/>
                    </a:cubicBezTo>
                    <a:cubicBezTo>
                      <a:pt x="28710" y="26053"/>
                      <a:pt x="35495" y="31329"/>
                      <a:pt x="35495" y="31329"/>
                    </a:cubicBezTo>
                    <a:cubicBezTo>
                      <a:pt x="35495" y="31329"/>
                      <a:pt x="18044" y="1"/>
                      <a:pt x="94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763;p33">
                <a:extLst>
                  <a:ext uri="{FF2B5EF4-FFF2-40B4-BE49-F238E27FC236}">
                    <a16:creationId xmlns:a16="http://schemas.microsoft.com/office/drawing/2014/main" id="{22A0FB8D-52CA-4A12-9676-56BE16EB9898}"/>
                  </a:ext>
                </a:extLst>
              </p:cNvPr>
              <p:cNvSpPr/>
              <p:nvPr/>
            </p:nvSpPr>
            <p:spPr>
              <a:xfrm>
                <a:off x="2107225" y="453525"/>
                <a:ext cx="535125" cy="1106675"/>
              </a:xfrm>
              <a:custGeom>
                <a:avLst/>
                <a:gdLst/>
                <a:ahLst/>
                <a:cxnLst/>
                <a:rect l="l" t="t" r="r" b="b"/>
                <a:pathLst>
                  <a:path w="21405" h="44267" extrusionOk="0">
                    <a:moveTo>
                      <a:pt x="9394" y="1"/>
                    </a:moveTo>
                    <a:cubicBezTo>
                      <a:pt x="8747" y="1"/>
                      <a:pt x="8151" y="177"/>
                      <a:pt x="7615" y="557"/>
                    </a:cubicBezTo>
                    <a:cubicBezTo>
                      <a:pt x="0" y="6133"/>
                      <a:pt x="16248" y="44266"/>
                      <a:pt x="16248" y="44266"/>
                    </a:cubicBezTo>
                    <a:cubicBezTo>
                      <a:pt x="16428" y="43127"/>
                      <a:pt x="21405" y="41268"/>
                      <a:pt x="21405" y="41268"/>
                    </a:cubicBezTo>
                    <a:cubicBezTo>
                      <a:pt x="20445" y="39589"/>
                      <a:pt x="19666" y="37911"/>
                      <a:pt x="19126" y="36112"/>
                    </a:cubicBezTo>
                    <a:cubicBezTo>
                      <a:pt x="18899" y="35339"/>
                      <a:pt x="19189" y="35083"/>
                      <a:pt x="19735" y="35083"/>
                    </a:cubicBezTo>
                    <a:cubicBezTo>
                      <a:pt x="19908" y="35083"/>
                      <a:pt x="20108" y="35109"/>
                      <a:pt x="20325" y="35153"/>
                    </a:cubicBezTo>
                    <a:cubicBezTo>
                      <a:pt x="16428" y="24181"/>
                      <a:pt x="11452" y="7872"/>
                      <a:pt x="14929" y="2776"/>
                    </a:cubicBezTo>
                    <a:cubicBezTo>
                      <a:pt x="12882" y="1070"/>
                      <a:pt x="10986" y="1"/>
                      <a:pt x="9394" y="1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764;p33">
                <a:extLst>
                  <a:ext uri="{FF2B5EF4-FFF2-40B4-BE49-F238E27FC236}">
                    <a16:creationId xmlns:a16="http://schemas.microsoft.com/office/drawing/2014/main" id="{9B48EC01-DB58-4D10-B72D-C7F3F2C28858}"/>
                  </a:ext>
                </a:extLst>
              </p:cNvPr>
              <p:cNvSpPr/>
              <p:nvPr/>
            </p:nvSpPr>
            <p:spPr>
              <a:xfrm>
                <a:off x="3862450" y="430500"/>
                <a:ext cx="747975" cy="1120700"/>
              </a:xfrm>
              <a:custGeom>
                <a:avLst/>
                <a:gdLst/>
                <a:ahLst/>
                <a:cxnLst/>
                <a:rect l="l" t="t" r="r" b="b"/>
                <a:pathLst>
                  <a:path w="29919" h="44828" extrusionOk="0">
                    <a:moveTo>
                      <a:pt x="20092" y="1"/>
                    </a:moveTo>
                    <a:cubicBezTo>
                      <a:pt x="11582" y="1"/>
                      <a:pt x="0" y="35834"/>
                      <a:pt x="0" y="35834"/>
                    </a:cubicBezTo>
                    <a:cubicBezTo>
                      <a:pt x="0" y="35834"/>
                      <a:pt x="6357" y="28526"/>
                      <a:pt x="8567" y="28526"/>
                    </a:cubicBezTo>
                    <a:cubicBezTo>
                      <a:pt x="8960" y="28526"/>
                      <a:pt x="9221" y="28756"/>
                      <a:pt x="9294" y="29299"/>
                    </a:cubicBezTo>
                    <a:cubicBezTo>
                      <a:pt x="9654" y="31337"/>
                      <a:pt x="9414" y="33376"/>
                      <a:pt x="8634" y="35294"/>
                    </a:cubicBezTo>
                    <a:cubicBezTo>
                      <a:pt x="8634" y="35294"/>
                      <a:pt x="11508" y="30860"/>
                      <a:pt x="12943" y="30860"/>
                    </a:cubicBezTo>
                    <a:cubicBezTo>
                      <a:pt x="13374" y="30860"/>
                      <a:pt x="13675" y="31259"/>
                      <a:pt x="13731" y="32296"/>
                    </a:cubicBezTo>
                    <a:cubicBezTo>
                      <a:pt x="13851" y="35114"/>
                      <a:pt x="12112" y="39072"/>
                      <a:pt x="12112" y="39072"/>
                    </a:cubicBezTo>
                    <a:cubicBezTo>
                      <a:pt x="12112" y="39072"/>
                      <a:pt x="15127" y="36411"/>
                      <a:pt x="16410" y="36411"/>
                    </a:cubicBezTo>
                    <a:cubicBezTo>
                      <a:pt x="16795" y="36411"/>
                      <a:pt x="17024" y="36650"/>
                      <a:pt x="16968" y="37273"/>
                    </a:cubicBezTo>
                    <a:cubicBezTo>
                      <a:pt x="16788" y="39191"/>
                      <a:pt x="16369" y="40990"/>
                      <a:pt x="15769" y="42789"/>
                    </a:cubicBezTo>
                    <a:cubicBezTo>
                      <a:pt x="15769" y="42789"/>
                      <a:pt x="20985" y="43748"/>
                      <a:pt x="21405" y="44827"/>
                    </a:cubicBezTo>
                    <a:cubicBezTo>
                      <a:pt x="21405" y="44827"/>
                      <a:pt x="29919" y="4236"/>
                      <a:pt x="21345" y="279"/>
                    </a:cubicBezTo>
                    <a:cubicBezTo>
                      <a:pt x="20936" y="91"/>
                      <a:pt x="20518" y="1"/>
                      <a:pt x="200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765;p33">
                <a:extLst>
                  <a:ext uri="{FF2B5EF4-FFF2-40B4-BE49-F238E27FC236}">
                    <a16:creationId xmlns:a16="http://schemas.microsoft.com/office/drawing/2014/main" id="{E4B7BCA3-8052-41DD-8770-72B6610DA365}"/>
                  </a:ext>
                </a:extLst>
              </p:cNvPr>
              <p:cNvSpPr/>
              <p:nvPr/>
            </p:nvSpPr>
            <p:spPr>
              <a:xfrm>
                <a:off x="4288150" y="432550"/>
                <a:ext cx="329775" cy="1120150"/>
              </a:xfrm>
              <a:custGeom>
                <a:avLst/>
                <a:gdLst/>
                <a:ahLst/>
                <a:cxnLst/>
                <a:rect l="l" t="t" r="r" b="b"/>
                <a:pathLst>
                  <a:path w="13191" h="44806" extrusionOk="0">
                    <a:moveTo>
                      <a:pt x="3392" y="1"/>
                    </a:moveTo>
                    <a:cubicBezTo>
                      <a:pt x="2370" y="1"/>
                      <a:pt x="1305" y="502"/>
                      <a:pt x="240" y="1396"/>
                    </a:cubicBezTo>
                    <a:cubicBezTo>
                      <a:pt x="6356" y="6553"/>
                      <a:pt x="1559" y="34613"/>
                      <a:pt x="0" y="43007"/>
                    </a:cubicBezTo>
                    <a:cubicBezTo>
                      <a:pt x="1499" y="43366"/>
                      <a:pt x="4377" y="44026"/>
                      <a:pt x="4677" y="44805"/>
                    </a:cubicBezTo>
                    <a:cubicBezTo>
                      <a:pt x="4677" y="44805"/>
                      <a:pt x="13191" y="4214"/>
                      <a:pt x="4617" y="257"/>
                    </a:cubicBezTo>
                    <a:cubicBezTo>
                      <a:pt x="4218" y="84"/>
                      <a:pt x="3809" y="1"/>
                      <a:pt x="33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766;p33">
                <a:extLst>
                  <a:ext uri="{FF2B5EF4-FFF2-40B4-BE49-F238E27FC236}">
                    <a16:creationId xmlns:a16="http://schemas.microsoft.com/office/drawing/2014/main" id="{4014FAD0-A854-4401-992D-CF304E063DF1}"/>
                  </a:ext>
                </a:extLst>
              </p:cNvPr>
              <p:cNvSpPr/>
              <p:nvPr/>
            </p:nvSpPr>
            <p:spPr>
              <a:xfrm>
                <a:off x="3857950" y="1134475"/>
                <a:ext cx="259350" cy="266825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673" extrusionOk="0">
                    <a:moveTo>
                      <a:pt x="8095" y="0"/>
                    </a:moveTo>
                    <a:cubicBezTo>
                      <a:pt x="7915" y="60"/>
                      <a:pt x="7735" y="120"/>
                      <a:pt x="7555" y="180"/>
                    </a:cubicBezTo>
                    <a:cubicBezTo>
                      <a:pt x="7135" y="420"/>
                      <a:pt x="6716" y="660"/>
                      <a:pt x="6356" y="960"/>
                    </a:cubicBezTo>
                    <a:cubicBezTo>
                      <a:pt x="5337" y="1799"/>
                      <a:pt x="4318" y="2758"/>
                      <a:pt x="3418" y="3778"/>
                    </a:cubicBezTo>
                    <a:cubicBezTo>
                      <a:pt x="1500" y="5936"/>
                      <a:pt x="1" y="8514"/>
                      <a:pt x="61" y="8514"/>
                    </a:cubicBezTo>
                    <a:cubicBezTo>
                      <a:pt x="63" y="8517"/>
                      <a:pt x="67" y="8518"/>
                      <a:pt x="71" y="8518"/>
                    </a:cubicBezTo>
                    <a:cubicBezTo>
                      <a:pt x="154" y="8518"/>
                      <a:pt x="513" y="7936"/>
                      <a:pt x="1200" y="7135"/>
                    </a:cubicBezTo>
                    <a:cubicBezTo>
                      <a:pt x="1859" y="6236"/>
                      <a:pt x="2819" y="5157"/>
                      <a:pt x="3838" y="4137"/>
                    </a:cubicBezTo>
                    <a:cubicBezTo>
                      <a:pt x="4737" y="3118"/>
                      <a:pt x="5697" y="2279"/>
                      <a:pt x="6776" y="1499"/>
                    </a:cubicBezTo>
                    <a:cubicBezTo>
                      <a:pt x="7076" y="1259"/>
                      <a:pt x="7435" y="1020"/>
                      <a:pt x="7855" y="900"/>
                    </a:cubicBezTo>
                    <a:cubicBezTo>
                      <a:pt x="7975" y="780"/>
                      <a:pt x="8095" y="780"/>
                      <a:pt x="8215" y="720"/>
                    </a:cubicBezTo>
                    <a:lnTo>
                      <a:pt x="8574" y="720"/>
                    </a:lnTo>
                    <a:cubicBezTo>
                      <a:pt x="8934" y="780"/>
                      <a:pt x="9234" y="1020"/>
                      <a:pt x="9354" y="1379"/>
                    </a:cubicBezTo>
                    <a:cubicBezTo>
                      <a:pt x="9714" y="2219"/>
                      <a:pt x="9534" y="3718"/>
                      <a:pt x="9234" y="5097"/>
                    </a:cubicBezTo>
                    <a:cubicBezTo>
                      <a:pt x="8934" y="6416"/>
                      <a:pt x="8574" y="7675"/>
                      <a:pt x="8155" y="8934"/>
                    </a:cubicBezTo>
                    <a:cubicBezTo>
                      <a:pt x="7915" y="9534"/>
                      <a:pt x="7735" y="10073"/>
                      <a:pt x="7615" y="10673"/>
                    </a:cubicBezTo>
                    <a:cubicBezTo>
                      <a:pt x="7915" y="10193"/>
                      <a:pt x="8215" y="9653"/>
                      <a:pt x="8395" y="9054"/>
                    </a:cubicBezTo>
                    <a:cubicBezTo>
                      <a:pt x="8934" y="7795"/>
                      <a:pt x="9354" y="6536"/>
                      <a:pt x="9714" y="5217"/>
                    </a:cubicBezTo>
                    <a:cubicBezTo>
                      <a:pt x="10073" y="3838"/>
                      <a:pt x="10373" y="2339"/>
                      <a:pt x="9953" y="1080"/>
                    </a:cubicBezTo>
                    <a:cubicBezTo>
                      <a:pt x="9834" y="780"/>
                      <a:pt x="9654" y="540"/>
                      <a:pt x="9414" y="360"/>
                    </a:cubicBezTo>
                    <a:cubicBezTo>
                      <a:pt x="9234" y="180"/>
                      <a:pt x="8994" y="60"/>
                      <a:pt x="8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767;p33">
                <a:extLst>
                  <a:ext uri="{FF2B5EF4-FFF2-40B4-BE49-F238E27FC236}">
                    <a16:creationId xmlns:a16="http://schemas.microsoft.com/office/drawing/2014/main" id="{C771CEB3-1018-417B-8E1F-2E5EB15F5C35}"/>
                  </a:ext>
                </a:extLst>
              </p:cNvPr>
              <p:cNvSpPr/>
              <p:nvPr/>
            </p:nvSpPr>
            <p:spPr>
              <a:xfrm>
                <a:off x="4076800" y="1198925"/>
                <a:ext cx="143925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10314" extrusionOk="0">
                    <a:moveTo>
                      <a:pt x="4557" y="0"/>
                    </a:moveTo>
                    <a:cubicBezTo>
                      <a:pt x="4257" y="60"/>
                      <a:pt x="3957" y="180"/>
                      <a:pt x="3718" y="360"/>
                    </a:cubicBezTo>
                    <a:cubicBezTo>
                      <a:pt x="3238" y="660"/>
                      <a:pt x="2818" y="1020"/>
                      <a:pt x="2459" y="1499"/>
                    </a:cubicBezTo>
                    <a:cubicBezTo>
                      <a:pt x="1499" y="2579"/>
                      <a:pt x="660" y="3778"/>
                      <a:pt x="0" y="5097"/>
                    </a:cubicBezTo>
                    <a:cubicBezTo>
                      <a:pt x="1" y="5098"/>
                      <a:pt x="3" y="5098"/>
                      <a:pt x="4" y="5098"/>
                    </a:cubicBezTo>
                    <a:cubicBezTo>
                      <a:pt x="101" y="5098"/>
                      <a:pt x="1344" y="3334"/>
                      <a:pt x="2818" y="1859"/>
                    </a:cubicBezTo>
                    <a:cubicBezTo>
                      <a:pt x="3178" y="1439"/>
                      <a:pt x="3598" y="1140"/>
                      <a:pt x="4017" y="900"/>
                    </a:cubicBezTo>
                    <a:cubicBezTo>
                      <a:pt x="4197" y="780"/>
                      <a:pt x="4377" y="720"/>
                      <a:pt x="4557" y="660"/>
                    </a:cubicBezTo>
                    <a:cubicBezTo>
                      <a:pt x="4677" y="660"/>
                      <a:pt x="4797" y="720"/>
                      <a:pt x="4797" y="840"/>
                    </a:cubicBezTo>
                    <a:cubicBezTo>
                      <a:pt x="4917" y="1080"/>
                      <a:pt x="4977" y="1320"/>
                      <a:pt x="5037" y="1559"/>
                    </a:cubicBezTo>
                    <a:lnTo>
                      <a:pt x="5037" y="1919"/>
                    </a:lnTo>
                    <a:lnTo>
                      <a:pt x="5037" y="2279"/>
                    </a:lnTo>
                    <a:cubicBezTo>
                      <a:pt x="5037" y="2579"/>
                      <a:pt x="4977" y="2938"/>
                      <a:pt x="4977" y="3238"/>
                    </a:cubicBezTo>
                    <a:cubicBezTo>
                      <a:pt x="4857" y="4197"/>
                      <a:pt x="4677" y="5157"/>
                      <a:pt x="4377" y="6116"/>
                    </a:cubicBezTo>
                    <a:cubicBezTo>
                      <a:pt x="4077" y="7135"/>
                      <a:pt x="3718" y="8215"/>
                      <a:pt x="3478" y="8934"/>
                    </a:cubicBezTo>
                    <a:cubicBezTo>
                      <a:pt x="3298" y="9354"/>
                      <a:pt x="3238" y="9833"/>
                      <a:pt x="3178" y="10313"/>
                    </a:cubicBezTo>
                    <a:cubicBezTo>
                      <a:pt x="3418" y="9893"/>
                      <a:pt x="3598" y="9474"/>
                      <a:pt x="3778" y="9054"/>
                    </a:cubicBezTo>
                    <a:cubicBezTo>
                      <a:pt x="4077" y="8275"/>
                      <a:pt x="4497" y="7315"/>
                      <a:pt x="4857" y="6236"/>
                    </a:cubicBezTo>
                    <a:cubicBezTo>
                      <a:pt x="5217" y="5277"/>
                      <a:pt x="5516" y="4317"/>
                      <a:pt x="5636" y="3298"/>
                    </a:cubicBezTo>
                    <a:cubicBezTo>
                      <a:pt x="5696" y="2938"/>
                      <a:pt x="5696" y="2639"/>
                      <a:pt x="5756" y="2279"/>
                    </a:cubicBezTo>
                    <a:lnTo>
                      <a:pt x="5756" y="1919"/>
                    </a:lnTo>
                    <a:lnTo>
                      <a:pt x="5756" y="1499"/>
                    </a:lnTo>
                    <a:cubicBezTo>
                      <a:pt x="5696" y="1140"/>
                      <a:pt x="5576" y="720"/>
                      <a:pt x="5396" y="420"/>
                    </a:cubicBezTo>
                    <a:cubicBezTo>
                      <a:pt x="5217" y="120"/>
                      <a:pt x="4857" y="0"/>
                      <a:pt x="45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768;p33">
                <a:extLst>
                  <a:ext uri="{FF2B5EF4-FFF2-40B4-BE49-F238E27FC236}">
                    <a16:creationId xmlns:a16="http://schemas.microsoft.com/office/drawing/2014/main" id="{D2665570-A3A9-46A2-A747-B5D3286EC9FB}"/>
                  </a:ext>
                </a:extLst>
              </p:cNvPr>
              <p:cNvSpPr/>
              <p:nvPr/>
            </p:nvSpPr>
            <p:spPr>
              <a:xfrm>
                <a:off x="4171225" y="1331225"/>
                <a:ext cx="242850" cy="276925"/>
              </a:xfrm>
              <a:custGeom>
                <a:avLst/>
                <a:gdLst/>
                <a:ahLst/>
                <a:cxnLst/>
                <a:rect l="l" t="t" r="r" b="b"/>
                <a:pathLst>
                  <a:path w="9714" h="11077" extrusionOk="0">
                    <a:moveTo>
                      <a:pt x="3932" y="0"/>
                    </a:moveTo>
                    <a:cubicBezTo>
                      <a:pt x="3759" y="0"/>
                      <a:pt x="3584" y="34"/>
                      <a:pt x="3418" y="105"/>
                    </a:cubicBezTo>
                    <a:cubicBezTo>
                      <a:pt x="3118" y="225"/>
                      <a:pt x="2759" y="404"/>
                      <a:pt x="2459" y="584"/>
                    </a:cubicBezTo>
                    <a:cubicBezTo>
                      <a:pt x="1979" y="944"/>
                      <a:pt x="1500" y="1364"/>
                      <a:pt x="1080" y="1843"/>
                    </a:cubicBezTo>
                    <a:cubicBezTo>
                      <a:pt x="600" y="2263"/>
                      <a:pt x="240" y="2743"/>
                      <a:pt x="1" y="3342"/>
                    </a:cubicBezTo>
                    <a:cubicBezTo>
                      <a:pt x="420" y="2863"/>
                      <a:pt x="840" y="2443"/>
                      <a:pt x="1260" y="2023"/>
                    </a:cubicBezTo>
                    <a:cubicBezTo>
                      <a:pt x="1739" y="1664"/>
                      <a:pt x="2219" y="1244"/>
                      <a:pt x="2699" y="944"/>
                    </a:cubicBezTo>
                    <a:cubicBezTo>
                      <a:pt x="2998" y="764"/>
                      <a:pt x="3238" y="644"/>
                      <a:pt x="3598" y="584"/>
                    </a:cubicBezTo>
                    <a:cubicBezTo>
                      <a:pt x="3718" y="524"/>
                      <a:pt x="3838" y="494"/>
                      <a:pt x="3958" y="494"/>
                    </a:cubicBezTo>
                    <a:cubicBezTo>
                      <a:pt x="4078" y="494"/>
                      <a:pt x="4198" y="524"/>
                      <a:pt x="4317" y="584"/>
                    </a:cubicBezTo>
                    <a:cubicBezTo>
                      <a:pt x="4617" y="1004"/>
                      <a:pt x="4677" y="1544"/>
                      <a:pt x="4557" y="2023"/>
                    </a:cubicBezTo>
                    <a:cubicBezTo>
                      <a:pt x="4497" y="2563"/>
                      <a:pt x="4437" y="3043"/>
                      <a:pt x="4317" y="3522"/>
                    </a:cubicBezTo>
                    <a:cubicBezTo>
                      <a:pt x="4078" y="4302"/>
                      <a:pt x="3898" y="4841"/>
                      <a:pt x="3898" y="4841"/>
                    </a:cubicBezTo>
                    <a:lnTo>
                      <a:pt x="3658" y="5501"/>
                    </a:lnTo>
                    <a:cubicBezTo>
                      <a:pt x="3598" y="5741"/>
                      <a:pt x="3538" y="5980"/>
                      <a:pt x="3418" y="6220"/>
                    </a:cubicBezTo>
                    <a:cubicBezTo>
                      <a:pt x="3418" y="6340"/>
                      <a:pt x="3358" y="6400"/>
                      <a:pt x="3358" y="6460"/>
                    </a:cubicBezTo>
                    <a:cubicBezTo>
                      <a:pt x="3298" y="6520"/>
                      <a:pt x="3298" y="6580"/>
                      <a:pt x="3238" y="6700"/>
                    </a:cubicBezTo>
                    <a:lnTo>
                      <a:pt x="2819" y="7599"/>
                    </a:lnTo>
                    <a:lnTo>
                      <a:pt x="3898" y="7599"/>
                    </a:lnTo>
                    <a:lnTo>
                      <a:pt x="4497" y="7659"/>
                    </a:lnTo>
                    <a:cubicBezTo>
                      <a:pt x="4917" y="7659"/>
                      <a:pt x="5337" y="7719"/>
                      <a:pt x="5756" y="7839"/>
                    </a:cubicBezTo>
                    <a:cubicBezTo>
                      <a:pt x="6596" y="8019"/>
                      <a:pt x="7375" y="8379"/>
                      <a:pt x="8035" y="8858"/>
                    </a:cubicBezTo>
                    <a:cubicBezTo>
                      <a:pt x="8634" y="9218"/>
                      <a:pt x="9054" y="9758"/>
                      <a:pt x="9354" y="10357"/>
                    </a:cubicBezTo>
                    <a:cubicBezTo>
                      <a:pt x="9594" y="10777"/>
                      <a:pt x="9654" y="11077"/>
                      <a:pt x="9714" y="11077"/>
                    </a:cubicBezTo>
                    <a:cubicBezTo>
                      <a:pt x="9714" y="11077"/>
                      <a:pt x="9714" y="11017"/>
                      <a:pt x="9714" y="10837"/>
                    </a:cubicBezTo>
                    <a:cubicBezTo>
                      <a:pt x="9654" y="10657"/>
                      <a:pt x="9654" y="10417"/>
                      <a:pt x="9534" y="10237"/>
                    </a:cubicBezTo>
                    <a:cubicBezTo>
                      <a:pt x="9294" y="9578"/>
                      <a:pt x="8874" y="9038"/>
                      <a:pt x="8275" y="8559"/>
                    </a:cubicBezTo>
                    <a:cubicBezTo>
                      <a:pt x="7555" y="8019"/>
                      <a:pt x="6776" y="7599"/>
                      <a:pt x="5876" y="7359"/>
                    </a:cubicBezTo>
                    <a:cubicBezTo>
                      <a:pt x="5457" y="7240"/>
                      <a:pt x="4977" y="7180"/>
                      <a:pt x="4557" y="7120"/>
                    </a:cubicBezTo>
                    <a:cubicBezTo>
                      <a:pt x="4317" y="7000"/>
                      <a:pt x="4018" y="7000"/>
                      <a:pt x="3898" y="7000"/>
                    </a:cubicBezTo>
                    <a:lnTo>
                      <a:pt x="3838" y="7000"/>
                    </a:lnTo>
                    <a:lnTo>
                      <a:pt x="3898" y="6940"/>
                    </a:lnTo>
                    <a:cubicBezTo>
                      <a:pt x="3958" y="6760"/>
                      <a:pt x="3958" y="6640"/>
                      <a:pt x="4018" y="6520"/>
                    </a:cubicBezTo>
                    <a:lnTo>
                      <a:pt x="4317" y="5741"/>
                    </a:lnTo>
                    <a:cubicBezTo>
                      <a:pt x="4497" y="5381"/>
                      <a:pt x="4557" y="5141"/>
                      <a:pt x="4557" y="5141"/>
                    </a:cubicBezTo>
                    <a:cubicBezTo>
                      <a:pt x="4557" y="5141"/>
                      <a:pt x="4737" y="4541"/>
                      <a:pt x="4917" y="3702"/>
                    </a:cubicBezTo>
                    <a:cubicBezTo>
                      <a:pt x="5037" y="3162"/>
                      <a:pt x="5157" y="2683"/>
                      <a:pt x="5157" y="2143"/>
                    </a:cubicBezTo>
                    <a:cubicBezTo>
                      <a:pt x="5217" y="1843"/>
                      <a:pt x="5217" y="1484"/>
                      <a:pt x="5157" y="1184"/>
                    </a:cubicBezTo>
                    <a:cubicBezTo>
                      <a:pt x="5157" y="824"/>
                      <a:pt x="4977" y="464"/>
                      <a:pt x="4677" y="225"/>
                    </a:cubicBezTo>
                    <a:cubicBezTo>
                      <a:pt x="4459" y="79"/>
                      <a:pt x="4198" y="0"/>
                      <a:pt x="3932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769;p33">
                <a:extLst>
                  <a:ext uri="{FF2B5EF4-FFF2-40B4-BE49-F238E27FC236}">
                    <a16:creationId xmlns:a16="http://schemas.microsoft.com/office/drawing/2014/main" id="{E8F6CEFA-BEBB-4FA5-B4CC-95D532CF81A7}"/>
                  </a:ext>
                </a:extLst>
              </p:cNvPr>
              <p:cNvSpPr/>
              <p:nvPr/>
            </p:nvSpPr>
            <p:spPr>
              <a:xfrm>
                <a:off x="2730775" y="1095500"/>
                <a:ext cx="280325" cy="260825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10433" extrusionOk="0">
                    <a:moveTo>
                      <a:pt x="1799" y="0"/>
                    </a:moveTo>
                    <a:cubicBezTo>
                      <a:pt x="1619" y="0"/>
                      <a:pt x="1439" y="0"/>
                      <a:pt x="1319" y="60"/>
                    </a:cubicBezTo>
                    <a:cubicBezTo>
                      <a:pt x="1079" y="180"/>
                      <a:pt x="840" y="300"/>
                      <a:pt x="720" y="480"/>
                    </a:cubicBezTo>
                    <a:cubicBezTo>
                      <a:pt x="480" y="720"/>
                      <a:pt x="360" y="1020"/>
                      <a:pt x="300" y="1320"/>
                    </a:cubicBezTo>
                    <a:cubicBezTo>
                      <a:pt x="0" y="2579"/>
                      <a:pt x="540" y="4018"/>
                      <a:pt x="1079" y="5337"/>
                    </a:cubicBezTo>
                    <a:cubicBezTo>
                      <a:pt x="1679" y="6596"/>
                      <a:pt x="2278" y="7795"/>
                      <a:pt x="2998" y="8934"/>
                    </a:cubicBezTo>
                    <a:cubicBezTo>
                      <a:pt x="3298" y="9474"/>
                      <a:pt x="3658" y="9953"/>
                      <a:pt x="4077" y="10433"/>
                    </a:cubicBezTo>
                    <a:cubicBezTo>
                      <a:pt x="3837" y="9893"/>
                      <a:pt x="3538" y="9354"/>
                      <a:pt x="3238" y="8814"/>
                    </a:cubicBezTo>
                    <a:cubicBezTo>
                      <a:pt x="2638" y="7615"/>
                      <a:pt x="2039" y="6416"/>
                      <a:pt x="1559" y="5157"/>
                    </a:cubicBezTo>
                    <a:cubicBezTo>
                      <a:pt x="1079" y="3838"/>
                      <a:pt x="660" y="2399"/>
                      <a:pt x="899" y="1439"/>
                    </a:cubicBezTo>
                    <a:cubicBezTo>
                      <a:pt x="959" y="1140"/>
                      <a:pt x="1199" y="840"/>
                      <a:pt x="1559" y="720"/>
                    </a:cubicBezTo>
                    <a:cubicBezTo>
                      <a:pt x="1619" y="690"/>
                      <a:pt x="1679" y="675"/>
                      <a:pt x="1739" y="675"/>
                    </a:cubicBezTo>
                    <a:cubicBezTo>
                      <a:pt x="1799" y="675"/>
                      <a:pt x="1859" y="690"/>
                      <a:pt x="1919" y="720"/>
                    </a:cubicBezTo>
                    <a:cubicBezTo>
                      <a:pt x="2039" y="720"/>
                      <a:pt x="2159" y="720"/>
                      <a:pt x="2338" y="780"/>
                    </a:cubicBezTo>
                    <a:cubicBezTo>
                      <a:pt x="2698" y="900"/>
                      <a:pt x="3118" y="1020"/>
                      <a:pt x="3478" y="1200"/>
                    </a:cubicBezTo>
                    <a:cubicBezTo>
                      <a:pt x="4617" y="1859"/>
                      <a:pt x="5756" y="2579"/>
                      <a:pt x="6775" y="3358"/>
                    </a:cubicBezTo>
                    <a:cubicBezTo>
                      <a:pt x="7914" y="4257"/>
                      <a:pt x="8994" y="5217"/>
                      <a:pt x="9833" y="5936"/>
                    </a:cubicBezTo>
                    <a:cubicBezTo>
                      <a:pt x="10612" y="6656"/>
                      <a:pt x="11092" y="7195"/>
                      <a:pt x="11152" y="7195"/>
                    </a:cubicBezTo>
                    <a:cubicBezTo>
                      <a:pt x="11212" y="7135"/>
                      <a:pt x="9353" y="4857"/>
                      <a:pt x="7075" y="2998"/>
                    </a:cubicBezTo>
                    <a:cubicBezTo>
                      <a:pt x="6056" y="2099"/>
                      <a:pt x="4977" y="1320"/>
                      <a:pt x="3777" y="600"/>
                    </a:cubicBezTo>
                    <a:cubicBezTo>
                      <a:pt x="3358" y="420"/>
                      <a:pt x="2938" y="240"/>
                      <a:pt x="2518" y="120"/>
                    </a:cubicBezTo>
                    <a:cubicBezTo>
                      <a:pt x="2338" y="60"/>
                      <a:pt x="2099" y="0"/>
                      <a:pt x="191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770;p33">
                <a:extLst>
                  <a:ext uri="{FF2B5EF4-FFF2-40B4-BE49-F238E27FC236}">
                    <a16:creationId xmlns:a16="http://schemas.microsoft.com/office/drawing/2014/main" id="{CE7C4153-8373-4050-820E-9EB235816F9A}"/>
                  </a:ext>
                </a:extLst>
              </p:cNvPr>
              <p:cNvSpPr/>
              <p:nvPr/>
            </p:nvSpPr>
            <p:spPr>
              <a:xfrm>
                <a:off x="2636325" y="1176450"/>
                <a:ext cx="155925" cy="250325"/>
              </a:xfrm>
              <a:custGeom>
                <a:avLst/>
                <a:gdLst/>
                <a:ahLst/>
                <a:cxnLst/>
                <a:rect l="l" t="t" r="r" b="b"/>
                <a:pathLst>
                  <a:path w="6237" h="10013" extrusionOk="0">
                    <a:moveTo>
                      <a:pt x="1020" y="0"/>
                    </a:moveTo>
                    <a:cubicBezTo>
                      <a:pt x="660" y="0"/>
                      <a:pt x="361" y="240"/>
                      <a:pt x="241" y="540"/>
                    </a:cubicBezTo>
                    <a:cubicBezTo>
                      <a:pt x="61" y="899"/>
                      <a:pt x="1" y="1259"/>
                      <a:pt x="61" y="1619"/>
                    </a:cubicBezTo>
                    <a:lnTo>
                      <a:pt x="61" y="2039"/>
                    </a:lnTo>
                    <a:cubicBezTo>
                      <a:pt x="61" y="2039"/>
                      <a:pt x="61" y="2159"/>
                      <a:pt x="121" y="2398"/>
                    </a:cubicBezTo>
                    <a:cubicBezTo>
                      <a:pt x="181" y="2758"/>
                      <a:pt x="241" y="3118"/>
                      <a:pt x="361" y="3418"/>
                    </a:cubicBezTo>
                    <a:cubicBezTo>
                      <a:pt x="660" y="4377"/>
                      <a:pt x="1080" y="5336"/>
                      <a:pt x="1560" y="6236"/>
                    </a:cubicBezTo>
                    <a:cubicBezTo>
                      <a:pt x="2039" y="7195"/>
                      <a:pt x="2639" y="8094"/>
                      <a:pt x="3059" y="8814"/>
                    </a:cubicBezTo>
                    <a:cubicBezTo>
                      <a:pt x="3239" y="9234"/>
                      <a:pt x="3538" y="9653"/>
                      <a:pt x="3898" y="10013"/>
                    </a:cubicBezTo>
                    <a:cubicBezTo>
                      <a:pt x="3778" y="9533"/>
                      <a:pt x="3598" y="9114"/>
                      <a:pt x="3358" y="8694"/>
                    </a:cubicBezTo>
                    <a:cubicBezTo>
                      <a:pt x="2999" y="7974"/>
                      <a:pt x="2519" y="7015"/>
                      <a:pt x="2039" y="6056"/>
                    </a:cubicBezTo>
                    <a:cubicBezTo>
                      <a:pt x="1620" y="5156"/>
                      <a:pt x="1320" y="4197"/>
                      <a:pt x="1020" y="3298"/>
                    </a:cubicBezTo>
                    <a:cubicBezTo>
                      <a:pt x="960" y="2938"/>
                      <a:pt x="900" y="2638"/>
                      <a:pt x="840" y="2338"/>
                    </a:cubicBezTo>
                    <a:cubicBezTo>
                      <a:pt x="840" y="2099"/>
                      <a:pt x="780" y="1979"/>
                      <a:pt x="780" y="1979"/>
                    </a:cubicBezTo>
                    <a:cubicBezTo>
                      <a:pt x="780" y="1979"/>
                      <a:pt x="780" y="1859"/>
                      <a:pt x="780" y="1619"/>
                    </a:cubicBezTo>
                    <a:cubicBezTo>
                      <a:pt x="720" y="1379"/>
                      <a:pt x="720" y="1079"/>
                      <a:pt x="840" y="840"/>
                    </a:cubicBezTo>
                    <a:cubicBezTo>
                      <a:pt x="840" y="720"/>
                      <a:pt x="960" y="660"/>
                      <a:pt x="1080" y="660"/>
                    </a:cubicBezTo>
                    <a:cubicBezTo>
                      <a:pt x="1260" y="660"/>
                      <a:pt x="1440" y="720"/>
                      <a:pt x="1620" y="780"/>
                    </a:cubicBezTo>
                    <a:cubicBezTo>
                      <a:pt x="2099" y="959"/>
                      <a:pt x="2519" y="1199"/>
                      <a:pt x="2939" y="1499"/>
                    </a:cubicBezTo>
                    <a:cubicBezTo>
                      <a:pt x="4645" y="2793"/>
                      <a:pt x="6120" y="4319"/>
                      <a:pt x="6231" y="4319"/>
                    </a:cubicBezTo>
                    <a:cubicBezTo>
                      <a:pt x="6234" y="4319"/>
                      <a:pt x="6235" y="4318"/>
                      <a:pt x="6236" y="4317"/>
                    </a:cubicBezTo>
                    <a:cubicBezTo>
                      <a:pt x="5397" y="3118"/>
                      <a:pt x="4378" y="2039"/>
                      <a:pt x="3239" y="1139"/>
                    </a:cubicBezTo>
                    <a:cubicBezTo>
                      <a:pt x="2819" y="780"/>
                      <a:pt x="2339" y="480"/>
                      <a:pt x="1860" y="180"/>
                    </a:cubicBezTo>
                    <a:cubicBezTo>
                      <a:pt x="1620" y="60"/>
                      <a:pt x="1320" y="0"/>
                      <a:pt x="10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771;p33">
                <a:extLst>
                  <a:ext uri="{FF2B5EF4-FFF2-40B4-BE49-F238E27FC236}">
                    <a16:creationId xmlns:a16="http://schemas.microsoft.com/office/drawing/2014/main" id="{70FA475B-2257-4DE2-A497-D6E7AC12E13F}"/>
                  </a:ext>
                </a:extLst>
              </p:cNvPr>
              <p:cNvSpPr/>
              <p:nvPr/>
            </p:nvSpPr>
            <p:spPr>
              <a:xfrm>
                <a:off x="2499925" y="1319200"/>
                <a:ext cx="211375" cy="296450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11858" extrusionOk="0">
                    <a:moveTo>
                      <a:pt x="4259" y="0"/>
                    </a:moveTo>
                    <a:cubicBezTo>
                      <a:pt x="3929" y="0"/>
                      <a:pt x="3641" y="123"/>
                      <a:pt x="3418" y="346"/>
                    </a:cubicBezTo>
                    <a:cubicBezTo>
                      <a:pt x="3179" y="646"/>
                      <a:pt x="3059" y="1005"/>
                      <a:pt x="3119" y="1365"/>
                    </a:cubicBezTo>
                    <a:cubicBezTo>
                      <a:pt x="3119" y="1665"/>
                      <a:pt x="3119" y="1965"/>
                      <a:pt x="3179" y="2264"/>
                    </a:cubicBezTo>
                    <a:cubicBezTo>
                      <a:pt x="3298" y="2804"/>
                      <a:pt x="3478" y="3284"/>
                      <a:pt x="3658" y="3763"/>
                    </a:cubicBezTo>
                    <a:cubicBezTo>
                      <a:pt x="4018" y="4603"/>
                      <a:pt x="4258" y="5142"/>
                      <a:pt x="4258" y="5142"/>
                    </a:cubicBezTo>
                    <a:lnTo>
                      <a:pt x="4617" y="5742"/>
                    </a:lnTo>
                    <a:lnTo>
                      <a:pt x="4977" y="6461"/>
                    </a:lnTo>
                    <a:lnTo>
                      <a:pt x="5217" y="6821"/>
                    </a:lnTo>
                    <a:lnTo>
                      <a:pt x="5277" y="6881"/>
                    </a:lnTo>
                    <a:lnTo>
                      <a:pt x="5157" y="6881"/>
                    </a:lnTo>
                    <a:cubicBezTo>
                      <a:pt x="4977" y="6941"/>
                      <a:pt x="4737" y="7001"/>
                      <a:pt x="4558" y="7061"/>
                    </a:cubicBezTo>
                    <a:cubicBezTo>
                      <a:pt x="4138" y="7181"/>
                      <a:pt x="3718" y="7361"/>
                      <a:pt x="3298" y="7541"/>
                    </a:cubicBezTo>
                    <a:cubicBezTo>
                      <a:pt x="2459" y="7900"/>
                      <a:pt x="1680" y="8440"/>
                      <a:pt x="1080" y="9100"/>
                    </a:cubicBezTo>
                    <a:cubicBezTo>
                      <a:pt x="600" y="9639"/>
                      <a:pt x="241" y="10239"/>
                      <a:pt x="121" y="10958"/>
                    </a:cubicBezTo>
                    <a:cubicBezTo>
                      <a:pt x="61" y="11138"/>
                      <a:pt x="61" y="11378"/>
                      <a:pt x="61" y="11558"/>
                    </a:cubicBezTo>
                    <a:cubicBezTo>
                      <a:pt x="1" y="11798"/>
                      <a:pt x="1" y="11858"/>
                      <a:pt x="61" y="11858"/>
                    </a:cubicBezTo>
                    <a:cubicBezTo>
                      <a:pt x="121" y="11858"/>
                      <a:pt x="121" y="11558"/>
                      <a:pt x="241" y="11078"/>
                    </a:cubicBezTo>
                    <a:cubicBezTo>
                      <a:pt x="480" y="10419"/>
                      <a:pt x="840" y="9819"/>
                      <a:pt x="1320" y="9399"/>
                    </a:cubicBezTo>
                    <a:cubicBezTo>
                      <a:pt x="1919" y="8800"/>
                      <a:pt x="2639" y="8380"/>
                      <a:pt x="3478" y="8080"/>
                    </a:cubicBezTo>
                    <a:cubicBezTo>
                      <a:pt x="3838" y="7900"/>
                      <a:pt x="4258" y="7780"/>
                      <a:pt x="4677" y="7661"/>
                    </a:cubicBezTo>
                    <a:cubicBezTo>
                      <a:pt x="4857" y="7601"/>
                      <a:pt x="5037" y="7541"/>
                      <a:pt x="5277" y="7541"/>
                    </a:cubicBezTo>
                    <a:lnTo>
                      <a:pt x="6296" y="7361"/>
                    </a:lnTo>
                    <a:lnTo>
                      <a:pt x="5817" y="6581"/>
                    </a:lnTo>
                    <a:cubicBezTo>
                      <a:pt x="5697" y="6401"/>
                      <a:pt x="5697" y="6401"/>
                      <a:pt x="5637" y="6282"/>
                    </a:cubicBezTo>
                    <a:lnTo>
                      <a:pt x="5517" y="6102"/>
                    </a:lnTo>
                    <a:cubicBezTo>
                      <a:pt x="5397" y="5862"/>
                      <a:pt x="5277" y="5622"/>
                      <a:pt x="5157" y="5442"/>
                    </a:cubicBezTo>
                    <a:lnTo>
                      <a:pt x="4857" y="4843"/>
                    </a:lnTo>
                    <a:cubicBezTo>
                      <a:pt x="4857" y="4843"/>
                      <a:pt x="4617" y="4303"/>
                      <a:pt x="4258" y="3524"/>
                    </a:cubicBezTo>
                    <a:cubicBezTo>
                      <a:pt x="4018" y="3104"/>
                      <a:pt x="3898" y="2624"/>
                      <a:pt x="3778" y="2145"/>
                    </a:cubicBezTo>
                    <a:cubicBezTo>
                      <a:pt x="3538" y="1665"/>
                      <a:pt x="3598" y="1125"/>
                      <a:pt x="3778" y="706"/>
                    </a:cubicBezTo>
                    <a:cubicBezTo>
                      <a:pt x="3958" y="571"/>
                      <a:pt x="4138" y="503"/>
                      <a:pt x="4343" y="503"/>
                    </a:cubicBezTo>
                    <a:cubicBezTo>
                      <a:pt x="4411" y="503"/>
                      <a:pt x="4483" y="511"/>
                      <a:pt x="4558" y="526"/>
                    </a:cubicBezTo>
                    <a:cubicBezTo>
                      <a:pt x="4857" y="586"/>
                      <a:pt x="5157" y="646"/>
                      <a:pt x="5457" y="825"/>
                    </a:cubicBezTo>
                    <a:cubicBezTo>
                      <a:pt x="5996" y="1065"/>
                      <a:pt x="6536" y="1305"/>
                      <a:pt x="7016" y="1665"/>
                    </a:cubicBezTo>
                    <a:cubicBezTo>
                      <a:pt x="7555" y="2025"/>
                      <a:pt x="7975" y="2384"/>
                      <a:pt x="8455" y="2744"/>
                    </a:cubicBezTo>
                    <a:cubicBezTo>
                      <a:pt x="8155" y="2204"/>
                      <a:pt x="7735" y="1725"/>
                      <a:pt x="7196" y="1425"/>
                    </a:cubicBezTo>
                    <a:cubicBezTo>
                      <a:pt x="6716" y="1005"/>
                      <a:pt x="6176" y="706"/>
                      <a:pt x="5637" y="406"/>
                    </a:cubicBezTo>
                    <a:cubicBezTo>
                      <a:pt x="5277" y="226"/>
                      <a:pt x="4977" y="106"/>
                      <a:pt x="4617" y="46"/>
                    </a:cubicBezTo>
                    <a:cubicBezTo>
                      <a:pt x="4494" y="15"/>
                      <a:pt x="4374" y="0"/>
                      <a:pt x="425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772;p33">
                <a:extLst>
                  <a:ext uri="{FF2B5EF4-FFF2-40B4-BE49-F238E27FC236}">
                    <a16:creationId xmlns:a16="http://schemas.microsoft.com/office/drawing/2014/main" id="{B41BCB4F-8F46-4C50-A4A9-5B995A71CB9A}"/>
                  </a:ext>
                </a:extLst>
              </p:cNvPr>
              <p:cNvSpPr/>
              <p:nvPr/>
            </p:nvSpPr>
            <p:spPr>
              <a:xfrm>
                <a:off x="2658825" y="1776000"/>
                <a:ext cx="529125" cy="436250"/>
              </a:xfrm>
              <a:custGeom>
                <a:avLst/>
                <a:gdLst/>
                <a:ahLst/>
                <a:cxnLst/>
                <a:rect l="l" t="t" r="r" b="b"/>
                <a:pathLst>
                  <a:path w="21165" h="17450" extrusionOk="0">
                    <a:moveTo>
                      <a:pt x="21165" y="1"/>
                    </a:moveTo>
                    <a:lnTo>
                      <a:pt x="21165" y="1"/>
                    </a:lnTo>
                    <a:cubicBezTo>
                      <a:pt x="18124" y="4621"/>
                      <a:pt x="9835" y="15972"/>
                      <a:pt x="2308" y="15972"/>
                    </a:cubicBezTo>
                    <a:cubicBezTo>
                      <a:pt x="2118" y="15972"/>
                      <a:pt x="1928" y="15964"/>
                      <a:pt x="1739" y="15950"/>
                    </a:cubicBezTo>
                    <a:cubicBezTo>
                      <a:pt x="1139" y="15890"/>
                      <a:pt x="540" y="15770"/>
                      <a:pt x="0" y="15650"/>
                    </a:cubicBezTo>
                    <a:lnTo>
                      <a:pt x="0" y="15650"/>
                    </a:lnTo>
                    <a:cubicBezTo>
                      <a:pt x="840" y="16369"/>
                      <a:pt x="1859" y="16909"/>
                      <a:pt x="2998" y="17209"/>
                    </a:cubicBezTo>
                    <a:cubicBezTo>
                      <a:pt x="3597" y="17372"/>
                      <a:pt x="4199" y="17449"/>
                      <a:pt x="4800" y="17449"/>
                    </a:cubicBezTo>
                    <a:cubicBezTo>
                      <a:pt x="10818" y="17449"/>
                      <a:pt x="16810" y="9704"/>
                      <a:pt x="20026" y="2999"/>
                    </a:cubicBezTo>
                    <a:cubicBezTo>
                      <a:pt x="20505" y="2040"/>
                      <a:pt x="20865" y="1020"/>
                      <a:pt x="21165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773;p33">
                <a:extLst>
                  <a:ext uri="{FF2B5EF4-FFF2-40B4-BE49-F238E27FC236}">
                    <a16:creationId xmlns:a16="http://schemas.microsoft.com/office/drawing/2014/main" id="{BEFC614F-0CA0-4231-B58F-C76C9391E730}"/>
                  </a:ext>
                </a:extLst>
              </p:cNvPr>
              <p:cNvSpPr/>
              <p:nvPr/>
            </p:nvSpPr>
            <p:spPr>
              <a:xfrm>
                <a:off x="4048325" y="1389300"/>
                <a:ext cx="3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0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60" y="120"/>
                      <a:pt x="0" y="300"/>
                      <a:pt x="0" y="480"/>
                    </a:cubicBezTo>
                    <a:cubicBezTo>
                      <a:pt x="60" y="300"/>
                      <a:pt x="60" y="180"/>
                      <a:pt x="1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774;p33">
                <a:extLst>
                  <a:ext uri="{FF2B5EF4-FFF2-40B4-BE49-F238E27FC236}">
                    <a16:creationId xmlns:a16="http://schemas.microsoft.com/office/drawing/2014/main" id="{FA1532C4-95E9-4BDF-B4E0-E72130CD4EDF}"/>
                  </a:ext>
                </a:extLst>
              </p:cNvPr>
              <p:cNvSpPr/>
              <p:nvPr/>
            </p:nvSpPr>
            <p:spPr>
              <a:xfrm>
                <a:off x="4169725" y="1203250"/>
                <a:ext cx="39000" cy="19355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7742" extrusionOk="0">
                    <a:moveTo>
                      <a:pt x="664" y="0"/>
                    </a:moveTo>
                    <a:cubicBezTo>
                      <a:pt x="624" y="0"/>
                      <a:pt x="583" y="3"/>
                      <a:pt x="540" y="7"/>
                    </a:cubicBezTo>
                    <a:cubicBezTo>
                      <a:pt x="1080" y="1626"/>
                      <a:pt x="540" y="5284"/>
                      <a:pt x="1" y="7742"/>
                    </a:cubicBezTo>
                    <a:cubicBezTo>
                      <a:pt x="420" y="6663"/>
                      <a:pt x="1560" y="3725"/>
                      <a:pt x="1500" y="1446"/>
                    </a:cubicBezTo>
                    <a:cubicBezTo>
                      <a:pt x="1444" y="342"/>
                      <a:pt x="1135" y="0"/>
                      <a:pt x="6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775;p33">
                <a:extLst>
                  <a:ext uri="{FF2B5EF4-FFF2-40B4-BE49-F238E27FC236}">
                    <a16:creationId xmlns:a16="http://schemas.microsoft.com/office/drawing/2014/main" id="{A742F256-047A-4760-9238-3C9CA2612E17}"/>
                  </a:ext>
                </a:extLst>
              </p:cNvPr>
              <p:cNvSpPr/>
              <p:nvPr/>
            </p:nvSpPr>
            <p:spPr>
              <a:xfrm>
                <a:off x="4043825" y="1143375"/>
                <a:ext cx="56975" cy="245950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9838" extrusionOk="0">
                    <a:moveTo>
                      <a:pt x="1306" y="1"/>
                    </a:moveTo>
                    <a:cubicBezTo>
                      <a:pt x="950" y="1"/>
                      <a:pt x="501" y="178"/>
                      <a:pt x="0" y="484"/>
                    </a:cubicBezTo>
                    <a:cubicBezTo>
                      <a:pt x="1679" y="1323"/>
                      <a:pt x="660" y="7918"/>
                      <a:pt x="300" y="9837"/>
                    </a:cubicBezTo>
                    <a:cubicBezTo>
                      <a:pt x="720" y="8338"/>
                      <a:pt x="1259" y="6959"/>
                      <a:pt x="1799" y="5580"/>
                    </a:cubicBezTo>
                    <a:cubicBezTo>
                      <a:pt x="2219" y="4021"/>
                      <a:pt x="2279" y="2402"/>
                      <a:pt x="2099" y="784"/>
                    </a:cubicBezTo>
                    <a:cubicBezTo>
                      <a:pt x="2002" y="237"/>
                      <a:pt x="1716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776;p33">
                <a:extLst>
                  <a:ext uri="{FF2B5EF4-FFF2-40B4-BE49-F238E27FC236}">
                    <a16:creationId xmlns:a16="http://schemas.microsoft.com/office/drawing/2014/main" id="{2CE1119E-EA18-4093-B590-4D36B4445FE7}"/>
                  </a:ext>
                </a:extLst>
              </p:cNvPr>
              <p:cNvSpPr/>
              <p:nvPr/>
            </p:nvSpPr>
            <p:spPr>
              <a:xfrm>
                <a:off x="3532700" y="1103000"/>
                <a:ext cx="1295075" cy="1133200"/>
              </a:xfrm>
              <a:custGeom>
                <a:avLst/>
                <a:gdLst/>
                <a:ahLst/>
                <a:cxnLst/>
                <a:rect l="l" t="t" r="r" b="b"/>
                <a:pathLst>
                  <a:path w="51803" h="45328" extrusionOk="0">
                    <a:moveTo>
                      <a:pt x="37473" y="0"/>
                    </a:moveTo>
                    <a:cubicBezTo>
                      <a:pt x="36394" y="9533"/>
                      <a:pt x="34595" y="17927"/>
                      <a:pt x="34595" y="17927"/>
                    </a:cubicBezTo>
                    <a:cubicBezTo>
                      <a:pt x="34175" y="16848"/>
                      <a:pt x="28959" y="15949"/>
                      <a:pt x="28959" y="15949"/>
                    </a:cubicBezTo>
                    <a:cubicBezTo>
                      <a:pt x="29619" y="14150"/>
                      <a:pt x="30038" y="12291"/>
                      <a:pt x="30218" y="10433"/>
                    </a:cubicBezTo>
                    <a:cubicBezTo>
                      <a:pt x="30272" y="9783"/>
                      <a:pt x="30033" y="9525"/>
                      <a:pt x="29589" y="9525"/>
                    </a:cubicBezTo>
                    <a:cubicBezTo>
                      <a:pt x="29541" y="9525"/>
                      <a:pt x="29491" y="9528"/>
                      <a:pt x="29439" y="9533"/>
                    </a:cubicBezTo>
                    <a:cubicBezTo>
                      <a:pt x="29679" y="12711"/>
                      <a:pt x="26801" y="17688"/>
                      <a:pt x="26801" y="17688"/>
                    </a:cubicBezTo>
                    <a:cubicBezTo>
                      <a:pt x="26801" y="17688"/>
                      <a:pt x="33756" y="19966"/>
                      <a:pt x="34715" y="21225"/>
                    </a:cubicBezTo>
                    <a:cubicBezTo>
                      <a:pt x="35734" y="22544"/>
                      <a:pt x="42869" y="33456"/>
                      <a:pt x="41610" y="37294"/>
                    </a:cubicBezTo>
                    <a:cubicBezTo>
                      <a:pt x="41379" y="37987"/>
                      <a:pt x="40967" y="38271"/>
                      <a:pt x="40450" y="38271"/>
                    </a:cubicBezTo>
                    <a:cubicBezTo>
                      <a:pt x="38151" y="38271"/>
                      <a:pt x="33756" y="32677"/>
                      <a:pt x="33756" y="32677"/>
                    </a:cubicBezTo>
                    <a:lnTo>
                      <a:pt x="33756" y="32677"/>
                    </a:lnTo>
                    <a:cubicBezTo>
                      <a:pt x="33756" y="32677"/>
                      <a:pt x="35254" y="38553"/>
                      <a:pt x="32736" y="40351"/>
                    </a:cubicBezTo>
                    <a:cubicBezTo>
                      <a:pt x="32436" y="40559"/>
                      <a:pt x="32061" y="40651"/>
                      <a:pt x="31632" y="40651"/>
                    </a:cubicBezTo>
                    <a:cubicBezTo>
                      <a:pt x="28469" y="40651"/>
                      <a:pt x="22329" y="35642"/>
                      <a:pt x="20745" y="34955"/>
                    </a:cubicBezTo>
                    <a:cubicBezTo>
                      <a:pt x="20597" y="34898"/>
                      <a:pt x="20442" y="34871"/>
                      <a:pt x="20281" y="34871"/>
                    </a:cubicBezTo>
                    <a:cubicBezTo>
                      <a:pt x="18421" y="34871"/>
                      <a:pt x="15601" y="38433"/>
                      <a:pt x="9533" y="39812"/>
                    </a:cubicBezTo>
                    <a:cubicBezTo>
                      <a:pt x="9082" y="39919"/>
                      <a:pt x="8642" y="39969"/>
                      <a:pt x="8214" y="39969"/>
                    </a:cubicBezTo>
                    <a:cubicBezTo>
                      <a:pt x="4328" y="39969"/>
                      <a:pt x="1458" y="35851"/>
                      <a:pt x="0" y="33097"/>
                    </a:cubicBezTo>
                    <a:lnTo>
                      <a:pt x="0" y="33097"/>
                    </a:lnTo>
                    <a:cubicBezTo>
                      <a:pt x="1384" y="37766"/>
                      <a:pt x="4233" y="41563"/>
                      <a:pt x="8705" y="41563"/>
                    </a:cubicBezTo>
                    <a:cubicBezTo>
                      <a:pt x="10434" y="41563"/>
                      <a:pt x="12406" y="40996"/>
                      <a:pt x="14629" y="39692"/>
                    </a:cubicBezTo>
                    <a:cubicBezTo>
                      <a:pt x="17145" y="38195"/>
                      <a:pt x="18730" y="37375"/>
                      <a:pt x="20356" y="37375"/>
                    </a:cubicBezTo>
                    <a:cubicBezTo>
                      <a:pt x="21791" y="37375"/>
                      <a:pt x="23257" y="38014"/>
                      <a:pt x="25422" y="39392"/>
                    </a:cubicBezTo>
                    <a:cubicBezTo>
                      <a:pt x="26712" y="40186"/>
                      <a:pt x="31661" y="44803"/>
                      <a:pt x="34380" y="44803"/>
                    </a:cubicBezTo>
                    <a:cubicBezTo>
                      <a:pt x="34945" y="44803"/>
                      <a:pt x="35414" y="44603"/>
                      <a:pt x="35734" y="44129"/>
                    </a:cubicBezTo>
                    <a:cubicBezTo>
                      <a:pt x="36980" y="42236"/>
                      <a:pt x="35617" y="39432"/>
                      <a:pt x="36875" y="39432"/>
                    </a:cubicBezTo>
                    <a:cubicBezTo>
                      <a:pt x="37131" y="39432"/>
                      <a:pt x="37495" y="39548"/>
                      <a:pt x="38013" y="39812"/>
                    </a:cubicBezTo>
                    <a:cubicBezTo>
                      <a:pt x="39991" y="40771"/>
                      <a:pt x="43169" y="43949"/>
                      <a:pt x="46107" y="45328"/>
                    </a:cubicBezTo>
                    <a:cubicBezTo>
                      <a:pt x="47126" y="45088"/>
                      <a:pt x="49944" y="44309"/>
                      <a:pt x="50723" y="41850"/>
                    </a:cubicBezTo>
                    <a:cubicBezTo>
                      <a:pt x="51803" y="38792"/>
                      <a:pt x="39092" y="21465"/>
                      <a:pt x="39092" y="21465"/>
                    </a:cubicBezTo>
                    <a:cubicBezTo>
                      <a:pt x="39571" y="18707"/>
                      <a:pt x="40171" y="14090"/>
                      <a:pt x="40651" y="8694"/>
                    </a:cubicBezTo>
                    <a:lnTo>
                      <a:pt x="40651" y="8694"/>
                    </a:lnTo>
                    <a:lnTo>
                      <a:pt x="40351" y="8754"/>
                    </a:lnTo>
                    <a:cubicBezTo>
                      <a:pt x="40304" y="8761"/>
                      <a:pt x="40258" y="8765"/>
                      <a:pt x="40212" y="8765"/>
                    </a:cubicBezTo>
                    <a:cubicBezTo>
                      <a:pt x="38745" y="8765"/>
                      <a:pt x="37996" y="5059"/>
                      <a:pt x="37473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777;p33">
                <a:extLst>
                  <a:ext uri="{FF2B5EF4-FFF2-40B4-BE49-F238E27FC236}">
                    <a16:creationId xmlns:a16="http://schemas.microsoft.com/office/drawing/2014/main" id="{DB7FE6C2-4E8F-481A-AE03-148C69370E52}"/>
                  </a:ext>
                </a:extLst>
              </p:cNvPr>
              <p:cNvSpPr/>
              <p:nvPr/>
            </p:nvSpPr>
            <p:spPr>
              <a:xfrm>
                <a:off x="4155175" y="1396775"/>
                <a:ext cx="2357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463" extrusionOk="0">
                    <a:moveTo>
                      <a:pt x="942" y="1"/>
                    </a:moveTo>
                    <a:lnTo>
                      <a:pt x="523" y="361"/>
                    </a:lnTo>
                    <a:cubicBezTo>
                      <a:pt x="343" y="1318"/>
                      <a:pt x="104" y="2037"/>
                      <a:pt x="43" y="2337"/>
                    </a:cubicBezTo>
                    <a:lnTo>
                      <a:pt x="43" y="2337"/>
                    </a:lnTo>
                    <a:cubicBezTo>
                      <a:pt x="158" y="2007"/>
                      <a:pt x="495" y="1059"/>
                      <a:pt x="942" y="1"/>
                    </a:cubicBezTo>
                    <a:close/>
                    <a:moveTo>
                      <a:pt x="43" y="2337"/>
                    </a:moveTo>
                    <a:cubicBezTo>
                      <a:pt x="16" y="2418"/>
                      <a:pt x="1" y="2462"/>
                      <a:pt x="1" y="2462"/>
                    </a:cubicBezTo>
                    <a:cubicBezTo>
                      <a:pt x="2" y="2462"/>
                      <a:pt x="15" y="2423"/>
                      <a:pt x="43" y="2339"/>
                    </a:cubicBezTo>
                    <a:cubicBezTo>
                      <a:pt x="43" y="2339"/>
                      <a:pt x="43" y="2338"/>
                      <a:pt x="43" y="2337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778;p33">
                <a:extLst>
                  <a:ext uri="{FF2B5EF4-FFF2-40B4-BE49-F238E27FC236}">
                    <a16:creationId xmlns:a16="http://schemas.microsoft.com/office/drawing/2014/main" id="{E4B5910F-42A0-4A5E-8345-A060851640A3}"/>
                  </a:ext>
                </a:extLst>
              </p:cNvPr>
              <p:cNvSpPr/>
              <p:nvPr/>
            </p:nvSpPr>
            <p:spPr>
              <a:xfrm>
                <a:off x="2592875" y="1330675"/>
                <a:ext cx="134925" cy="12910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5164" extrusionOk="0">
                    <a:moveTo>
                      <a:pt x="407" y="1"/>
                    </a:moveTo>
                    <a:cubicBezTo>
                      <a:pt x="252" y="1"/>
                      <a:pt x="114" y="21"/>
                      <a:pt x="0" y="67"/>
                    </a:cubicBezTo>
                    <a:lnTo>
                      <a:pt x="5396" y="5163"/>
                    </a:lnTo>
                    <a:cubicBezTo>
                      <a:pt x="5396" y="5163"/>
                      <a:pt x="4977" y="3544"/>
                      <a:pt x="4317" y="1506"/>
                    </a:cubicBezTo>
                    <a:cubicBezTo>
                      <a:pt x="3427" y="982"/>
                      <a:pt x="1484" y="1"/>
                      <a:pt x="407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779;p33">
                <a:extLst>
                  <a:ext uri="{FF2B5EF4-FFF2-40B4-BE49-F238E27FC236}">
                    <a16:creationId xmlns:a16="http://schemas.microsoft.com/office/drawing/2014/main" id="{D9ED24E3-A2D9-49EC-9D9C-AD6A144A0AD1}"/>
                  </a:ext>
                </a:extLst>
              </p:cNvPr>
              <p:cNvSpPr/>
              <p:nvPr/>
            </p:nvSpPr>
            <p:spPr>
              <a:xfrm>
                <a:off x="2416000" y="1309850"/>
                <a:ext cx="89950" cy="295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118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0" y="1679"/>
                      <a:pt x="240" y="3418"/>
                      <a:pt x="360" y="5037"/>
                    </a:cubicBezTo>
                    <a:cubicBezTo>
                      <a:pt x="1499" y="8154"/>
                      <a:pt x="2398" y="10553"/>
                      <a:pt x="2758" y="11812"/>
                    </a:cubicBezTo>
                    <a:cubicBezTo>
                      <a:pt x="3058" y="10972"/>
                      <a:pt x="3358" y="10133"/>
                      <a:pt x="3598" y="9294"/>
                    </a:cubicBezTo>
                    <a:cubicBezTo>
                      <a:pt x="2998" y="7855"/>
                      <a:pt x="1559" y="4377"/>
                      <a:pt x="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780;p33">
                <a:extLst>
                  <a:ext uri="{FF2B5EF4-FFF2-40B4-BE49-F238E27FC236}">
                    <a16:creationId xmlns:a16="http://schemas.microsoft.com/office/drawing/2014/main" id="{EEDD245F-7680-4BA9-B46A-EDF3E9164A9D}"/>
                  </a:ext>
                </a:extLst>
              </p:cNvPr>
              <p:cNvSpPr/>
              <p:nvPr/>
            </p:nvSpPr>
            <p:spPr>
              <a:xfrm>
                <a:off x="2743425" y="857175"/>
                <a:ext cx="438550" cy="436200"/>
              </a:xfrm>
              <a:custGeom>
                <a:avLst/>
                <a:gdLst/>
                <a:ahLst/>
                <a:cxnLst/>
                <a:rect l="l" t="t" r="r" b="b"/>
                <a:pathLst>
                  <a:path w="17542" h="17448" extrusionOk="0">
                    <a:moveTo>
                      <a:pt x="9747" y="0"/>
                    </a:moveTo>
                    <a:lnTo>
                      <a:pt x="9747" y="0"/>
                    </a:lnTo>
                    <a:cubicBezTo>
                      <a:pt x="10166" y="2758"/>
                      <a:pt x="9807" y="4677"/>
                      <a:pt x="8128" y="4677"/>
                    </a:cubicBezTo>
                    <a:cubicBezTo>
                      <a:pt x="6569" y="4677"/>
                      <a:pt x="5010" y="4557"/>
                      <a:pt x="3511" y="4317"/>
                    </a:cubicBezTo>
                    <a:lnTo>
                      <a:pt x="3511" y="4317"/>
                    </a:lnTo>
                    <a:cubicBezTo>
                      <a:pt x="7348" y="10253"/>
                      <a:pt x="10047" y="15169"/>
                      <a:pt x="10047" y="15169"/>
                    </a:cubicBezTo>
                    <a:cubicBezTo>
                      <a:pt x="10047" y="15169"/>
                      <a:pt x="3237" y="9882"/>
                      <a:pt x="848" y="9882"/>
                    </a:cubicBezTo>
                    <a:cubicBezTo>
                      <a:pt x="314" y="9882"/>
                      <a:pt x="1" y="10146"/>
                      <a:pt x="34" y="10793"/>
                    </a:cubicBezTo>
                    <a:lnTo>
                      <a:pt x="10646" y="17448"/>
                    </a:lnTo>
                    <a:cubicBezTo>
                      <a:pt x="10646" y="17448"/>
                      <a:pt x="15143" y="14090"/>
                      <a:pt x="17541" y="11032"/>
                    </a:cubicBezTo>
                    <a:lnTo>
                      <a:pt x="17541" y="11032"/>
                    </a:lnTo>
                    <a:cubicBezTo>
                      <a:pt x="16942" y="11212"/>
                      <a:pt x="16582" y="11332"/>
                      <a:pt x="16582" y="11332"/>
                    </a:cubicBezTo>
                    <a:cubicBezTo>
                      <a:pt x="14483" y="7435"/>
                      <a:pt x="12205" y="3658"/>
                      <a:pt x="9747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781;p33">
                <a:extLst>
                  <a:ext uri="{FF2B5EF4-FFF2-40B4-BE49-F238E27FC236}">
                    <a16:creationId xmlns:a16="http://schemas.microsoft.com/office/drawing/2014/main" id="{57C8F799-7987-473D-B634-EEFFCF757B7B}"/>
                  </a:ext>
                </a:extLst>
              </p:cNvPr>
              <p:cNvSpPr/>
              <p:nvPr/>
            </p:nvSpPr>
            <p:spPr>
              <a:xfrm>
                <a:off x="2643825" y="1183300"/>
                <a:ext cx="188900" cy="1730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6921" extrusionOk="0">
                    <a:moveTo>
                      <a:pt x="808" y="1"/>
                    </a:moveTo>
                    <a:cubicBezTo>
                      <a:pt x="310" y="1"/>
                      <a:pt x="0" y="367"/>
                      <a:pt x="61" y="1345"/>
                    </a:cubicBezTo>
                    <a:cubicBezTo>
                      <a:pt x="61" y="1465"/>
                      <a:pt x="61" y="1585"/>
                      <a:pt x="121" y="1705"/>
                    </a:cubicBezTo>
                    <a:cubicBezTo>
                      <a:pt x="1859" y="2544"/>
                      <a:pt x="7555" y="6921"/>
                      <a:pt x="7555" y="6921"/>
                    </a:cubicBezTo>
                    <a:lnTo>
                      <a:pt x="4497" y="925"/>
                    </a:lnTo>
                    <a:lnTo>
                      <a:pt x="4497" y="925"/>
                    </a:lnTo>
                    <a:cubicBezTo>
                      <a:pt x="4677" y="1765"/>
                      <a:pt x="5037" y="2544"/>
                      <a:pt x="5457" y="3264"/>
                    </a:cubicBezTo>
                    <a:cubicBezTo>
                      <a:pt x="5457" y="3264"/>
                      <a:pt x="2295" y="1"/>
                      <a:pt x="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782;p33">
                <a:extLst>
                  <a:ext uri="{FF2B5EF4-FFF2-40B4-BE49-F238E27FC236}">
                    <a16:creationId xmlns:a16="http://schemas.microsoft.com/office/drawing/2014/main" id="{07769E4C-A591-478A-8E48-8202F1E93327}"/>
                  </a:ext>
                </a:extLst>
              </p:cNvPr>
              <p:cNvSpPr/>
              <p:nvPr/>
            </p:nvSpPr>
            <p:spPr>
              <a:xfrm>
                <a:off x="2652825" y="1255875"/>
                <a:ext cx="39000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34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0" y="1200"/>
                      <a:pt x="900" y="2339"/>
                      <a:pt x="1559" y="3418"/>
                    </a:cubicBezTo>
                    <a:cubicBezTo>
                      <a:pt x="1140" y="2219"/>
                      <a:pt x="600" y="1080"/>
                      <a:pt x="0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783;p33">
                <a:extLst>
                  <a:ext uri="{FF2B5EF4-FFF2-40B4-BE49-F238E27FC236}">
                    <a16:creationId xmlns:a16="http://schemas.microsoft.com/office/drawing/2014/main" id="{5430DF75-7BD9-4DD3-A13F-789100CBDEC7}"/>
                  </a:ext>
                </a:extLst>
              </p:cNvPr>
              <p:cNvSpPr/>
              <p:nvPr/>
            </p:nvSpPr>
            <p:spPr>
              <a:xfrm>
                <a:off x="2810200" y="1819475"/>
                <a:ext cx="154425" cy="23535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9414" extrusionOk="0">
                    <a:moveTo>
                      <a:pt x="3059" y="1"/>
                    </a:moveTo>
                    <a:cubicBezTo>
                      <a:pt x="1380" y="1"/>
                      <a:pt x="1" y="2399"/>
                      <a:pt x="1" y="5397"/>
                    </a:cubicBezTo>
                    <a:cubicBezTo>
                      <a:pt x="1" y="5936"/>
                      <a:pt x="61" y="6536"/>
                      <a:pt x="181" y="7136"/>
                    </a:cubicBezTo>
                    <a:cubicBezTo>
                      <a:pt x="2099" y="7136"/>
                      <a:pt x="3838" y="7975"/>
                      <a:pt x="5097" y="9414"/>
                    </a:cubicBezTo>
                    <a:cubicBezTo>
                      <a:pt x="5817" y="8155"/>
                      <a:pt x="6176" y="6776"/>
                      <a:pt x="6116" y="5397"/>
                    </a:cubicBezTo>
                    <a:cubicBezTo>
                      <a:pt x="6116" y="2399"/>
                      <a:pt x="4737" y="1"/>
                      <a:pt x="305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784;p33">
                <a:extLst>
                  <a:ext uri="{FF2B5EF4-FFF2-40B4-BE49-F238E27FC236}">
                    <a16:creationId xmlns:a16="http://schemas.microsoft.com/office/drawing/2014/main" id="{61A0A8C0-4263-4904-9222-ADD316D999B4}"/>
                  </a:ext>
                </a:extLst>
              </p:cNvPr>
              <p:cNvSpPr/>
              <p:nvPr/>
            </p:nvSpPr>
            <p:spPr>
              <a:xfrm>
                <a:off x="2889650" y="1891425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1"/>
                    </a:moveTo>
                    <a:cubicBezTo>
                      <a:pt x="480" y="1"/>
                      <a:pt x="1" y="900"/>
                      <a:pt x="1" y="1979"/>
                    </a:cubicBezTo>
                    <a:cubicBezTo>
                      <a:pt x="1" y="3058"/>
                      <a:pt x="480" y="3958"/>
                      <a:pt x="1020" y="3958"/>
                    </a:cubicBezTo>
                    <a:cubicBezTo>
                      <a:pt x="1619" y="3958"/>
                      <a:pt x="2039" y="3058"/>
                      <a:pt x="2039" y="1979"/>
                    </a:cubicBezTo>
                    <a:cubicBezTo>
                      <a:pt x="2039" y="900"/>
                      <a:pt x="1619" y="1"/>
                      <a:pt x="1020" y="1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785;p33">
                <a:extLst>
                  <a:ext uri="{FF2B5EF4-FFF2-40B4-BE49-F238E27FC236}">
                    <a16:creationId xmlns:a16="http://schemas.microsoft.com/office/drawing/2014/main" id="{470D5EF0-796D-44E1-8EE8-805DAC091FB1}"/>
                  </a:ext>
                </a:extLst>
              </p:cNvPr>
              <p:cNvSpPr/>
              <p:nvPr/>
            </p:nvSpPr>
            <p:spPr>
              <a:xfrm>
                <a:off x="3703575" y="1820975"/>
                <a:ext cx="152900" cy="2278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115" extrusionOk="0">
                    <a:moveTo>
                      <a:pt x="3058" y="1"/>
                    </a:moveTo>
                    <a:cubicBezTo>
                      <a:pt x="1379" y="1"/>
                      <a:pt x="0" y="2399"/>
                      <a:pt x="0" y="5337"/>
                    </a:cubicBezTo>
                    <a:cubicBezTo>
                      <a:pt x="0" y="6656"/>
                      <a:pt x="300" y="7975"/>
                      <a:pt x="959" y="9114"/>
                    </a:cubicBezTo>
                    <a:cubicBezTo>
                      <a:pt x="1019" y="8994"/>
                      <a:pt x="1079" y="8934"/>
                      <a:pt x="1199" y="8814"/>
                    </a:cubicBezTo>
                    <a:cubicBezTo>
                      <a:pt x="2458" y="7555"/>
                      <a:pt x="4197" y="6836"/>
                      <a:pt x="5996" y="6836"/>
                    </a:cubicBezTo>
                    <a:cubicBezTo>
                      <a:pt x="6116" y="6356"/>
                      <a:pt x="6116" y="5876"/>
                      <a:pt x="6116" y="5337"/>
                    </a:cubicBezTo>
                    <a:cubicBezTo>
                      <a:pt x="6116" y="2399"/>
                      <a:pt x="4797" y="1"/>
                      <a:pt x="3058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786;p33">
                <a:extLst>
                  <a:ext uri="{FF2B5EF4-FFF2-40B4-BE49-F238E27FC236}">
                    <a16:creationId xmlns:a16="http://schemas.microsoft.com/office/drawing/2014/main" id="{058A6F9F-872D-4986-872B-4457D9CD41AD}"/>
                  </a:ext>
                </a:extLst>
              </p:cNvPr>
              <p:cNvSpPr/>
              <p:nvPr/>
            </p:nvSpPr>
            <p:spPr>
              <a:xfrm>
                <a:off x="3784500" y="1874950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0"/>
                    </a:moveTo>
                    <a:cubicBezTo>
                      <a:pt x="420" y="0"/>
                      <a:pt x="1" y="959"/>
                      <a:pt x="1" y="1979"/>
                    </a:cubicBezTo>
                    <a:cubicBezTo>
                      <a:pt x="1" y="3058"/>
                      <a:pt x="420" y="3957"/>
                      <a:pt x="1020" y="3957"/>
                    </a:cubicBezTo>
                    <a:cubicBezTo>
                      <a:pt x="1560" y="3957"/>
                      <a:pt x="2039" y="3058"/>
                      <a:pt x="2039" y="1979"/>
                    </a:cubicBezTo>
                    <a:cubicBezTo>
                      <a:pt x="2039" y="840"/>
                      <a:pt x="1560" y="0"/>
                      <a:pt x="102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787;p33">
                <a:extLst>
                  <a:ext uri="{FF2B5EF4-FFF2-40B4-BE49-F238E27FC236}">
                    <a16:creationId xmlns:a16="http://schemas.microsoft.com/office/drawing/2014/main" id="{FB2B5807-F0DB-4D0B-8886-1BA1C95BC74A}"/>
                  </a:ext>
                </a:extLst>
              </p:cNvPr>
              <p:cNvSpPr/>
              <p:nvPr/>
            </p:nvSpPr>
            <p:spPr>
              <a:xfrm>
                <a:off x="3307850" y="4069375"/>
                <a:ext cx="431725" cy="450075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8003" extrusionOk="0">
                    <a:moveTo>
                      <a:pt x="840" y="0"/>
                    </a:moveTo>
                    <a:cubicBezTo>
                      <a:pt x="720" y="840"/>
                      <a:pt x="720" y="1679"/>
                      <a:pt x="840" y="2519"/>
                    </a:cubicBezTo>
                    <a:cubicBezTo>
                      <a:pt x="900" y="3358"/>
                      <a:pt x="840" y="4197"/>
                      <a:pt x="720" y="5037"/>
                    </a:cubicBezTo>
                    <a:cubicBezTo>
                      <a:pt x="720" y="5277"/>
                      <a:pt x="660" y="5516"/>
                      <a:pt x="660" y="5756"/>
                    </a:cubicBezTo>
                    <a:lnTo>
                      <a:pt x="540" y="6236"/>
                    </a:lnTo>
                    <a:cubicBezTo>
                      <a:pt x="480" y="6416"/>
                      <a:pt x="420" y="6656"/>
                      <a:pt x="360" y="6835"/>
                    </a:cubicBezTo>
                    <a:lnTo>
                      <a:pt x="60" y="8035"/>
                    </a:lnTo>
                    <a:lnTo>
                      <a:pt x="0" y="8214"/>
                    </a:lnTo>
                    <a:lnTo>
                      <a:pt x="60" y="8214"/>
                    </a:lnTo>
                    <a:lnTo>
                      <a:pt x="300" y="8035"/>
                    </a:lnTo>
                    <a:lnTo>
                      <a:pt x="840" y="7735"/>
                    </a:lnTo>
                    <a:lnTo>
                      <a:pt x="1979" y="7075"/>
                    </a:lnTo>
                    <a:lnTo>
                      <a:pt x="2699" y="6656"/>
                    </a:lnTo>
                    <a:cubicBezTo>
                      <a:pt x="3118" y="6356"/>
                      <a:pt x="3538" y="6116"/>
                      <a:pt x="3958" y="5876"/>
                    </a:cubicBezTo>
                    <a:cubicBezTo>
                      <a:pt x="4078" y="5816"/>
                      <a:pt x="4138" y="5756"/>
                      <a:pt x="4257" y="5696"/>
                    </a:cubicBezTo>
                    <a:lnTo>
                      <a:pt x="4437" y="5636"/>
                    </a:lnTo>
                    <a:lnTo>
                      <a:pt x="4497" y="5636"/>
                    </a:lnTo>
                    <a:lnTo>
                      <a:pt x="4497" y="5996"/>
                    </a:lnTo>
                    <a:cubicBezTo>
                      <a:pt x="4557" y="6656"/>
                      <a:pt x="4677" y="7255"/>
                      <a:pt x="4857" y="7855"/>
                    </a:cubicBezTo>
                    <a:cubicBezTo>
                      <a:pt x="4977" y="8334"/>
                      <a:pt x="5037" y="8574"/>
                      <a:pt x="5037" y="8574"/>
                    </a:cubicBezTo>
                    <a:cubicBezTo>
                      <a:pt x="5337" y="9414"/>
                      <a:pt x="5696" y="10193"/>
                      <a:pt x="6116" y="10972"/>
                    </a:cubicBezTo>
                    <a:cubicBezTo>
                      <a:pt x="7015" y="12651"/>
                      <a:pt x="8155" y="14210"/>
                      <a:pt x="9534" y="15529"/>
                    </a:cubicBezTo>
                    <a:cubicBezTo>
                      <a:pt x="10313" y="16249"/>
                      <a:pt x="11152" y="16848"/>
                      <a:pt x="12112" y="17328"/>
                    </a:cubicBezTo>
                    <a:cubicBezTo>
                      <a:pt x="12891" y="17748"/>
                      <a:pt x="13791" y="17987"/>
                      <a:pt x="14750" y="17987"/>
                    </a:cubicBezTo>
                    <a:cubicBezTo>
                      <a:pt x="14853" y="17998"/>
                      <a:pt x="14957" y="18003"/>
                      <a:pt x="15063" y="18003"/>
                    </a:cubicBezTo>
                    <a:cubicBezTo>
                      <a:pt x="15574" y="18003"/>
                      <a:pt x="16112" y="17886"/>
                      <a:pt x="16609" y="17688"/>
                    </a:cubicBezTo>
                    <a:cubicBezTo>
                      <a:pt x="17028" y="17508"/>
                      <a:pt x="17268" y="17388"/>
                      <a:pt x="17268" y="17388"/>
                    </a:cubicBezTo>
                    <a:lnTo>
                      <a:pt x="17268" y="17388"/>
                    </a:lnTo>
                    <a:cubicBezTo>
                      <a:pt x="16654" y="17476"/>
                      <a:pt x="16039" y="17531"/>
                      <a:pt x="15425" y="17531"/>
                    </a:cubicBezTo>
                    <a:cubicBezTo>
                      <a:pt x="15200" y="17531"/>
                      <a:pt x="14975" y="17524"/>
                      <a:pt x="14750" y="17508"/>
                    </a:cubicBezTo>
                    <a:cubicBezTo>
                      <a:pt x="13910" y="17388"/>
                      <a:pt x="13131" y="17148"/>
                      <a:pt x="12412" y="16728"/>
                    </a:cubicBezTo>
                    <a:cubicBezTo>
                      <a:pt x="11572" y="16249"/>
                      <a:pt x="10793" y="15649"/>
                      <a:pt x="10133" y="14930"/>
                    </a:cubicBezTo>
                    <a:cubicBezTo>
                      <a:pt x="8934" y="13611"/>
                      <a:pt x="7915" y="12112"/>
                      <a:pt x="7135" y="10433"/>
                    </a:cubicBezTo>
                    <a:cubicBezTo>
                      <a:pt x="6776" y="9713"/>
                      <a:pt x="6476" y="8934"/>
                      <a:pt x="6236" y="8214"/>
                    </a:cubicBezTo>
                    <a:cubicBezTo>
                      <a:pt x="6236" y="8214"/>
                      <a:pt x="6176" y="7975"/>
                      <a:pt x="6056" y="7555"/>
                    </a:cubicBezTo>
                    <a:cubicBezTo>
                      <a:pt x="5876" y="7015"/>
                      <a:pt x="5696" y="6416"/>
                      <a:pt x="5636" y="5876"/>
                    </a:cubicBezTo>
                    <a:cubicBezTo>
                      <a:pt x="5636" y="5756"/>
                      <a:pt x="5636" y="5576"/>
                      <a:pt x="5636" y="5456"/>
                    </a:cubicBezTo>
                    <a:lnTo>
                      <a:pt x="5576" y="4977"/>
                    </a:lnTo>
                    <a:cubicBezTo>
                      <a:pt x="5517" y="4737"/>
                      <a:pt x="5517" y="4557"/>
                      <a:pt x="5517" y="4377"/>
                    </a:cubicBezTo>
                    <a:lnTo>
                      <a:pt x="5517" y="4077"/>
                    </a:lnTo>
                    <a:cubicBezTo>
                      <a:pt x="5517" y="4077"/>
                      <a:pt x="5517" y="4017"/>
                      <a:pt x="5517" y="3957"/>
                    </a:cubicBezTo>
                    <a:lnTo>
                      <a:pt x="5397" y="4017"/>
                    </a:lnTo>
                    <a:lnTo>
                      <a:pt x="4257" y="4617"/>
                    </a:lnTo>
                    <a:lnTo>
                      <a:pt x="3838" y="4857"/>
                    </a:lnTo>
                    <a:cubicBezTo>
                      <a:pt x="3718" y="4917"/>
                      <a:pt x="3598" y="4977"/>
                      <a:pt x="3478" y="5037"/>
                    </a:cubicBezTo>
                    <a:cubicBezTo>
                      <a:pt x="3118" y="5277"/>
                      <a:pt x="2639" y="5576"/>
                      <a:pt x="2219" y="5876"/>
                    </a:cubicBezTo>
                    <a:lnTo>
                      <a:pt x="1679" y="6236"/>
                    </a:lnTo>
                    <a:lnTo>
                      <a:pt x="1499" y="6356"/>
                    </a:lnTo>
                    <a:lnTo>
                      <a:pt x="1379" y="6476"/>
                    </a:lnTo>
                    <a:cubicBezTo>
                      <a:pt x="1379" y="6476"/>
                      <a:pt x="1353" y="6502"/>
                      <a:pt x="1335" y="6502"/>
                    </a:cubicBezTo>
                    <a:cubicBezTo>
                      <a:pt x="1326" y="6502"/>
                      <a:pt x="1320" y="6496"/>
                      <a:pt x="1320" y="6476"/>
                    </a:cubicBezTo>
                    <a:lnTo>
                      <a:pt x="1379" y="6236"/>
                    </a:lnTo>
                    <a:lnTo>
                      <a:pt x="1379" y="6116"/>
                    </a:lnTo>
                    <a:lnTo>
                      <a:pt x="1379" y="6056"/>
                    </a:lnTo>
                    <a:lnTo>
                      <a:pt x="1379" y="5876"/>
                    </a:lnTo>
                    <a:cubicBezTo>
                      <a:pt x="1379" y="5636"/>
                      <a:pt x="1439" y="5396"/>
                      <a:pt x="1439" y="5097"/>
                    </a:cubicBezTo>
                    <a:cubicBezTo>
                      <a:pt x="1499" y="4257"/>
                      <a:pt x="1439" y="3358"/>
                      <a:pt x="1320" y="2519"/>
                    </a:cubicBezTo>
                    <a:cubicBezTo>
                      <a:pt x="1260" y="1619"/>
                      <a:pt x="1080" y="780"/>
                      <a:pt x="84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6" name="Picture 2" descr="Line logo png 8 » PNG Image">
              <a:extLst>
                <a:ext uri="{FF2B5EF4-FFF2-40B4-BE49-F238E27FC236}">
                  <a16:creationId xmlns:a16="http://schemas.microsoft.com/office/drawing/2014/main" id="{76A0D9DD-B9B9-482C-9949-3C0C31A0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0865" y="2577346"/>
              <a:ext cx="544894" cy="546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7" name="Google Shape;777;p59">
              <a:extLst>
                <a:ext uri="{FF2B5EF4-FFF2-40B4-BE49-F238E27FC236}">
                  <a16:creationId xmlns:a16="http://schemas.microsoft.com/office/drawing/2014/main" id="{108A2607-8A64-4980-83A9-354C0038837F}"/>
                </a:ext>
              </a:extLst>
            </p:cNvPr>
            <p:cNvGrpSpPr/>
            <p:nvPr/>
          </p:nvGrpSpPr>
          <p:grpSpPr>
            <a:xfrm>
              <a:off x="2176693" y="2064418"/>
              <a:ext cx="869735" cy="1773848"/>
              <a:chOff x="5657063" y="984250"/>
              <a:chExt cx="1690567" cy="3447951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38" name="Google Shape;778;p59">
                <a:extLst>
                  <a:ext uri="{FF2B5EF4-FFF2-40B4-BE49-F238E27FC236}">
                    <a16:creationId xmlns:a16="http://schemas.microsoft.com/office/drawing/2014/main" id="{28265AF9-9FF8-4CF2-9789-91E0C8CA35A4}"/>
                  </a:ext>
                </a:extLst>
              </p:cNvPr>
              <p:cNvSpPr/>
              <p:nvPr/>
            </p:nvSpPr>
            <p:spPr>
              <a:xfrm>
                <a:off x="5657063" y="984250"/>
                <a:ext cx="1690567" cy="3447951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9670" extrusionOk="0">
                    <a:moveTo>
                      <a:pt x="8161" y="2281"/>
                    </a:moveTo>
                    <a:cubicBezTo>
                      <a:pt x="8328" y="2281"/>
                      <a:pt x="8474" y="2427"/>
                      <a:pt x="8474" y="2595"/>
                    </a:cubicBezTo>
                    <a:lnTo>
                      <a:pt x="8474" y="2616"/>
                    </a:lnTo>
                    <a:cubicBezTo>
                      <a:pt x="8474" y="2804"/>
                      <a:pt x="8328" y="2929"/>
                      <a:pt x="8161" y="2929"/>
                    </a:cubicBezTo>
                    <a:lnTo>
                      <a:pt x="6026" y="2929"/>
                    </a:lnTo>
                    <a:cubicBezTo>
                      <a:pt x="5838" y="2929"/>
                      <a:pt x="5692" y="2804"/>
                      <a:pt x="5692" y="2616"/>
                    </a:cubicBezTo>
                    <a:lnTo>
                      <a:pt x="5692" y="2595"/>
                    </a:lnTo>
                    <a:cubicBezTo>
                      <a:pt x="5692" y="2427"/>
                      <a:pt x="5838" y="2281"/>
                      <a:pt x="6026" y="2281"/>
                    </a:cubicBezTo>
                    <a:close/>
                    <a:moveTo>
                      <a:pt x="13036" y="4248"/>
                    </a:moveTo>
                    <a:lnTo>
                      <a:pt x="13036" y="25422"/>
                    </a:lnTo>
                    <a:lnTo>
                      <a:pt x="1151" y="25422"/>
                    </a:lnTo>
                    <a:lnTo>
                      <a:pt x="1151" y="4248"/>
                    </a:lnTo>
                    <a:close/>
                    <a:moveTo>
                      <a:pt x="1988" y="0"/>
                    </a:moveTo>
                    <a:cubicBezTo>
                      <a:pt x="900" y="0"/>
                      <a:pt x="0" y="900"/>
                      <a:pt x="0" y="2009"/>
                    </a:cubicBezTo>
                    <a:lnTo>
                      <a:pt x="0" y="27661"/>
                    </a:lnTo>
                    <a:cubicBezTo>
                      <a:pt x="0" y="28770"/>
                      <a:pt x="900" y="29670"/>
                      <a:pt x="1988" y="29670"/>
                    </a:cubicBezTo>
                    <a:lnTo>
                      <a:pt x="12010" y="29670"/>
                    </a:lnTo>
                    <a:cubicBezTo>
                      <a:pt x="13119" y="29670"/>
                      <a:pt x="14019" y="28770"/>
                      <a:pt x="14019" y="27661"/>
                    </a:cubicBezTo>
                    <a:lnTo>
                      <a:pt x="14019" y="2009"/>
                    </a:lnTo>
                    <a:cubicBezTo>
                      <a:pt x="14019" y="900"/>
                      <a:pt x="13119" y="0"/>
                      <a:pt x="120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79;p59">
                <a:extLst>
                  <a:ext uri="{FF2B5EF4-FFF2-40B4-BE49-F238E27FC236}">
                    <a16:creationId xmlns:a16="http://schemas.microsoft.com/office/drawing/2014/main" id="{7675D692-E665-4B33-AF67-F05C2C78EFBA}"/>
                  </a:ext>
                </a:extLst>
              </p:cNvPr>
              <p:cNvSpPr/>
              <p:nvPr/>
            </p:nvSpPr>
            <p:spPr>
              <a:xfrm>
                <a:off x="6376650" y="4058925"/>
                <a:ext cx="251400" cy="2514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97919-7B09-4809-ABAD-C1ACE3ED7030}"/>
              </a:ext>
            </a:extLst>
          </p:cNvPr>
          <p:cNvGrpSpPr/>
          <p:nvPr/>
        </p:nvGrpSpPr>
        <p:grpSpPr>
          <a:xfrm>
            <a:off x="4663564" y="1900941"/>
            <a:ext cx="2425665" cy="2016910"/>
            <a:chOff x="4663564" y="1900941"/>
            <a:chExt cx="2425665" cy="2016910"/>
          </a:xfrm>
        </p:grpSpPr>
        <p:grpSp>
          <p:nvGrpSpPr>
            <p:cNvPr id="47" name="Google Shape;1699;p33">
              <a:extLst>
                <a:ext uri="{FF2B5EF4-FFF2-40B4-BE49-F238E27FC236}">
                  <a16:creationId xmlns:a16="http://schemas.microsoft.com/office/drawing/2014/main" id="{EC0229BA-CBB4-43DA-A754-999695109F44}"/>
                </a:ext>
              </a:extLst>
            </p:cNvPr>
            <p:cNvGrpSpPr/>
            <p:nvPr/>
          </p:nvGrpSpPr>
          <p:grpSpPr>
            <a:xfrm>
              <a:off x="5354788" y="2090313"/>
              <a:ext cx="1066077" cy="1570746"/>
              <a:chOff x="1982800" y="238550"/>
              <a:chExt cx="3509000" cy="5170125"/>
            </a:xfrm>
          </p:grpSpPr>
          <p:sp>
            <p:nvSpPr>
              <p:cNvPr id="48" name="Google Shape;1700;p33">
                <a:extLst>
                  <a:ext uri="{FF2B5EF4-FFF2-40B4-BE49-F238E27FC236}">
                    <a16:creationId xmlns:a16="http://schemas.microsoft.com/office/drawing/2014/main" id="{978F746A-6A07-4D07-B371-4059BF1116AA}"/>
                  </a:ext>
                </a:extLst>
              </p:cNvPr>
              <p:cNvSpPr/>
              <p:nvPr/>
            </p:nvSpPr>
            <p:spPr>
              <a:xfrm>
                <a:off x="2054750" y="2643100"/>
                <a:ext cx="3437050" cy="2520475"/>
              </a:xfrm>
              <a:custGeom>
                <a:avLst/>
                <a:gdLst/>
                <a:ahLst/>
                <a:cxnLst/>
                <a:rect l="l" t="t" r="r" b="b"/>
                <a:pathLst>
                  <a:path w="137482" h="100819" extrusionOk="0">
                    <a:moveTo>
                      <a:pt x="83790" y="1"/>
                    </a:moveTo>
                    <a:cubicBezTo>
                      <a:pt x="36086" y="1"/>
                      <a:pt x="32377" y="44820"/>
                      <a:pt x="32377" y="44820"/>
                    </a:cubicBezTo>
                    <a:cubicBezTo>
                      <a:pt x="32377" y="44820"/>
                      <a:pt x="24574" y="36248"/>
                      <a:pt x="17277" y="36248"/>
                    </a:cubicBezTo>
                    <a:cubicBezTo>
                      <a:pt x="15461" y="36248"/>
                      <a:pt x="13677" y="36779"/>
                      <a:pt x="12052" y="38105"/>
                    </a:cubicBezTo>
                    <a:cubicBezTo>
                      <a:pt x="1" y="47938"/>
                      <a:pt x="22065" y="89188"/>
                      <a:pt x="22065" y="89188"/>
                    </a:cubicBezTo>
                    <a:cubicBezTo>
                      <a:pt x="22065" y="89188"/>
                      <a:pt x="10493" y="89488"/>
                      <a:pt x="14570" y="96743"/>
                    </a:cubicBezTo>
                    <a:cubicBezTo>
                      <a:pt x="16182" y="99630"/>
                      <a:pt x="35338" y="100818"/>
                      <a:pt x="57869" y="100818"/>
                    </a:cubicBezTo>
                    <a:cubicBezTo>
                      <a:pt x="91482" y="100818"/>
                      <a:pt x="132604" y="98174"/>
                      <a:pt x="134184" y="94584"/>
                    </a:cubicBezTo>
                    <a:cubicBezTo>
                      <a:pt x="137481" y="87210"/>
                      <a:pt x="126210" y="85591"/>
                      <a:pt x="126210" y="85591"/>
                    </a:cubicBezTo>
                    <a:cubicBezTo>
                      <a:pt x="135023" y="69223"/>
                      <a:pt x="136642" y="41163"/>
                      <a:pt x="125610" y="34867"/>
                    </a:cubicBezTo>
                    <a:cubicBezTo>
                      <a:pt x="124435" y="34205"/>
                      <a:pt x="123293" y="33922"/>
                      <a:pt x="122199" y="33922"/>
                    </a:cubicBezTo>
                    <a:cubicBezTo>
                      <a:pt x="115868" y="33922"/>
                      <a:pt x="111160" y="43381"/>
                      <a:pt x="111160" y="43381"/>
                    </a:cubicBezTo>
                    <a:cubicBezTo>
                      <a:pt x="109122" y="25094"/>
                      <a:pt x="93473" y="572"/>
                      <a:pt x="93473" y="572"/>
                    </a:cubicBezTo>
                    <a:cubicBezTo>
                      <a:pt x="90059" y="183"/>
                      <a:pt x="86835" y="1"/>
                      <a:pt x="837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01;p33">
                <a:extLst>
                  <a:ext uri="{FF2B5EF4-FFF2-40B4-BE49-F238E27FC236}">
                    <a16:creationId xmlns:a16="http://schemas.microsoft.com/office/drawing/2014/main" id="{108D0984-EB35-4BFD-B51A-06EA5980D03F}"/>
                  </a:ext>
                </a:extLst>
              </p:cNvPr>
              <p:cNvSpPr/>
              <p:nvPr/>
            </p:nvSpPr>
            <p:spPr>
              <a:xfrm>
                <a:off x="2392000" y="4100325"/>
                <a:ext cx="3048825" cy="1063250"/>
              </a:xfrm>
              <a:custGeom>
                <a:avLst/>
                <a:gdLst/>
                <a:ahLst/>
                <a:cxnLst/>
                <a:rect l="l" t="t" r="r" b="b"/>
                <a:pathLst>
                  <a:path w="121953" h="42530" extrusionOk="0">
                    <a:moveTo>
                      <a:pt x="80911" y="0"/>
                    </a:moveTo>
                    <a:cubicBezTo>
                      <a:pt x="79378" y="0"/>
                      <a:pt x="78007" y="1458"/>
                      <a:pt x="76985" y="2480"/>
                    </a:cubicBezTo>
                    <a:cubicBezTo>
                      <a:pt x="73928" y="5478"/>
                      <a:pt x="71829" y="9255"/>
                      <a:pt x="68711" y="12193"/>
                    </a:cubicBezTo>
                    <a:cubicBezTo>
                      <a:pt x="66441" y="14413"/>
                      <a:pt x="63363" y="16846"/>
                      <a:pt x="60015" y="16846"/>
                    </a:cubicBezTo>
                    <a:cubicBezTo>
                      <a:pt x="59384" y="16846"/>
                      <a:pt x="58745" y="16759"/>
                      <a:pt x="58099" y="16570"/>
                    </a:cubicBezTo>
                    <a:cubicBezTo>
                      <a:pt x="56240" y="16090"/>
                      <a:pt x="53602" y="14111"/>
                      <a:pt x="53123" y="12193"/>
                    </a:cubicBezTo>
                    <a:lnTo>
                      <a:pt x="53123" y="12193"/>
                    </a:lnTo>
                    <a:cubicBezTo>
                      <a:pt x="52091" y="14371"/>
                      <a:pt x="54348" y="32998"/>
                      <a:pt x="49043" y="32998"/>
                    </a:cubicBezTo>
                    <a:cubicBezTo>
                      <a:pt x="48800" y="32998"/>
                      <a:pt x="48541" y="32959"/>
                      <a:pt x="48266" y="32878"/>
                    </a:cubicBezTo>
                    <a:cubicBezTo>
                      <a:pt x="42210" y="31079"/>
                      <a:pt x="44429" y="9914"/>
                      <a:pt x="44429" y="9914"/>
                    </a:cubicBezTo>
                    <a:lnTo>
                      <a:pt x="40891" y="7156"/>
                    </a:lnTo>
                    <a:lnTo>
                      <a:pt x="17988" y="29820"/>
                    </a:lnTo>
                    <a:cubicBezTo>
                      <a:pt x="17988" y="29820"/>
                      <a:pt x="20566" y="36176"/>
                      <a:pt x="12652" y="37255"/>
                    </a:cubicBezTo>
                    <a:cubicBezTo>
                      <a:pt x="11977" y="37340"/>
                      <a:pt x="11303" y="37379"/>
                      <a:pt x="10635" y="37379"/>
                    </a:cubicBezTo>
                    <a:cubicBezTo>
                      <a:pt x="6617" y="37379"/>
                      <a:pt x="2820" y="35962"/>
                      <a:pt x="301" y="34677"/>
                    </a:cubicBezTo>
                    <a:lnTo>
                      <a:pt x="301" y="34677"/>
                    </a:lnTo>
                    <a:cubicBezTo>
                      <a:pt x="1" y="35696"/>
                      <a:pt x="181" y="36955"/>
                      <a:pt x="1020" y="38454"/>
                    </a:cubicBezTo>
                    <a:cubicBezTo>
                      <a:pt x="2656" y="41341"/>
                      <a:pt x="21827" y="42529"/>
                      <a:pt x="44366" y="42529"/>
                    </a:cubicBezTo>
                    <a:cubicBezTo>
                      <a:pt x="77992" y="42529"/>
                      <a:pt x="119114" y="39885"/>
                      <a:pt x="120694" y="36295"/>
                    </a:cubicBezTo>
                    <a:cubicBezTo>
                      <a:pt x="121953" y="33477"/>
                      <a:pt x="121114" y="31499"/>
                      <a:pt x="119555" y="30120"/>
                    </a:cubicBezTo>
                    <a:cubicBezTo>
                      <a:pt x="119375" y="30899"/>
                      <a:pt x="119075" y="31739"/>
                      <a:pt x="118835" y="32638"/>
                    </a:cubicBezTo>
                    <a:cubicBezTo>
                      <a:pt x="117906" y="35531"/>
                      <a:pt x="108508" y="37042"/>
                      <a:pt x="99933" y="37042"/>
                    </a:cubicBezTo>
                    <a:cubicBezTo>
                      <a:pt x="94115" y="37042"/>
                      <a:pt x="88676" y="36346"/>
                      <a:pt x="86519" y="34916"/>
                    </a:cubicBezTo>
                    <a:cubicBezTo>
                      <a:pt x="83341" y="32818"/>
                      <a:pt x="83641" y="26043"/>
                      <a:pt x="83581" y="22745"/>
                    </a:cubicBezTo>
                    <a:cubicBezTo>
                      <a:pt x="83521" y="19448"/>
                      <a:pt x="83581" y="16150"/>
                      <a:pt x="83820" y="12852"/>
                    </a:cubicBezTo>
                    <a:cubicBezTo>
                      <a:pt x="83940" y="10094"/>
                      <a:pt x="84600" y="7096"/>
                      <a:pt x="84360" y="4338"/>
                    </a:cubicBezTo>
                    <a:cubicBezTo>
                      <a:pt x="84240" y="2719"/>
                      <a:pt x="83401" y="681"/>
                      <a:pt x="81722" y="141"/>
                    </a:cubicBezTo>
                    <a:cubicBezTo>
                      <a:pt x="81447" y="44"/>
                      <a:pt x="81177" y="0"/>
                      <a:pt x="80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02;p33">
                <a:extLst>
                  <a:ext uri="{FF2B5EF4-FFF2-40B4-BE49-F238E27FC236}">
                    <a16:creationId xmlns:a16="http://schemas.microsoft.com/office/drawing/2014/main" id="{A932E214-7DC9-48CC-B0A9-EFD7606CF193}"/>
                  </a:ext>
                </a:extLst>
              </p:cNvPr>
              <p:cNvSpPr/>
              <p:nvPr/>
            </p:nvSpPr>
            <p:spPr>
              <a:xfrm>
                <a:off x="3869950" y="2745825"/>
                <a:ext cx="1602350" cy="2117400"/>
              </a:xfrm>
              <a:custGeom>
                <a:avLst/>
                <a:gdLst/>
                <a:ahLst/>
                <a:cxnLst/>
                <a:rect l="l" t="t" r="r" b="b"/>
                <a:pathLst>
                  <a:path w="64094" h="84696" extrusionOk="0">
                    <a:moveTo>
                      <a:pt x="53664" y="81538"/>
                    </a:moveTo>
                    <a:cubicBezTo>
                      <a:pt x="53663" y="81539"/>
                      <a:pt x="53662" y="81541"/>
                      <a:pt x="53662" y="81542"/>
                    </a:cubicBezTo>
                    <a:lnTo>
                      <a:pt x="54021" y="81602"/>
                    </a:lnTo>
                    <a:cubicBezTo>
                      <a:pt x="53902" y="81579"/>
                      <a:pt x="53783" y="81558"/>
                      <a:pt x="53664" y="81538"/>
                    </a:cubicBezTo>
                    <a:close/>
                    <a:moveTo>
                      <a:pt x="23024" y="0"/>
                    </a:moveTo>
                    <a:cubicBezTo>
                      <a:pt x="20565" y="3058"/>
                      <a:pt x="16968" y="5097"/>
                      <a:pt x="13071" y="5636"/>
                    </a:cubicBezTo>
                    <a:cubicBezTo>
                      <a:pt x="2279" y="7495"/>
                      <a:pt x="8454" y="15649"/>
                      <a:pt x="4257" y="22964"/>
                    </a:cubicBezTo>
                    <a:cubicBezTo>
                      <a:pt x="2758" y="25602"/>
                      <a:pt x="480" y="27341"/>
                      <a:pt x="180" y="30458"/>
                    </a:cubicBezTo>
                    <a:cubicBezTo>
                      <a:pt x="0" y="31957"/>
                      <a:pt x="180" y="33396"/>
                      <a:pt x="720" y="34775"/>
                    </a:cubicBezTo>
                    <a:cubicBezTo>
                      <a:pt x="1319" y="36334"/>
                      <a:pt x="2099" y="37833"/>
                      <a:pt x="3058" y="39212"/>
                    </a:cubicBezTo>
                    <a:cubicBezTo>
                      <a:pt x="4437" y="41311"/>
                      <a:pt x="4377" y="43589"/>
                      <a:pt x="5336" y="45867"/>
                    </a:cubicBezTo>
                    <a:cubicBezTo>
                      <a:pt x="6356" y="48446"/>
                      <a:pt x="8394" y="50484"/>
                      <a:pt x="9533" y="53002"/>
                    </a:cubicBezTo>
                    <a:cubicBezTo>
                      <a:pt x="10751" y="55553"/>
                      <a:pt x="7821" y="75980"/>
                      <a:pt x="14614" y="75980"/>
                    </a:cubicBezTo>
                    <a:cubicBezTo>
                      <a:pt x="14847" y="75980"/>
                      <a:pt x="15092" y="75956"/>
                      <a:pt x="15349" y="75906"/>
                    </a:cubicBezTo>
                    <a:cubicBezTo>
                      <a:pt x="19726" y="75066"/>
                      <a:pt x="17987" y="65353"/>
                      <a:pt x="18227" y="62416"/>
                    </a:cubicBezTo>
                    <a:lnTo>
                      <a:pt x="18227" y="62416"/>
                    </a:lnTo>
                    <a:cubicBezTo>
                      <a:pt x="22364" y="65773"/>
                      <a:pt x="19246" y="72428"/>
                      <a:pt x="20446" y="76925"/>
                    </a:cubicBezTo>
                    <a:cubicBezTo>
                      <a:pt x="21345" y="80163"/>
                      <a:pt x="24643" y="83760"/>
                      <a:pt x="28000" y="84420"/>
                    </a:cubicBezTo>
                    <a:cubicBezTo>
                      <a:pt x="29033" y="84612"/>
                      <a:pt x="30064" y="84695"/>
                      <a:pt x="31092" y="84695"/>
                    </a:cubicBezTo>
                    <a:cubicBezTo>
                      <a:pt x="37659" y="84695"/>
                      <a:pt x="44155" y="81307"/>
                      <a:pt x="50790" y="81307"/>
                    </a:cubicBezTo>
                    <a:cubicBezTo>
                      <a:pt x="51745" y="81307"/>
                      <a:pt x="52703" y="81377"/>
                      <a:pt x="53664" y="81538"/>
                    </a:cubicBezTo>
                    <a:lnTo>
                      <a:pt x="53664" y="81538"/>
                    </a:lnTo>
                    <a:cubicBezTo>
                      <a:pt x="62475" y="65109"/>
                      <a:pt x="64093" y="37113"/>
                      <a:pt x="53062" y="30818"/>
                    </a:cubicBezTo>
                    <a:cubicBezTo>
                      <a:pt x="51874" y="30139"/>
                      <a:pt x="50719" y="29850"/>
                      <a:pt x="49613" y="29850"/>
                    </a:cubicBezTo>
                    <a:cubicBezTo>
                      <a:pt x="43302" y="29850"/>
                      <a:pt x="38612" y="39272"/>
                      <a:pt x="38612" y="39272"/>
                    </a:cubicBezTo>
                    <a:cubicBezTo>
                      <a:pt x="36994" y="25182"/>
                      <a:pt x="27401" y="7375"/>
                      <a:pt x="2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03;p33">
                <a:extLst>
                  <a:ext uri="{FF2B5EF4-FFF2-40B4-BE49-F238E27FC236}">
                    <a16:creationId xmlns:a16="http://schemas.microsoft.com/office/drawing/2014/main" id="{0BADFADF-295D-4B37-B519-20A202944676}"/>
                  </a:ext>
                </a:extLst>
              </p:cNvPr>
              <p:cNvSpPr/>
              <p:nvPr/>
            </p:nvSpPr>
            <p:spPr>
              <a:xfrm>
                <a:off x="3869950" y="3253950"/>
                <a:ext cx="1510925" cy="1609275"/>
              </a:xfrm>
              <a:custGeom>
                <a:avLst/>
                <a:gdLst/>
                <a:ahLst/>
                <a:cxnLst/>
                <a:rect l="l" t="t" r="r" b="b"/>
                <a:pathLst>
                  <a:path w="60437" h="64371" extrusionOk="0">
                    <a:moveTo>
                      <a:pt x="18527" y="1"/>
                    </a:moveTo>
                    <a:lnTo>
                      <a:pt x="18527" y="1"/>
                    </a:lnTo>
                    <a:cubicBezTo>
                      <a:pt x="18524" y="7"/>
                      <a:pt x="18521" y="13"/>
                      <a:pt x="18519" y="19"/>
                    </a:cubicBezTo>
                    <a:lnTo>
                      <a:pt x="18519" y="19"/>
                    </a:lnTo>
                    <a:cubicBezTo>
                      <a:pt x="18521" y="13"/>
                      <a:pt x="18524" y="7"/>
                      <a:pt x="18527" y="1"/>
                    </a:cubicBezTo>
                    <a:close/>
                    <a:moveTo>
                      <a:pt x="53603" y="61155"/>
                    </a:moveTo>
                    <a:lnTo>
                      <a:pt x="53603" y="61155"/>
                    </a:lnTo>
                    <a:cubicBezTo>
                      <a:pt x="53602" y="61156"/>
                      <a:pt x="53602" y="61156"/>
                      <a:pt x="53602" y="61157"/>
                    </a:cubicBezTo>
                    <a:lnTo>
                      <a:pt x="53961" y="61217"/>
                    </a:lnTo>
                    <a:cubicBezTo>
                      <a:pt x="53842" y="61195"/>
                      <a:pt x="53722" y="61174"/>
                      <a:pt x="53603" y="61155"/>
                    </a:cubicBezTo>
                    <a:close/>
                    <a:moveTo>
                      <a:pt x="18519" y="19"/>
                    </a:moveTo>
                    <a:lnTo>
                      <a:pt x="18519" y="19"/>
                    </a:lnTo>
                    <a:cubicBezTo>
                      <a:pt x="17984" y="1213"/>
                      <a:pt x="17627" y="2526"/>
                      <a:pt x="17568" y="3898"/>
                    </a:cubicBezTo>
                    <a:cubicBezTo>
                      <a:pt x="17088" y="8814"/>
                      <a:pt x="17028" y="13731"/>
                      <a:pt x="16788" y="18707"/>
                    </a:cubicBezTo>
                    <a:cubicBezTo>
                      <a:pt x="16728" y="20866"/>
                      <a:pt x="15589" y="22904"/>
                      <a:pt x="15649" y="25063"/>
                    </a:cubicBezTo>
                    <a:cubicBezTo>
                      <a:pt x="15769" y="27341"/>
                      <a:pt x="16368" y="29440"/>
                      <a:pt x="15889" y="31778"/>
                    </a:cubicBezTo>
                    <a:cubicBezTo>
                      <a:pt x="15769" y="32318"/>
                      <a:pt x="15349" y="34236"/>
                      <a:pt x="14630" y="34356"/>
                    </a:cubicBezTo>
                    <a:cubicBezTo>
                      <a:pt x="14576" y="34364"/>
                      <a:pt x="14526" y="34368"/>
                      <a:pt x="14478" y="34368"/>
                    </a:cubicBezTo>
                    <a:cubicBezTo>
                      <a:pt x="13446" y="34368"/>
                      <a:pt x="13610" y="32591"/>
                      <a:pt x="13610" y="32018"/>
                    </a:cubicBezTo>
                    <a:cubicBezTo>
                      <a:pt x="13610" y="29799"/>
                      <a:pt x="11752" y="28600"/>
                      <a:pt x="11212" y="26442"/>
                    </a:cubicBezTo>
                    <a:cubicBezTo>
                      <a:pt x="10553" y="23864"/>
                      <a:pt x="9054" y="21525"/>
                      <a:pt x="7015" y="19786"/>
                    </a:cubicBezTo>
                    <a:cubicBezTo>
                      <a:pt x="5516" y="18647"/>
                      <a:pt x="4077" y="17868"/>
                      <a:pt x="2938" y="16309"/>
                    </a:cubicBezTo>
                    <a:cubicBezTo>
                      <a:pt x="1979" y="14930"/>
                      <a:pt x="840" y="13731"/>
                      <a:pt x="240" y="12172"/>
                    </a:cubicBezTo>
                    <a:lnTo>
                      <a:pt x="240" y="12172"/>
                    </a:lnTo>
                    <a:cubicBezTo>
                      <a:pt x="0" y="12891"/>
                      <a:pt x="480" y="13731"/>
                      <a:pt x="720" y="14450"/>
                    </a:cubicBezTo>
                    <a:cubicBezTo>
                      <a:pt x="1319" y="16009"/>
                      <a:pt x="2159" y="17508"/>
                      <a:pt x="3058" y="18887"/>
                    </a:cubicBezTo>
                    <a:cubicBezTo>
                      <a:pt x="4437" y="20986"/>
                      <a:pt x="4437" y="23264"/>
                      <a:pt x="5336" y="25542"/>
                    </a:cubicBezTo>
                    <a:cubicBezTo>
                      <a:pt x="6356" y="28121"/>
                      <a:pt x="8394" y="30159"/>
                      <a:pt x="9593" y="32677"/>
                    </a:cubicBezTo>
                    <a:cubicBezTo>
                      <a:pt x="10753" y="35228"/>
                      <a:pt x="7821" y="55655"/>
                      <a:pt x="14614" y="55655"/>
                    </a:cubicBezTo>
                    <a:cubicBezTo>
                      <a:pt x="14847" y="55655"/>
                      <a:pt x="15092" y="55631"/>
                      <a:pt x="15349" y="55581"/>
                    </a:cubicBezTo>
                    <a:cubicBezTo>
                      <a:pt x="19726" y="54741"/>
                      <a:pt x="17987" y="45028"/>
                      <a:pt x="18227" y="42091"/>
                    </a:cubicBezTo>
                    <a:lnTo>
                      <a:pt x="18227" y="42091"/>
                    </a:lnTo>
                    <a:cubicBezTo>
                      <a:pt x="22424" y="45448"/>
                      <a:pt x="19246" y="52103"/>
                      <a:pt x="20505" y="56600"/>
                    </a:cubicBezTo>
                    <a:cubicBezTo>
                      <a:pt x="21345" y="59838"/>
                      <a:pt x="24702" y="63435"/>
                      <a:pt x="28000" y="64095"/>
                    </a:cubicBezTo>
                    <a:cubicBezTo>
                      <a:pt x="29025" y="64287"/>
                      <a:pt x="30049" y="64370"/>
                      <a:pt x="31072" y="64370"/>
                    </a:cubicBezTo>
                    <a:cubicBezTo>
                      <a:pt x="37638" y="64370"/>
                      <a:pt x="44163" y="60941"/>
                      <a:pt x="50833" y="60941"/>
                    </a:cubicBezTo>
                    <a:cubicBezTo>
                      <a:pt x="51754" y="60941"/>
                      <a:pt x="52676" y="61007"/>
                      <a:pt x="53603" y="61155"/>
                    </a:cubicBezTo>
                    <a:lnTo>
                      <a:pt x="53603" y="61155"/>
                    </a:lnTo>
                    <a:cubicBezTo>
                      <a:pt x="57199" y="54440"/>
                      <a:pt x="59597" y="45747"/>
                      <a:pt x="60437" y="37414"/>
                    </a:cubicBezTo>
                    <a:lnTo>
                      <a:pt x="60437" y="37414"/>
                    </a:lnTo>
                    <a:cubicBezTo>
                      <a:pt x="57694" y="43886"/>
                      <a:pt x="52694" y="51160"/>
                      <a:pt x="44473" y="51160"/>
                    </a:cubicBezTo>
                    <a:cubicBezTo>
                      <a:pt x="43707" y="51160"/>
                      <a:pt x="42913" y="51097"/>
                      <a:pt x="42090" y="50964"/>
                    </a:cubicBezTo>
                    <a:cubicBezTo>
                      <a:pt x="30039" y="49046"/>
                      <a:pt x="38373" y="25123"/>
                      <a:pt x="44009" y="11872"/>
                    </a:cubicBezTo>
                    <a:lnTo>
                      <a:pt x="44009" y="11872"/>
                    </a:lnTo>
                    <a:cubicBezTo>
                      <a:pt x="41790" y="13851"/>
                      <a:pt x="39931" y="16249"/>
                      <a:pt x="38552" y="18947"/>
                    </a:cubicBezTo>
                    <a:cubicBezTo>
                      <a:pt x="38193" y="15949"/>
                      <a:pt x="37593" y="13011"/>
                      <a:pt x="36754" y="10073"/>
                    </a:cubicBezTo>
                    <a:cubicBezTo>
                      <a:pt x="34895" y="15949"/>
                      <a:pt x="31538" y="24403"/>
                      <a:pt x="27221" y="25602"/>
                    </a:cubicBezTo>
                    <a:cubicBezTo>
                      <a:pt x="26947" y="25682"/>
                      <a:pt x="26683" y="25720"/>
                      <a:pt x="26429" y="25720"/>
                    </a:cubicBezTo>
                    <a:cubicBezTo>
                      <a:pt x="23076" y="25720"/>
                      <a:pt x="21478" y="19134"/>
                      <a:pt x="20865" y="16849"/>
                    </a:cubicBezTo>
                    <a:cubicBezTo>
                      <a:pt x="20206" y="14210"/>
                      <a:pt x="19666" y="11512"/>
                      <a:pt x="19246" y="8814"/>
                    </a:cubicBezTo>
                    <a:cubicBezTo>
                      <a:pt x="19067" y="7615"/>
                      <a:pt x="19007" y="6356"/>
                      <a:pt x="19067" y="5157"/>
                    </a:cubicBezTo>
                    <a:cubicBezTo>
                      <a:pt x="19067" y="3966"/>
                      <a:pt x="18120" y="941"/>
                      <a:pt x="18519" y="19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04;p33">
                <a:extLst>
                  <a:ext uri="{FF2B5EF4-FFF2-40B4-BE49-F238E27FC236}">
                    <a16:creationId xmlns:a16="http://schemas.microsoft.com/office/drawing/2014/main" id="{F6D53687-0199-4F6A-BA47-4486D28402D7}"/>
                  </a:ext>
                </a:extLst>
              </p:cNvPr>
              <p:cNvSpPr/>
              <p:nvPr/>
            </p:nvSpPr>
            <p:spPr>
              <a:xfrm>
                <a:off x="2080186" y="3541494"/>
                <a:ext cx="1277253" cy="1397068"/>
              </a:xfrm>
              <a:custGeom>
                <a:avLst/>
                <a:gdLst/>
                <a:ahLst/>
                <a:cxnLst/>
                <a:rect l="l" t="t" r="r" b="b"/>
                <a:pathLst>
                  <a:path w="51085" h="55566" extrusionOk="0">
                    <a:moveTo>
                      <a:pt x="16239" y="1"/>
                    </a:moveTo>
                    <a:cubicBezTo>
                      <a:pt x="14430" y="1"/>
                      <a:pt x="12652" y="530"/>
                      <a:pt x="11033" y="1852"/>
                    </a:cubicBezTo>
                    <a:cubicBezTo>
                      <a:pt x="1" y="10905"/>
                      <a:pt x="17508" y="46160"/>
                      <a:pt x="20566" y="52096"/>
                    </a:cubicBezTo>
                    <a:cubicBezTo>
                      <a:pt x="20840" y="52104"/>
                      <a:pt x="21115" y="52108"/>
                      <a:pt x="21390" y="52108"/>
                    </a:cubicBezTo>
                    <a:cubicBezTo>
                      <a:pt x="23039" y="52108"/>
                      <a:pt x="24669" y="51976"/>
                      <a:pt x="25902" y="51976"/>
                    </a:cubicBezTo>
                    <a:cubicBezTo>
                      <a:pt x="30219" y="51976"/>
                      <a:pt x="33876" y="53355"/>
                      <a:pt x="38073" y="53895"/>
                    </a:cubicBezTo>
                    <a:cubicBezTo>
                      <a:pt x="40072" y="54219"/>
                      <a:pt x="40903" y="55565"/>
                      <a:pt x="42715" y="55565"/>
                    </a:cubicBezTo>
                    <a:cubicBezTo>
                      <a:pt x="42914" y="55565"/>
                      <a:pt x="43124" y="55549"/>
                      <a:pt x="43350" y="55513"/>
                    </a:cubicBezTo>
                    <a:cubicBezTo>
                      <a:pt x="44789" y="55334"/>
                      <a:pt x="47247" y="54194"/>
                      <a:pt x="48086" y="52935"/>
                    </a:cubicBezTo>
                    <a:cubicBezTo>
                      <a:pt x="51084" y="48439"/>
                      <a:pt x="47247" y="42743"/>
                      <a:pt x="45868" y="38666"/>
                    </a:cubicBezTo>
                    <a:cubicBezTo>
                      <a:pt x="45088" y="36267"/>
                      <a:pt x="45928" y="34528"/>
                      <a:pt x="45868" y="32190"/>
                    </a:cubicBezTo>
                    <a:cubicBezTo>
                      <a:pt x="45808" y="29612"/>
                      <a:pt x="44069" y="26134"/>
                      <a:pt x="43110" y="23676"/>
                    </a:cubicBezTo>
                    <a:cubicBezTo>
                      <a:pt x="41251" y="18760"/>
                      <a:pt x="37654" y="13843"/>
                      <a:pt x="34476" y="9646"/>
                    </a:cubicBezTo>
                    <a:cubicBezTo>
                      <a:pt x="33637" y="8507"/>
                      <a:pt x="32677" y="7188"/>
                      <a:pt x="31718" y="5929"/>
                    </a:cubicBezTo>
                    <a:cubicBezTo>
                      <a:pt x="31418" y="7608"/>
                      <a:pt x="31358" y="8627"/>
                      <a:pt x="31358" y="8627"/>
                    </a:cubicBezTo>
                    <a:cubicBezTo>
                      <a:pt x="31358" y="8627"/>
                      <a:pt x="23541" y="1"/>
                      <a:pt x="16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05;p33">
                <a:extLst>
                  <a:ext uri="{FF2B5EF4-FFF2-40B4-BE49-F238E27FC236}">
                    <a16:creationId xmlns:a16="http://schemas.microsoft.com/office/drawing/2014/main" id="{3D61C477-FFF1-4BFF-9D28-84F1EDC7614E}"/>
                  </a:ext>
                </a:extLst>
              </p:cNvPr>
              <p:cNvSpPr/>
              <p:nvPr/>
            </p:nvSpPr>
            <p:spPr>
              <a:xfrm>
                <a:off x="2423502" y="3644455"/>
                <a:ext cx="933850" cy="1319692"/>
              </a:xfrm>
              <a:custGeom>
                <a:avLst/>
                <a:gdLst/>
                <a:ahLst/>
                <a:cxnLst/>
                <a:rect l="l" t="t" r="r" b="b"/>
                <a:pathLst>
                  <a:path w="37354" h="51616" extrusionOk="0">
                    <a:moveTo>
                      <a:pt x="12291" y="0"/>
                    </a:moveTo>
                    <a:cubicBezTo>
                      <a:pt x="13790" y="8814"/>
                      <a:pt x="17747" y="35975"/>
                      <a:pt x="10253" y="38673"/>
                    </a:cubicBezTo>
                    <a:cubicBezTo>
                      <a:pt x="9700" y="38876"/>
                      <a:pt x="9142" y="38972"/>
                      <a:pt x="8580" y="38972"/>
                    </a:cubicBezTo>
                    <a:cubicBezTo>
                      <a:pt x="5665" y="38972"/>
                      <a:pt x="2664" y="36405"/>
                      <a:pt x="0" y="33037"/>
                    </a:cubicBezTo>
                    <a:lnTo>
                      <a:pt x="0" y="33037"/>
                    </a:lnTo>
                    <a:cubicBezTo>
                      <a:pt x="2818" y="40172"/>
                      <a:pt x="5756" y="46047"/>
                      <a:pt x="6835" y="48146"/>
                    </a:cubicBezTo>
                    <a:cubicBezTo>
                      <a:pt x="7315" y="48176"/>
                      <a:pt x="7798" y="48187"/>
                      <a:pt x="8276" y="48187"/>
                    </a:cubicBezTo>
                    <a:cubicBezTo>
                      <a:pt x="9709" y="48187"/>
                      <a:pt x="11092" y="48086"/>
                      <a:pt x="12171" y="48086"/>
                    </a:cubicBezTo>
                    <a:cubicBezTo>
                      <a:pt x="16488" y="48086"/>
                      <a:pt x="20145" y="49405"/>
                      <a:pt x="24342" y="50005"/>
                    </a:cubicBezTo>
                    <a:cubicBezTo>
                      <a:pt x="26341" y="50275"/>
                      <a:pt x="27172" y="51615"/>
                      <a:pt x="28983" y="51615"/>
                    </a:cubicBezTo>
                    <a:cubicBezTo>
                      <a:pt x="29182" y="51615"/>
                      <a:pt x="29393" y="51599"/>
                      <a:pt x="29619" y="51563"/>
                    </a:cubicBezTo>
                    <a:cubicBezTo>
                      <a:pt x="31058" y="51384"/>
                      <a:pt x="33516" y="50184"/>
                      <a:pt x="34355" y="48985"/>
                    </a:cubicBezTo>
                    <a:cubicBezTo>
                      <a:pt x="37353" y="44489"/>
                      <a:pt x="33516" y="38793"/>
                      <a:pt x="32137" y="34716"/>
                    </a:cubicBezTo>
                    <a:cubicBezTo>
                      <a:pt x="31357" y="32317"/>
                      <a:pt x="32197" y="30578"/>
                      <a:pt x="32137" y="28240"/>
                    </a:cubicBezTo>
                    <a:cubicBezTo>
                      <a:pt x="32077" y="25662"/>
                      <a:pt x="30278" y="22184"/>
                      <a:pt x="29379" y="19726"/>
                    </a:cubicBezTo>
                    <a:cubicBezTo>
                      <a:pt x="28479" y="17508"/>
                      <a:pt x="27400" y="15409"/>
                      <a:pt x="26081" y="13371"/>
                    </a:cubicBezTo>
                    <a:cubicBezTo>
                      <a:pt x="25602" y="16309"/>
                      <a:pt x="24822" y="19906"/>
                      <a:pt x="23563" y="21105"/>
                    </a:cubicBezTo>
                    <a:cubicBezTo>
                      <a:pt x="21524" y="23204"/>
                      <a:pt x="24762" y="32377"/>
                      <a:pt x="21884" y="33936"/>
                    </a:cubicBezTo>
                    <a:cubicBezTo>
                      <a:pt x="21830" y="33964"/>
                      <a:pt x="21778" y="33977"/>
                      <a:pt x="21726" y="33977"/>
                    </a:cubicBezTo>
                    <a:cubicBezTo>
                      <a:pt x="19758" y="33977"/>
                      <a:pt x="19242" y="14344"/>
                      <a:pt x="19066" y="3478"/>
                    </a:cubicBezTo>
                    <a:cubicBezTo>
                      <a:pt x="18707" y="2998"/>
                      <a:pt x="18287" y="2519"/>
                      <a:pt x="17987" y="1979"/>
                    </a:cubicBezTo>
                    <a:cubicBezTo>
                      <a:pt x="17687" y="3658"/>
                      <a:pt x="17567" y="4677"/>
                      <a:pt x="17567" y="4677"/>
                    </a:cubicBezTo>
                    <a:cubicBezTo>
                      <a:pt x="15949" y="2938"/>
                      <a:pt x="14210" y="1379"/>
                      <a:pt x="1229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06;p33">
                <a:extLst>
                  <a:ext uri="{FF2B5EF4-FFF2-40B4-BE49-F238E27FC236}">
                    <a16:creationId xmlns:a16="http://schemas.microsoft.com/office/drawing/2014/main" id="{AA26E9A7-3E9E-4E46-9A95-95CB73B52497}"/>
                  </a:ext>
                </a:extLst>
              </p:cNvPr>
              <p:cNvSpPr/>
              <p:nvPr/>
            </p:nvSpPr>
            <p:spPr>
              <a:xfrm>
                <a:off x="4883225" y="4916275"/>
                <a:ext cx="290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11632" h="5936" extrusionOk="0">
                    <a:moveTo>
                      <a:pt x="3537" y="0"/>
                    </a:moveTo>
                    <a:cubicBezTo>
                      <a:pt x="2698" y="0"/>
                      <a:pt x="1859" y="60"/>
                      <a:pt x="1079" y="240"/>
                    </a:cubicBezTo>
                    <a:cubicBezTo>
                      <a:pt x="420" y="360"/>
                      <a:pt x="0" y="540"/>
                      <a:pt x="0" y="660"/>
                    </a:cubicBezTo>
                    <a:cubicBezTo>
                      <a:pt x="60" y="780"/>
                      <a:pt x="480" y="780"/>
                      <a:pt x="1139" y="780"/>
                    </a:cubicBezTo>
                    <a:cubicBezTo>
                      <a:pt x="1859" y="780"/>
                      <a:pt x="2638" y="839"/>
                      <a:pt x="3358" y="1019"/>
                    </a:cubicBezTo>
                    <a:cubicBezTo>
                      <a:pt x="4137" y="1139"/>
                      <a:pt x="4857" y="1319"/>
                      <a:pt x="5576" y="1619"/>
                    </a:cubicBezTo>
                    <a:cubicBezTo>
                      <a:pt x="6116" y="1799"/>
                      <a:pt x="6475" y="1979"/>
                      <a:pt x="6475" y="1979"/>
                    </a:cubicBezTo>
                    <a:cubicBezTo>
                      <a:pt x="6475" y="1979"/>
                      <a:pt x="6895" y="2099"/>
                      <a:pt x="7435" y="2338"/>
                    </a:cubicBezTo>
                    <a:cubicBezTo>
                      <a:pt x="8094" y="2638"/>
                      <a:pt x="8754" y="2998"/>
                      <a:pt x="9353" y="3478"/>
                    </a:cubicBezTo>
                    <a:cubicBezTo>
                      <a:pt x="9953" y="3897"/>
                      <a:pt x="10492" y="4437"/>
                      <a:pt x="10912" y="5096"/>
                    </a:cubicBezTo>
                    <a:cubicBezTo>
                      <a:pt x="11272" y="5576"/>
                      <a:pt x="11452" y="5936"/>
                      <a:pt x="11572" y="5936"/>
                    </a:cubicBezTo>
                    <a:cubicBezTo>
                      <a:pt x="11632" y="5876"/>
                      <a:pt x="11632" y="5516"/>
                      <a:pt x="11452" y="4797"/>
                    </a:cubicBezTo>
                    <a:cubicBezTo>
                      <a:pt x="11092" y="4017"/>
                      <a:pt x="10672" y="3298"/>
                      <a:pt x="10073" y="2698"/>
                    </a:cubicBezTo>
                    <a:cubicBezTo>
                      <a:pt x="9473" y="2099"/>
                      <a:pt x="8814" y="1619"/>
                      <a:pt x="8094" y="1199"/>
                    </a:cubicBezTo>
                    <a:cubicBezTo>
                      <a:pt x="7495" y="839"/>
                      <a:pt x="7075" y="660"/>
                      <a:pt x="7075" y="660"/>
                    </a:cubicBezTo>
                    <a:cubicBezTo>
                      <a:pt x="7075" y="660"/>
                      <a:pt x="6595" y="540"/>
                      <a:pt x="5936" y="360"/>
                    </a:cubicBezTo>
                    <a:cubicBezTo>
                      <a:pt x="5156" y="180"/>
                      <a:pt x="4317" y="60"/>
                      <a:pt x="353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7;p33">
                <a:extLst>
                  <a:ext uri="{FF2B5EF4-FFF2-40B4-BE49-F238E27FC236}">
                    <a16:creationId xmlns:a16="http://schemas.microsoft.com/office/drawing/2014/main" id="{7262C26D-0969-4F53-890A-2DA405075811}"/>
                  </a:ext>
                </a:extLst>
              </p:cNvPr>
              <p:cNvSpPr/>
              <p:nvPr/>
            </p:nvSpPr>
            <p:spPr>
              <a:xfrm>
                <a:off x="5104289" y="4822729"/>
                <a:ext cx="23985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8418" extrusionOk="0">
                    <a:moveTo>
                      <a:pt x="1835" y="1"/>
                    </a:moveTo>
                    <a:cubicBezTo>
                      <a:pt x="776" y="1"/>
                      <a:pt x="0" y="145"/>
                      <a:pt x="0" y="263"/>
                    </a:cubicBezTo>
                    <a:cubicBezTo>
                      <a:pt x="0" y="503"/>
                      <a:pt x="1799" y="623"/>
                      <a:pt x="3418" y="1102"/>
                    </a:cubicBezTo>
                    <a:cubicBezTo>
                      <a:pt x="4137" y="1342"/>
                      <a:pt x="4857" y="1642"/>
                      <a:pt x="5516" y="2062"/>
                    </a:cubicBezTo>
                    <a:cubicBezTo>
                      <a:pt x="5696" y="2182"/>
                      <a:pt x="5936" y="2301"/>
                      <a:pt x="6116" y="2481"/>
                    </a:cubicBezTo>
                    <a:lnTo>
                      <a:pt x="6356" y="2601"/>
                    </a:lnTo>
                    <a:lnTo>
                      <a:pt x="6536" y="2781"/>
                    </a:lnTo>
                    <a:cubicBezTo>
                      <a:pt x="6715" y="2901"/>
                      <a:pt x="6895" y="3081"/>
                      <a:pt x="7075" y="3261"/>
                    </a:cubicBezTo>
                    <a:cubicBezTo>
                      <a:pt x="7615" y="3740"/>
                      <a:pt x="8035" y="4400"/>
                      <a:pt x="8334" y="5059"/>
                    </a:cubicBezTo>
                    <a:cubicBezTo>
                      <a:pt x="8634" y="5779"/>
                      <a:pt x="8874" y="6558"/>
                      <a:pt x="8994" y="7278"/>
                    </a:cubicBezTo>
                    <a:cubicBezTo>
                      <a:pt x="9114" y="7937"/>
                      <a:pt x="9174" y="8417"/>
                      <a:pt x="9294" y="8417"/>
                    </a:cubicBezTo>
                    <a:cubicBezTo>
                      <a:pt x="9414" y="8417"/>
                      <a:pt x="9474" y="7937"/>
                      <a:pt x="9533" y="7278"/>
                    </a:cubicBezTo>
                    <a:cubicBezTo>
                      <a:pt x="9593" y="6379"/>
                      <a:pt x="9474" y="5539"/>
                      <a:pt x="9234" y="4700"/>
                    </a:cubicBezTo>
                    <a:cubicBezTo>
                      <a:pt x="8994" y="3860"/>
                      <a:pt x="8634" y="3081"/>
                      <a:pt x="8035" y="2361"/>
                    </a:cubicBezTo>
                    <a:cubicBezTo>
                      <a:pt x="7855" y="2122"/>
                      <a:pt x="7615" y="1942"/>
                      <a:pt x="7435" y="1762"/>
                    </a:cubicBezTo>
                    <a:lnTo>
                      <a:pt x="7195" y="1522"/>
                    </a:lnTo>
                    <a:lnTo>
                      <a:pt x="6895" y="1342"/>
                    </a:lnTo>
                    <a:cubicBezTo>
                      <a:pt x="6656" y="1162"/>
                      <a:pt x="6416" y="1042"/>
                      <a:pt x="6116" y="922"/>
                    </a:cubicBezTo>
                    <a:cubicBezTo>
                      <a:pt x="5336" y="563"/>
                      <a:pt x="4497" y="263"/>
                      <a:pt x="3658" y="143"/>
                    </a:cubicBezTo>
                    <a:cubicBezTo>
                      <a:pt x="3020" y="40"/>
                      <a:pt x="2389" y="1"/>
                      <a:pt x="183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8;p33">
                <a:extLst>
                  <a:ext uri="{FF2B5EF4-FFF2-40B4-BE49-F238E27FC236}">
                    <a16:creationId xmlns:a16="http://schemas.microsoft.com/office/drawing/2014/main" id="{D9320F8D-887A-41D6-80EE-0F1CAE9023B6}"/>
                  </a:ext>
                </a:extLst>
              </p:cNvPr>
              <p:cNvSpPr/>
              <p:nvPr/>
            </p:nvSpPr>
            <p:spPr>
              <a:xfrm>
                <a:off x="5167225" y="4780643"/>
                <a:ext cx="250325" cy="209075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8363" extrusionOk="0">
                    <a:moveTo>
                      <a:pt x="1508" y="1"/>
                    </a:moveTo>
                    <a:cubicBezTo>
                      <a:pt x="649" y="1"/>
                      <a:pt x="35" y="105"/>
                      <a:pt x="0" y="209"/>
                    </a:cubicBezTo>
                    <a:cubicBezTo>
                      <a:pt x="0" y="388"/>
                      <a:pt x="1799" y="628"/>
                      <a:pt x="3418" y="1168"/>
                    </a:cubicBezTo>
                    <a:cubicBezTo>
                      <a:pt x="4137" y="1408"/>
                      <a:pt x="4857" y="1708"/>
                      <a:pt x="5516" y="2127"/>
                    </a:cubicBezTo>
                    <a:cubicBezTo>
                      <a:pt x="5696" y="2247"/>
                      <a:pt x="5876" y="2367"/>
                      <a:pt x="6116" y="2547"/>
                    </a:cubicBezTo>
                    <a:lnTo>
                      <a:pt x="6296" y="2727"/>
                    </a:lnTo>
                    <a:lnTo>
                      <a:pt x="6535" y="2907"/>
                    </a:lnTo>
                    <a:cubicBezTo>
                      <a:pt x="6715" y="3027"/>
                      <a:pt x="6895" y="3206"/>
                      <a:pt x="7075" y="3326"/>
                    </a:cubicBezTo>
                    <a:cubicBezTo>
                      <a:pt x="7615" y="3866"/>
                      <a:pt x="8094" y="4466"/>
                      <a:pt x="8394" y="5125"/>
                    </a:cubicBezTo>
                    <a:cubicBezTo>
                      <a:pt x="8754" y="5845"/>
                      <a:pt x="9054" y="6564"/>
                      <a:pt x="9293" y="7284"/>
                    </a:cubicBezTo>
                    <a:cubicBezTo>
                      <a:pt x="9413" y="7943"/>
                      <a:pt x="9593" y="8363"/>
                      <a:pt x="9653" y="8363"/>
                    </a:cubicBezTo>
                    <a:cubicBezTo>
                      <a:pt x="9833" y="8363"/>
                      <a:pt x="10013" y="6564"/>
                      <a:pt x="9353" y="4765"/>
                    </a:cubicBezTo>
                    <a:cubicBezTo>
                      <a:pt x="9054" y="3926"/>
                      <a:pt x="8574" y="3146"/>
                      <a:pt x="8034" y="2487"/>
                    </a:cubicBezTo>
                    <a:cubicBezTo>
                      <a:pt x="7854" y="2247"/>
                      <a:pt x="7615" y="2067"/>
                      <a:pt x="7435" y="1887"/>
                    </a:cubicBezTo>
                    <a:lnTo>
                      <a:pt x="7195" y="1648"/>
                    </a:lnTo>
                    <a:lnTo>
                      <a:pt x="6895" y="1468"/>
                    </a:lnTo>
                    <a:cubicBezTo>
                      <a:pt x="6655" y="1288"/>
                      <a:pt x="6415" y="1168"/>
                      <a:pt x="6116" y="1048"/>
                    </a:cubicBezTo>
                    <a:cubicBezTo>
                      <a:pt x="5336" y="628"/>
                      <a:pt x="4497" y="388"/>
                      <a:pt x="3657" y="209"/>
                    </a:cubicBezTo>
                    <a:cubicBezTo>
                      <a:pt x="2897" y="57"/>
                      <a:pt x="2137" y="1"/>
                      <a:pt x="150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9;p33">
                <a:extLst>
                  <a:ext uri="{FF2B5EF4-FFF2-40B4-BE49-F238E27FC236}">
                    <a16:creationId xmlns:a16="http://schemas.microsoft.com/office/drawing/2014/main" id="{FF85A09C-65DF-4E4B-999C-07E6A0B56035}"/>
                  </a:ext>
                </a:extLst>
              </p:cNvPr>
              <p:cNvSpPr/>
              <p:nvPr/>
            </p:nvSpPr>
            <p:spPr>
              <a:xfrm>
                <a:off x="4791775" y="4774025"/>
                <a:ext cx="440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7628" h="3204" extrusionOk="0">
                    <a:moveTo>
                      <a:pt x="10937" y="1"/>
                    </a:moveTo>
                    <a:cubicBezTo>
                      <a:pt x="9587" y="1"/>
                      <a:pt x="8574" y="54"/>
                      <a:pt x="8574" y="54"/>
                    </a:cubicBezTo>
                    <a:cubicBezTo>
                      <a:pt x="8574" y="54"/>
                      <a:pt x="7975" y="114"/>
                      <a:pt x="7136" y="294"/>
                    </a:cubicBezTo>
                    <a:cubicBezTo>
                      <a:pt x="6116" y="474"/>
                      <a:pt x="5097" y="714"/>
                      <a:pt x="4078" y="1013"/>
                    </a:cubicBezTo>
                    <a:cubicBezTo>
                      <a:pt x="3058" y="1313"/>
                      <a:pt x="2099" y="1733"/>
                      <a:pt x="1200" y="2273"/>
                    </a:cubicBezTo>
                    <a:cubicBezTo>
                      <a:pt x="420" y="2752"/>
                      <a:pt x="1" y="3112"/>
                      <a:pt x="61" y="3172"/>
                    </a:cubicBezTo>
                    <a:cubicBezTo>
                      <a:pt x="71" y="3193"/>
                      <a:pt x="98" y="3203"/>
                      <a:pt x="138" y="3203"/>
                    </a:cubicBezTo>
                    <a:cubicBezTo>
                      <a:pt x="323" y="3203"/>
                      <a:pt x="801" y="2998"/>
                      <a:pt x="1440" y="2752"/>
                    </a:cubicBezTo>
                    <a:cubicBezTo>
                      <a:pt x="2399" y="2452"/>
                      <a:pt x="3358" y="2213"/>
                      <a:pt x="4318" y="2033"/>
                    </a:cubicBezTo>
                    <a:cubicBezTo>
                      <a:pt x="5337" y="1853"/>
                      <a:pt x="6296" y="1673"/>
                      <a:pt x="7315" y="1613"/>
                    </a:cubicBezTo>
                    <a:lnTo>
                      <a:pt x="8694" y="1493"/>
                    </a:lnTo>
                    <a:cubicBezTo>
                      <a:pt x="8694" y="1493"/>
                      <a:pt x="10853" y="1253"/>
                      <a:pt x="13131" y="1133"/>
                    </a:cubicBezTo>
                    <a:cubicBezTo>
                      <a:pt x="15350" y="953"/>
                      <a:pt x="17628" y="893"/>
                      <a:pt x="17628" y="714"/>
                    </a:cubicBezTo>
                    <a:cubicBezTo>
                      <a:pt x="17628" y="474"/>
                      <a:pt x="15350" y="174"/>
                      <a:pt x="13131" y="54"/>
                    </a:cubicBezTo>
                    <a:cubicBezTo>
                      <a:pt x="12372" y="14"/>
                      <a:pt x="11612" y="1"/>
                      <a:pt x="1093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10;p33">
                <a:extLst>
                  <a:ext uri="{FF2B5EF4-FFF2-40B4-BE49-F238E27FC236}">
                    <a16:creationId xmlns:a16="http://schemas.microsoft.com/office/drawing/2014/main" id="{BA86BD7A-B1EA-4927-9510-FCB44B157524}"/>
                  </a:ext>
                </a:extLst>
              </p:cNvPr>
              <p:cNvSpPr/>
              <p:nvPr/>
            </p:nvSpPr>
            <p:spPr>
              <a:xfrm>
                <a:off x="4520475" y="3530125"/>
                <a:ext cx="488675" cy="918875"/>
              </a:xfrm>
              <a:custGeom>
                <a:avLst/>
                <a:gdLst/>
                <a:ahLst/>
                <a:cxnLst/>
                <a:rect l="l" t="t" r="r" b="b"/>
                <a:pathLst>
                  <a:path w="19547" h="36755" extrusionOk="0">
                    <a:moveTo>
                      <a:pt x="19546" y="1"/>
                    </a:moveTo>
                    <a:cubicBezTo>
                      <a:pt x="19247" y="1"/>
                      <a:pt x="18947" y="61"/>
                      <a:pt x="18647" y="181"/>
                    </a:cubicBezTo>
                    <a:cubicBezTo>
                      <a:pt x="17868" y="421"/>
                      <a:pt x="17088" y="840"/>
                      <a:pt x="16489" y="1380"/>
                    </a:cubicBezTo>
                    <a:cubicBezTo>
                      <a:pt x="14630" y="3059"/>
                      <a:pt x="13071" y="5037"/>
                      <a:pt x="11872" y="7196"/>
                    </a:cubicBezTo>
                    <a:cubicBezTo>
                      <a:pt x="10493" y="9534"/>
                      <a:pt x="9234" y="11872"/>
                      <a:pt x="8334" y="13611"/>
                    </a:cubicBezTo>
                    <a:lnTo>
                      <a:pt x="6776" y="16549"/>
                    </a:lnTo>
                    <a:cubicBezTo>
                      <a:pt x="6776" y="16549"/>
                      <a:pt x="6176" y="17748"/>
                      <a:pt x="5337" y="19547"/>
                    </a:cubicBezTo>
                    <a:lnTo>
                      <a:pt x="4018" y="22725"/>
                    </a:lnTo>
                    <a:cubicBezTo>
                      <a:pt x="3538" y="23864"/>
                      <a:pt x="2998" y="25123"/>
                      <a:pt x="2579" y="26382"/>
                    </a:cubicBezTo>
                    <a:cubicBezTo>
                      <a:pt x="2159" y="27641"/>
                      <a:pt x="1679" y="28900"/>
                      <a:pt x="1379" y="30099"/>
                    </a:cubicBezTo>
                    <a:cubicBezTo>
                      <a:pt x="1020" y="31358"/>
                      <a:pt x="720" y="32498"/>
                      <a:pt x="480" y="33457"/>
                    </a:cubicBezTo>
                    <a:cubicBezTo>
                      <a:pt x="240" y="34536"/>
                      <a:pt x="60" y="35615"/>
                      <a:pt x="0" y="36755"/>
                    </a:cubicBezTo>
                    <a:cubicBezTo>
                      <a:pt x="420" y="35735"/>
                      <a:pt x="780" y="34716"/>
                      <a:pt x="1020" y="33637"/>
                    </a:cubicBezTo>
                    <a:lnTo>
                      <a:pt x="2099" y="30459"/>
                    </a:lnTo>
                    <a:cubicBezTo>
                      <a:pt x="2519" y="29260"/>
                      <a:pt x="2938" y="28061"/>
                      <a:pt x="3478" y="26802"/>
                    </a:cubicBezTo>
                    <a:cubicBezTo>
                      <a:pt x="4018" y="25603"/>
                      <a:pt x="4497" y="24403"/>
                      <a:pt x="5037" y="23264"/>
                    </a:cubicBezTo>
                    <a:cubicBezTo>
                      <a:pt x="5636" y="22125"/>
                      <a:pt x="6116" y="21106"/>
                      <a:pt x="6536" y="20206"/>
                    </a:cubicBezTo>
                    <a:lnTo>
                      <a:pt x="8035" y="17209"/>
                    </a:lnTo>
                    <a:lnTo>
                      <a:pt x="9474" y="14211"/>
                    </a:lnTo>
                    <a:cubicBezTo>
                      <a:pt x="10373" y="12412"/>
                      <a:pt x="11512" y="10014"/>
                      <a:pt x="12771" y="7675"/>
                    </a:cubicBezTo>
                    <a:cubicBezTo>
                      <a:pt x="13791" y="5517"/>
                      <a:pt x="15170" y="3538"/>
                      <a:pt x="16848" y="1800"/>
                    </a:cubicBezTo>
                    <a:cubicBezTo>
                      <a:pt x="17388" y="1260"/>
                      <a:pt x="18047" y="780"/>
                      <a:pt x="18767" y="421"/>
                    </a:cubicBezTo>
                    <a:cubicBezTo>
                      <a:pt x="19247" y="181"/>
                      <a:pt x="19546" y="61"/>
                      <a:pt x="195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11;p33">
                <a:extLst>
                  <a:ext uri="{FF2B5EF4-FFF2-40B4-BE49-F238E27FC236}">
                    <a16:creationId xmlns:a16="http://schemas.microsoft.com/office/drawing/2014/main" id="{A9FD1708-BECB-40EB-B32A-E062A996F760}"/>
                  </a:ext>
                </a:extLst>
              </p:cNvPr>
              <p:cNvSpPr/>
              <p:nvPr/>
            </p:nvSpPr>
            <p:spPr>
              <a:xfrm>
                <a:off x="2368025" y="4851800"/>
                <a:ext cx="5051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20207" h="9246" extrusionOk="0">
                    <a:moveTo>
                      <a:pt x="13611" y="1"/>
                    </a:moveTo>
                    <a:cubicBezTo>
                      <a:pt x="12112" y="1"/>
                      <a:pt x="10613" y="61"/>
                      <a:pt x="9114" y="121"/>
                    </a:cubicBezTo>
                    <a:cubicBezTo>
                      <a:pt x="7915" y="241"/>
                      <a:pt x="7076" y="361"/>
                      <a:pt x="7076" y="361"/>
                    </a:cubicBezTo>
                    <a:cubicBezTo>
                      <a:pt x="6416" y="481"/>
                      <a:pt x="5696" y="660"/>
                      <a:pt x="5037" y="900"/>
                    </a:cubicBezTo>
                    <a:cubicBezTo>
                      <a:pt x="3538" y="1260"/>
                      <a:pt x="2099" y="2039"/>
                      <a:pt x="960" y="3119"/>
                    </a:cubicBezTo>
                    <a:cubicBezTo>
                      <a:pt x="300" y="3778"/>
                      <a:pt x="1" y="4678"/>
                      <a:pt x="1" y="5577"/>
                    </a:cubicBezTo>
                    <a:cubicBezTo>
                      <a:pt x="1" y="6296"/>
                      <a:pt x="240" y="7016"/>
                      <a:pt x="600" y="7675"/>
                    </a:cubicBezTo>
                    <a:cubicBezTo>
                      <a:pt x="840" y="8095"/>
                      <a:pt x="1140" y="8515"/>
                      <a:pt x="1500" y="8875"/>
                    </a:cubicBezTo>
                    <a:cubicBezTo>
                      <a:pt x="1708" y="9083"/>
                      <a:pt x="1826" y="9246"/>
                      <a:pt x="1892" y="9246"/>
                    </a:cubicBezTo>
                    <a:cubicBezTo>
                      <a:pt x="1902" y="9246"/>
                      <a:pt x="1911" y="9242"/>
                      <a:pt x="1919" y="9234"/>
                    </a:cubicBezTo>
                    <a:cubicBezTo>
                      <a:pt x="1919" y="9234"/>
                      <a:pt x="1859" y="8994"/>
                      <a:pt x="1739" y="8695"/>
                    </a:cubicBezTo>
                    <a:cubicBezTo>
                      <a:pt x="1500" y="8275"/>
                      <a:pt x="1260" y="7855"/>
                      <a:pt x="1080" y="7436"/>
                    </a:cubicBezTo>
                    <a:cubicBezTo>
                      <a:pt x="840" y="6836"/>
                      <a:pt x="780" y="6236"/>
                      <a:pt x="780" y="5577"/>
                    </a:cubicBezTo>
                    <a:cubicBezTo>
                      <a:pt x="840" y="4917"/>
                      <a:pt x="1140" y="4258"/>
                      <a:pt x="1679" y="3838"/>
                    </a:cubicBezTo>
                    <a:cubicBezTo>
                      <a:pt x="2759" y="2939"/>
                      <a:pt x="4078" y="2399"/>
                      <a:pt x="5457" y="2159"/>
                    </a:cubicBezTo>
                    <a:cubicBezTo>
                      <a:pt x="6056" y="1979"/>
                      <a:pt x="6716" y="1860"/>
                      <a:pt x="7375" y="1800"/>
                    </a:cubicBezTo>
                    <a:cubicBezTo>
                      <a:pt x="7375" y="1800"/>
                      <a:pt x="8155" y="1620"/>
                      <a:pt x="9294" y="1440"/>
                    </a:cubicBezTo>
                    <a:cubicBezTo>
                      <a:pt x="10493" y="1260"/>
                      <a:pt x="12112" y="1140"/>
                      <a:pt x="13671" y="1020"/>
                    </a:cubicBezTo>
                    <a:cubicBezTo>
                      <a:pt x="16908" y="840"/>
                      <a:pt x="20146" y="960"/>
                      <a:pt x="20146" y="840"/>
                    </a:cubicBezTo>
                    <a:cubicBezTo>
                      <a:pt x="20206" y="600"/>
                      <a:pt x="16968" y="61"/>
                      <a:pt x="13611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12;p33">
                <a:extLst>
                  <a:ext uri="{FF2B5EF4-FFF2-40B4-BE49-F238E27FC236}">
                    <a16:creationId xmlns:a16="http://schemas.microsoft.com/office/drawing/2014/main" id="{C6B242BA-5FC9-4A20-9730-479869F76A20}"/>
                  </a:ext>
                </a:extLst>
              </p:cNvPr>
              <p:cNvSpPr/>
              <p:nvPr/>
            </p:nvSpPr>
            <p:spPr>
              <a:xfrm>
                <a:off x="2483450" y="4922989"/>
                <a:ext cx="15590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7263" extrusionOk="0">
                    <a:moveTo>
                      <a:pt x="5336" y="1"/>
                    </a:moveTo>
                    <a:cubicBezTo>
                      <a:pt x="4737" y="61"/>
                      <a:pt x="4077" y="180"/>
                      <a:pt x="3538" y="420"/>
                    </a:cubicBezTo>
                    <a:cubicBezTo>
                      <a:pt x="2878" y="720"/>
                      <a:pt x="2339" y="1020"/>
                      <a:pt x="1859" y="1440"/>
                    </a:cubicBezTo>
                    <a:cubicBezTo>
                      <a:pt x="1679" y="1559"/>
                      <a:pt x="1499" y="1679"/>
                      <a:pt x="1379" y="1859"/>
                    </a:cubicBezTo>
                    <a:cubicBezTo>
                      <a:pt x="1259" y="1979"/>
                      <a:pt x="1199" y="2039"/>
                      <a:pt x="1199" y="2039"/>
                    </a:cubicBezTo>
                    <a:cubicBezTo>
                      <a:pt x="1139" y="2099"/>
                      <a:pt x="1079" y="2159"/>
                      <a:pt x="1020" y="2219"/>
                    </a:cubicBezTo>
                    <a:cubicBezTo>
                      <a:pt x="960" y="2339"/>
                      <a:pt x="840" y="2519"/>
                      <a:pt x="660" y="2759"/>
                    </a:cubicBezTo>
                    <a:cubicBezTo>
                      <a:pt x="360" y="3358"/>
                      <a:pt x="180" y="4018"/>
                      <a:pt x="120" y="4677"/>
                    </a:cubicBezTo>
                    <a:cubicBezTo>
                      <a:pt x="0" y="5337"/>
                      <a:pt x="120" y="5936"/>
                      <a:pt x="360" y="6536"/>
                    </a:cubicBezTo>
                    <a:cubicBezTo>
                      <a:pt x="579" y="6975"/>
                      <a:pt x="799" y="7263"/>
                      <a:pt x="881" y="7263"/>
                    </a:cubicBezTo>
                    <a:cubicBezTo>
                      <a:pt x="888" y="7263"/>
                      <a:pt x="895" y="7260"/>
                      <a:pt x="900" y="7255"/>
                    </a:cubicBezTo>
                    <a:cubicBezTo>
                      <a:pt x="960" y="7195"/>
                      <a:pt x="900" y="6896"/>
                      <a:pt x="900" y="6416"/>
                    </a:cubicBezTo>
                    <a:cubicBezTo>
                      <a:pt x="840" y="5876"/>
                      <a:pt x="900" y="5337"/>
                      <a:pt x="1079" y="4857"/>
                    </a:cubicBezTo>
                    <a:cubicBezTo>
                      <a:pt x="1259" y="4377"/>
                      <a:pt x="1499" y="3898"/>
                      <a:pt x="1799" y="3478"/>
                    </a:cubicBezTo>
                    <a:lnTo>
                      <a:pt x="2159" y="3058"/>
                    </a:lnTo>
                    <a:cubicBezTo>
                      <a:pt x="2219" y="2998"/>
                      <a:pt x="2279" y="2938"/>
                      <a:pt x="2279" y="2938"/>
                    </a:cubicBezTo>
                    <a:lnTo>
                      <a:pt x="2399" y="2759"/>
                    </a:lnTo>
                    <a:cubicBezTo>
                      <a:pt x="2518" y="2639"/>
                      <a:pt x="2638" y="2519"/>
                      <a:pt x="2758" y="2399"/>
                    </a:cubicBezTo>
                    <a:cubicBezTo>
                      <a:pt x="3118" y="1979"/>
                      <a:pt x="3538" y="1619"/>
                      <a:pt x="4017" y="1320"/>
                    </a:cubicBezTo>
                    <a:cubicBezTo>
                      <a:pt x="4437" y="1020"/>
                      <a:pt x="4977" y="780"/>
                      <a:pt x="5516" y="540"/>
                    </a:cubicBezTo>
                    <a:cubicBezTo>
                      <a:pt x="5936" y="360"/>
                      <a:pt x="6236" y="240"/>
                      <a:pt x="6236" y="120"/>
                    </a:cubicBezTo>
                    <a:cubicBezTo>
                      <a:pt x="6236" y="61"/>
                      <a:pt x="5876" y="1"/>
                      <a:pt x="5336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13;p33">
                <a:extLst>
                  <a:ext uri="{FF2B5EF4-FFF2-40B4-BE49-F238E27FC236}">
                    <a16:creationId xmlns:a16="http://schemas.microsoft.com/office/drawing/2014/main" id="{21C1D865-A943-473F-A94C-CA5AA0346A0C}"/>
                  </a:ext>
                </a:extLst>
              </p:cNvPr>
              <p:cNvSpPr/>
              <p:nvPr/>
            </p:nvSpPr>
            <p:spPr>
              <a:xfrm>
                <a:off x="2663279" y="4937922"/>
                <a:ext cx="157400" cy="171875"/>
              </a:xfrm>
              <a:custGeom>
                <a:avLst/>
                <a:gdLst/>
                <a:ahLst/>
                <a:cxnLst/>
                <a:rect l="l" t="t" r="r" b="b"/>
                <a:pathLst>
                  <a:path w="6296" h="6875" extrusionOk="0">
                    <a:moveTo>
                      <a:pt x="5930" y="0"/>
                    </a:moveTo>
                    <a:cubicBezTo>
                      <a:pt x="5450" y="0"/>
                      <a:pt x="4570" y="146"/>
                      <a:pt x="3718" y="511"/>
                    </a:cubicBezTo>
                    <a:cubicBezTo>
                      <a:pt x="3118" y="751"/>
                      <a:pt x="2579" y="991"/>
                      <a:pt x="2099" y="1351"/>
                    </a:cubicBezTo>
                    <a:cubicBezTo>
                      <a:pt x="1919" y="1471"/>
                      <a:pt x="1739" y="1590"/>
                      <a:pt x="1619" y="1710"/>
                    </a:cubicBezTo>
                    <a:lnTo>
                      <a:pt x="1439" y="1890"/>
                    </a:lnTo>
                    <a:cubicBezTo>
                      <a:pt x="1439" y="1890"/>
                      <a:pt x="1200" y="2130"/>
                      <a:pt x="900" y="2550"/>
                    </a:cubicBezTo>
                    <a:cubicBezTo>
                      <a:pt x="540" y="3089"/>
                      <a:pt x="300" y="3689"/>
                      <a:pt x="120" y="4289"/>
                    </a:cubicBezTo>
                    <a:cubicBezTo>
                      <a:pt x="0" y="4888"/>
                      <a:pt x="0" y="5548"/>
                      <a:pt x="180" y="6147"/>
                    </a:cubicBezTo>
                    <a:cubicBezTo>
                      <a:pt x="290" y="6586"/>
                      <a:pt x="450" y="6874"/>
                      <a:pt x="568" y="6874"/>
                    </a:cubicBezTo>
                    <a:cubicBezTo>
                      <a:pt x="579" y="6874"/>
                      <a:pt x="590" y="6872"/>
                      <a:pt x="600" y="6867"/>
                    </a:cubicBezTo>
                    <a:cubicBezTo>
                      <a:pt x="720" y="6807"/>
                      <a:pt x="720" y="6507"/>
                      <a:pt x="720" y="6087"/>
                    </a:cubicBezTo>
                    <a:cubicBezTo>
                      <a:pt x="720" y="5548"/>
                      <a:pt x="840" y="5068"/>
                      <a:pt x="1080" y="4588"/>
                    </a:cubicBezTo>
                    <a:cubicBezTo>
                      <a:pt x="1319" y="4169"/>
                      <a:pt x="1619" y="3749"/>
                      <a:pt x="1919" y="3329"/>
                    </a:cubicBezTo>
                    <a:cubicBezTo>
                      <a:pt x="2219" y="3089"/>
                      <a:pt x="2459" y="2850"/>
                      <a:pt x="2459" y="2850"/>
                    </a:cubicBezTo>
                    <a:lnTo>
                      <a:pt x="2579" y="2730"/>
                    </a:lnTo>
                    <a:cubicBezTo>
                      <a:pt x="2639" y="2670"/>
                      <a:pt x="2758" y="2490"/>
                      <a:pt x="2938" y="2370"/>
                    </a:cubicBezTo>
                    <a:cubicBezTo>
                      <a:pt x="3298" y="2010"/>
                      <a:pt x="3718" y="1650"/>
                      <a:pt x="4197" y="1351"/>
                    </a:cubicBezTo>
                    <a:cubicBezTo>
                      <a:pt x="5157" y="691"/>
                      <a:pt x="6296" y="271"/>
                      <a:pt x="6296" y="92"/>
                    </a:cubicBezTo>
                    <a:cubicBezTo>
                      <a:pt x="6296" y="33"/>
                      <a:pt x="6158" y="0"/>
                      <a:pt x="593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14;p33">
                <a:extLst>
                  <a:ext uri="{FF2B5EF4-FFF2-40B4-BE49-F238E27FC236}">
                    <a16:creationId xmlns:a16="http://schemas.microsoft.com/office/drawing/2014/main" id="{94BCE456-5597-4AE9-BE6D-1AF5F1F25C18}"/>
                  </a:ext>
                </a:extLst>
              </p:cNvPr>
              <p:cNvSpPr/>
              <p:nvPr/>
            </p:nvSpPr>
            <p:spPr>
              <a:xfrm>
                <a:off x="2231625" y="3530125"/>
                <a:ext cx="854400" cy="1345700"/>
              </a:xfrm>
              <a:custGeom>
                <a:avLst/>
                <a:gdLst/>
                <a:ahLst/>
                <a:cxnLst/>
                <a:rect l="l" t="t" r="r" b="b"/>
                <a:pathLst>
                  <a:path w="34176" h="53828" extrusionOk="0">
                    <a:moveTo>
                      <a:pt x="11512" y="1"/>
                    </a:moveTo>
                    <a:cubicBezTo>
                      <a:pt x="11152" y="1"/>
                      <a:pt x="10793" y="16"/>
                      <a:pt x="10433" y="46"/>
                    </a:cubicBezTo>
                    <a:cubicBezTo>
                      <a:pt x="7735" y="106"/>
                      <a:pt x="5157" y="1125"/>
                      <a:pt x="3118" y="2864"/>
                    </a:cubicBezTo>
                    <a:cubicBezTo>
                      <a:pt x="2339" y="3583"/>
                      <a:pt x="1679" y="4423"/>
                      <a:pt x="1140" y="5382"/>
                    </a:cubicBezTo>
                    <a:cubicBezTo>
                      <a:pt x="780" y="6161"/>
                      <a:pt x="540" y="6941"/>
                      <a:pt x="360" y="7720"/>
                    </a:cubicBezTo>
                    <a:cubicBezTo>
                      <a:pt x="180" y="8260"/>
                      <a:pt x="120" y="8739"/>
                      <a:pt x="60" y="9279"/>
                    </a:cubicBezTo>
                    <a:cubicBezTo>
                      <a:pt x="60" y="9639"/>
                      <a:pt x="60" y="9819"/>
                      <a:pt x="60" y="9819"/>
                    </a:cubicBezTo>
                    <a:cubicBezTo>
                      <a:pt x="60" y="9819"/>
                      <a:pt x="1" y="10598"/>
                      <a:pt x="1" y="11857"/>
                    </a:cubicBezTo>
                    <a:cubicBezTo>
                      <a:pt x="1" y="12637"/>
                      <a:pt x="1" y="13416"/>
                      <a:pt x="120" y="14196"/>
                    </a:cubicBezTo>
                    <a:cubicBezTo>
                      <a:pt x="120" y="14675"/>
                      <a:pt x="180" y="15155"/>
                      <a:pt x="180" y="15635"/>
                    </a:cubicBezTo>
                    <a:cubicBezTo>
                      <a:pt x="240" y="16174"/>
                      <a:pt x="360" y="16714"/>
                      <a:pt x="420" y="17253"/>
                    </a:cubicBezTo>
                    <a:cubicBezTo>
                      <a:pt x="540" y="17793"/>
                      <a:pt x="600" y="18333"/>
                      <a:pt x="720" y="18932"/>
                    </a:cubicBezTo>
                    <a:cubicBezTo>
                      <a:pt x="840" y="19532"/>
                      <a:pt x="960" y="20131"/>
                      <a:pt x="1080" y="20731"/>
                    </a:cubicBezTo>
                    <a:cubicBezTo>
                      <a:pt x="1380" y="21990"/>
                      <a:pt x="1799" y="23249"/>
                      <a:pt x="2099" y="24568"/>
                    </a:cubicBezTo>
                    <a:cubicBezTo>
                      <a:pt x="2938" y="27206"/>
                      <a:pt x="3898" y="29964"/>
                      <a:pt x="5097" y="32602"/>
                    </a:cubicBezTo>
                    <a:cubicBezTo>
                      <a:pt x="7255" y="37999"/>
                      <a:pt x="9234" y="43515"/>
                      <a:pt x="11212" y="47472"/>
                    </a:cubicBezTo>
                    <a:cubicBezTo>
                      <a:pt x="11632" y="48491"/>
                      <a:pt x="12172" y="49330"/>
                      <a:pt x="12532" y="50170"/>
                    </a:cubicBezTo>
                    <a:cubicBezTo>
                      <a:pt x="12951" y="50949"/>
                      <a:pt x="13311" y="51609"/>
                      <a:pt x="13671" y="52148"/>
                    </a:cubicBezTo>
                    <a:cubicBezTo>
                      <a:pt x="13970" y="52748"/>
                      <a:pt x="14390" y="53288"/>
                      <a:pt x="14810" y="53827"/>
                    </a:cubicBezTo>
                    <a:cubicBezTo>
                      <a:pt x="14570" y="53228"/>
                      <a:pt x="14270" y="52568"/>
                      <a:pt x="13911" y="52029"/>
                    </a:cubicBezTo>
                    <a:cubicBezTo>
                      <a:pt x="13611" y="51429"/>
                      <a:pt x="13311" y="50769"/>
                      <a:pt x="12891" y="49930"/>
                    </a:cubicBezTo>
                    <a:cubicBezTo>
                      <a:pt x="12532" y="49151"/>
                      <a:pt x="12112" y="48251"/>
                      <a:pt x="11692" y="47232"/>
                    </a:cubicBezTo>
                    <a:cubicBezTo>
                      <a:pt x="9953" y="43275"/>
                      <a:pt x="8095" y="37699"/>
                      <a:pt x="5996" y="32243"/>
                    </a:cubicBezTo>
                    <a:cubicBezTo>
                      <a:pt x="4917" y="29545"/>
                      <a:pt x="4018" y="26787"/>
                      <a:pt x="3238" y="24208"/>
                    </a:cubicBezTo>
                    <a:cubicBezTo>
                      <a:pt x="2938" y="22949"/>
                      <a:pt x="2519" y="21690"/>
                      <a:pt x="2339" y="20491"/>
                    </a:cubicBezTo>
                    <a:lnTo>
                      <a:pt x="2039" y="18692"/>
                    </a:lnTo>
                    <a:cubicBezTo>
                      <a:pt x="1919" y="18153"/>
                      <a:pt x="1859" y="17553"/>
                      <a:pt x="1799" y="17014"/>
                    </a:cubicBezTo>
                    <a:cubicBezTo>
                      <a:pt x="1739" y="16534"/>
                      <a:pt x="1619" y="16054"/>
                      <a:pt x="1619" y="15515"/>
                    </a:cubicBezTo>
                    <a:cubicBezTo>
                      <a:pt x="1559" y="15035"/>
                      <a:pt x="1499" y="14615"/>
                      <a:pt x="1499" y="14136"/>
                    </a:cubicBezTo>
                    <a:cubicBezTo>
                      <a:pt x="1440" y="13416"/>
                      <a:pt x="1440" y="12697"/>
                      <a:pt x="1440" y="11917"/>
                    </a:cubicBezTo>
                    <a:cubicBezTo>
                      <a:pt x="1499" y="10718"/>
                      <a:pt x="1499" y="9939"/>
                      <a:pt x="1499" y="9939"/>
                    </a:cubicBezTo>
                    <a:cubicBezTo>
                      <a:pt x="1499" y="9939"/>
                      <a:pt x="1559" y="9759"/>
                      <a:pt x="1559" y="9459"/>
                    </a:cubicBezTo>
                    <a:cubicBezTo>
                      <a:pt x="1559" y="8979"/>
                      <a:pt x="1679" y="8560"/>
                      <a:pt x="1739" y="8080"/>
                    </a:cubicBezTo>
                    <a:cubicBezTo>
                      <a:pt x="1919" y="7360"/>
                      <a:pt x="2099" y="6701"/>
                      <a:pt x="2459" y="6041"/>
                    </a:cubicBezTo>
                    <a:cubicBezTo>
                      <a:pt x="2819" y="5202"/>
                      <a:pt x="3418" y="4483"/>
                      <a:pt x="4078" y="3823"/>
                    </a:cubicBezTo>
                    <a:cubicBezTo>
                      <a:pt x="5876" y="2264"/>
                      <a:pt x="8155" y="1365"/>
                      <a:pt x="10553" y="1245"/>
                    </a:cubicBezTo>
                    <a:cubicBezTo>
                      <a:pt x="11212" y="1185"/>
                      <a:pt x="11932" y="1185"/>
                      <a:pt x="12591" y="1185"/>
                    </a:cubicBezTo>
                    <a:cubicBezTo>
                      <a:pt x="13251" y="1245"/>
                      <a:pt x="13911" y="1365"/>
                      <a:pt x="14570" y="1545"/>
                    </a:cubicBezTo>
                    <a:cubicBezTo>
                      <a:pt x="15889" y="2024"/>
                      <a:pt x="17148" y="2624"/>
                      <a:pt x="18347" y="3463"/>
                    </a:cubicBezTo>
                    <a:cubicBezTo>
                      <a:pt x="20626" y="5142"/>
                      <a:pt x="22724" y="7001"/>
                      <a:pt x="24643" y="9159"/>
                    </a:cubicBezTo>
                    <a:cubicBezTo>
                      <a:pt x="26501" y="11138"/>
                      <a:pt x="28120" y="13116"/>
                      <a:pt x="29499" y="14795"/>
                    </a:cubicBezTo>
                    <a:lnTo>
                      <a:pt x="32797" y="18992"/>
                    </a:lnTo>
                    <a:cubicBezTo>
                      <a:pt x="33217" y="19532"/>
                      <a:pt x="33636" y="20011"/>
                      <a:pt x="34176" y="20491"/>
                    </a:cubicBezTo>
                    <a:cubicBezTo>
                      <a:pt x="33816" y="19892"/>
                      <a:pt x="33456" y="19292"/>
                      <a:pt x="33037" y="18812"/>
                    </a:cubicBezTo>
                    <a:cubicBezTo>
                      <a:pt x="32317" y="17733"/>
                      <a:pt x="31238" y="16234"/>
                      <a:pt x="29919" y="14495"/>
                    </a:cubicBezTo>
                    <a:cubicBezTo>
                      <a:pt x="28600" y="12697"/>
                      <a:pt x="27041" y="10658"/>
                      <a:pt x="25182" y="8620"/>
                    </a:cubicBezTo>
                    <a:cubicBezTo>
                      <a:pt x="23324" y="6401"/>
                      <a:pt x="21165" y="4363"/>
                      <a:pt x="18827" y="2624"/>
                    </a:cubicBezTo>
                    <a:cubicBezTo>
                      <a:pt x="17628" y="1725"/>
                      <a:pt x="16249" y="1005"/>
                      <a:pt x="14870" y="525"/>
                    </a:cubicBezTo>
                    <a:cubicBezTo>
                      <a:pt x="14090" y="286"/>
                      <a:pt x="13371" y="106"/>
                      <a:pt x="12591" y="46"/>
                    </a:cubicBezTo>
                    <a:cubicBezTo>
                      <a:pt x="12232" y="16"/>
                      <a:pt x="11872" y="1"/>
                      <a:pt x="11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15;p33">
                <a:extLst>
                  <a:ext uri="{FF2B5EF4-FFF2-40B4-BE49-F238E27FC236}">
                    <a16:creationId xmlns:a16="http://schemas.microsoft.com/office/drawing/2014/main" id="{35D236F6-92B7-4BAB-9DEB-A4DB62E869DC}"/>
                  </a:ext>
                </a:extLst>
              </p:cNvPr>
              <p:cNvSpPr/>
              <p:nvPr/>
            </p:nvSpPr>
            <p:spPr>
              <a:xfrm>
                <a:off x="2754750" y="3739600"/>
                <a:ext cx="736000" cy="1617300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64692" extrusionOk="0">
                    <a:moveTo>
                      <a:pt x="4018" y="1"/>
                    </a:moveTo>
                    <a:lnTo>
                      <a:pt x="6836" y="53962"/>
                    </a:lnTo>
                    <a:cubicBezTo>
                      <a:pt x="6836" y="53962"/>
                      <a:pt x="0" y="60557"/>
                      <a:pt x="2459" y="63136"/>
                    </a:cubicBezTo>
                    <a:cubicBezTo>
                      <a:pt x="3398" y="64097"/>
                      <a:pt x="6890" y="64692"/>
                      <a:pt x="10982" y="64692"/>
                    </a:cubicBezTo>
                    <a:cubicBezTo>
                      <a:pt x="17605" y="64692"/>
                      <a:pt x="25798" y="63135"/>
                      <a:pt x="27281" y="59058"/>
                    </a:cubicBezTo>
                    <a:cubicBezTo>
                      <a:pt x="27281" y="59058"/>
                      <a:pt x="28960" y="34116"/>
                      <a:pt x="29439" y="23444"/>
                    </a:cubicBezTo>
                    <a:lnTo>
                      <a:pt x="40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6;p33">
                <a:extLst>
                  <a:ext uri="{FF2B5EF4-FFF2-40B4-BE49-F238E27FC236}">
                    <a16:creationId xmlns:a16="http://schemas.microsoft.com/office/drawing/2014/main" id="{12DDFBDD-DD67-449D-913E-4DB0DFB18E2C}"/>
                  </a:ext>
                </a:extLst>
              </p:cNvPr>
              <p:cNvSpPr/>
              <p:nvPr/>
            </p:nvSpPr>
            <p:spPr>
              <a:xfrm>
                <a:off x="2903150" y="5184575"/>
                <a:ext cx="142425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5697" h="5757" extrusionOk="0">
                    <a:moveTo>
                      <a:pt x="5696" y="0"/>
                    </a:moveTo>
                    <a:lnTo>
                      <a:pt x="5696" y="0"/>
                    </a:lnTo>
                    <a:cubicBezTo>
                      <a:pt x="5696" y="0"/>
                      <a:pt x="5516" y="60"/>
                      <a:pt x="5096" y="180"/>
                    </a:cubicBezTo>
                    <a:cubicBezTo>
                      <a:pt x="4737" y="240"/>
                      <a:pt x="4197" y="360"/>
                      <a:pt x="3598" y="540"/>
                    </a:cubicBezTo>
                    <a:cubicBezTo>
                      <a:pt x="3118" y="660"/>
                      <a:pt x="2578" y="900"/>
                      <a:pt x="2099" y="1140"/>
                    </a:cubicBezTo>
                    <a:cubicBezTo>
                      <a:pt x="1979" y="1200"/>
                      <a:pt x="1799" y="1259"/>
                      <a:pt x="1679" y="1379"/>
                    </a:cubicBezTo>
                    <a:lnTo>
                      <a:pt x="1499" y="1499"/>
                    </a:lnTo>
                    <a:cubicBezTo>
                      <a:pt x="1439" y="1499"/>
                      <a:pt x="1379" y="1559"/>
                      <a:pt x="1319" y="1619"/>
                    </a:cubicBezTo>
                    <a:lnTo>
                      <a:pt x="959" y="1979"/>
                    </a:lnTo>
                    <a:cubicBezTo>
                      <a:pt x="780" y="2219"/>
                      <a:pt x="660" y="2399"/>
                      <a:pt x="540" y="2638"/>
                    </a:cubicBezTo>
                    <a:cubicBezTo>
                      <a:pt x="360" y="2878"/>
                      <a:pt x="240" y="3178"/>
                      <a:pt x="120" y="3478"/>
                    </a:cubicBezTo>
                    <a:cubicBezTo>
                      <a:pt x="60" y="3718"/>
                      <a:pt x="0" y="4018"/>
                      <a:pt x="0" y="4317"/>
                    </a:cubicBezTo>
                    <a:lnTo>
                      <a:pt x="0" y="4737"/>
                    </a:lnTo>
                    <a:lnTo>
                      <a:pt x="120" y="5097"/>
                    </a:lnTo>
                    <a:cubicBezTo>
                      <a:pt x="120" y="5277"/>
                      <a:pt x="240" y="5397"/>
                      <a:pt x="300" y="5576"/>
                    </a:cubicBezTo>
                    <a:cubicBezTo>
                      <a:pt x="360" y="5636"/>
                      <a:pt x="360" y="5696"/>
                      <a:pt x="360" y="5756"/>
                    </a:cubicBezTo>
                    <a:cubicBezTo>
                      <a:pt x="360" y="5696"/>
                      <a:pt x="360" y="5636"/>
                      <a:pt x="360" y="5516"/>
                    </a:cubicBezTo>
                    <a:cubicBezTo>
                      <a:pt x="300" y="5397"/>
                      <a:pt x="240" y="5217"/>
                      <a:pt x="300" y="5097"/>
                    </a:cubicBezTo>
                    <a:cubicBezTo>
                      <a:pt x="300" y="4977"/>
                      <a:pt x="240" y="4857"/>
                      <a:pt x="300" y="4737"/>
                    </a:cubicBezTo>
                    <a:cubicBezTo>
                      <a:pt x="300" y="4677"/>
                      <a:pt x="360" y="4557"/>
                      <a:pt x="360" y="4437"/>
                    </a:cubicBezTo>
                    <a:cubicBezTo>
                      <a:pt x="420" y="4317"/>
                      <a:pt x="480" y="4197"/>
                      <a:pt x="540" y="4137"/>
                    </a:cubicBezTo>
                    <a:cubicBezTo>
                      <a:pt x="600" y="4018"/>
                      <a:pt x="660" y="3898"/>
                      <a:pt x="780" y="3838"/>
                    </a:cubicBezTo>
                    <a:cubicBezTo>
                      <a:pt x="900" y="3658"/>
                      <a:pt x="1079" y="3478"/>
                      <a:pt x="1259" y="3358"/>
                    </a:cubicBezTo>
                    <a:lnTo>
                      <a:pt x="1799" y="2938"/>
                    </a:lnTo>
                    <a:lnTo>
                      <a:pt x="2159" y="2698"/>
                    </a:lnTo>
                    <a:lnTo>
                      <a:pt x="2338" y="2638"/>
                    </a:lnTo>
                    <a:cubicBezTo>
                      <a:pt x="2338" y="2638"/>
                      <a:pt x="3058" y="1919"/>
                      <a:pt x="3897" y="1259"/>
                    </a:cubicBezTo>
                    <a:cubicBezTo>
                      <a:pt x="4377" y="900"/>
                      <a:pt x="4737" y="540"/>
                      <a:pt x="5096" y="360"/>
                    </a:cubicBezTo>
                    <a:cubicBezTo>
                      <a:pt x="5276" y="180"/>
                      <a:pt x="5516" y="120"/>
                      <a:pt x="5696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7;p33">
                <a:extLst>
                  <a:ext uri="{FF2B5EF4-FFF2-40B4-BE49-F238E27FC236}">
                    <a16:creationId xmlns:a16="http://schemas.microsoft.com/office/drawing/2014/main" id="{45103D53-50A5-4B77-BDC6-2B7156BDD25B}"/>
                  </a:ext>
                </a:extLst>
              </p:cNvPr>
              <p:cNvSpPr/>
              <p:nvPr/>
            </p:nvSpPr>
            <p:spPr>
              <a:xfrm>
                <a:off x="3062025" y="5212425"/>
                <a:ext cx="133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4823" extrusionOk="0">
                    <a:moveTo>
                      <a:pt x="4314" y="1"/>
                    </a:moveTo>
                    <a:cubicBezTo>
                      <a:pt x="3971" y="1"/>
                      <a:pt x="3620" y="43"/>
                      <a:pt x="3238" y="86"/>
                    </a:cubicBezTo>
                    <a:cubicBezTo>
                      <a:pt x="2759" y="205"/>
                      <a:pt x="2279" y="385"/>
                      <a:pt x="1859" y="625"/>
                    </a:cubicBezTo>
                    <a:cubicBezTo>
                      <a:pt x="1619" y="745"/>
                      <a:pt x="1440" y="865"/>
                      <a:pt x="1260" y="985"/>
                    </a:cubicBezTo>
                    <a:cubicBezTo>
                      <a:pt x="1080" y="1165"/>
                      <a:pt x="960" y="1345"/>
                      <a:pt x="840" y="1524"/>
                    </a:cubicBezTo>
                    <a:cubicBezTo>
                      <a:pt x="660" y="1764"/>
                      <a:pt x="540" y="1944"/>
                      <a:pt x="420" y="2184"/>
                    </a:cubicBezTo>
                    <a:cubicBezTo>
                      <a:pt x="300" y="2424"/>
                      <a:pt x="240" y="2664"/>
                      <a:pt x="120" y="2904"/>
                    </a:cubicBezTo>
                    <a:cubicBezTo>
                      <a:pt x="61" y="3143"/>
                      <a:pt x="61" y="3443"/>
                      <a:pt x="1" y="3683"/>
                    </a:cubicBezTo>
                    <a:lnTo>
                      <a:pt x="1" y="4103"/>
                    </a:lnTo>
                    <a:cubicBezTo>
                      <a:pt x="61" y="4223"/>
                      <a:pt x="61" y="4283"/>
                      <a:pt x="61" y="4402"/>
                    </a:cubicBezTo>
                    <a:cubicBezTo>
                      <a:pt x="61" y="4522"/>
                      <a:pt x="120" y="4702"/>
                      <a:pt x="180" y="4822"/>
                    </a:cubicBezTo>
                    <a:cubicBezTo>
                      <a:pt x="180" y="4702"/>
                      <a:pt x="180" y="4522"/>
                      <a:pt x="240" y="4402"/>
                    </a:cubicBezTo>
                    <a:cubicBezTo>
                      <a:pt x="240" y="4283"/>
                      <a:pt x="300" y="4223"/>
                      <a:pt x="300" y="4103"/>
                    </a:cubicBezTo>
                    <a:lnTo>
                      <a:pt x="420" y="3803"/>
                    </a:lnTo>
                    <a:cubicBezTo>
                      <a:pt x="480" y="3743"/>
                      <a:pt x="540" y="3623"/>
                      <a:pt x="600" y="3503"/>
                    </a:cubicBezTo>
                    <a:cubicBezTo>
                      <a:pt x="660" y="3443"/>
                      <a:pt x="720" y="3323"/>
                      <a:pt x="840" y="3263"/>
                    </a:cubicBezTo>
                    <a:cubicBezTo>
                      <a:pt x="960" y="3083"/>
                      <a:pt x="1140" y="2904"/>
                      <a:pt x="1320" y="2784"/>
                    </a:cubicBezTo>
                    <a:cubicBezTo>
                      <a:pt x="1440" y="2604"/>
                      <a:pt x="1619" y="2484"/>
                      <a:pt x="1739" y="2364"/>
                    </a:cubicBezTo>
                    <a:lnTo>
                      <a:pt x="2159" y="2064"/>
                    </a:lnTo>
                    <a:lnTo>
                      <a:pt x="2579" y="1644"/>
                    </a:lnTo>
                    <a:cubicBezTo>
                      <a:pt x="2879" y="1345"/>
                      <a:pt x="3178" y="1045"/>
                      <a:pt x="3538" y="805"/>
                    </a:cubicBezTo>
                    <a:cubicBezTo>
                      <a:pt x="3718" y="685"/>
                      <a:pt x="3958" y="565"/>
                      <a:pt x="4138" y="445"/>
                    </a:cubicBezTo>
                    <a:cubicBezTo>
                      <a:pt x="4317" y="325"/>
                      <a:pt x="4497" y="205"/>
                      <a:pt x="4737" y="145"/>
                    </a:cubicBezTo>
                    <a:cubicBezTo>
                      <a:pt x="4857" y="145"/>
                      <a:pt x="5037" y="86"/>
                      <a:pt x="5157" y="86"/>
                    </a:cubicBezTo>
                    <a:lnTo>
                      <a:pt x="5337" y="86"/>
                    </a:lnTo>
                    <a:cubicBezTo>
                      <a:pt x="5337" y="86"/>
                      <a:pt x="5097" y="26"/>
                      <a:pt x="4737" y="26"/>
                    </a:cubicBezTo>
                    <a:cubicBezTo>
                      <a:pt x="4597" y="8"/>
                      <a:pt x="4456" y="1"/>
                      <a:pt x="431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8;p33">
                <a:extLst>
                  <a:ext uri="{FF2B5EF4-FFF2-40B4-BE49-F238E27FC236}">
                    <a16:creationId xmlns:a16="http://schemas.microsoft.com/office/drawing/2014/main" id="{1D701ED5-A395-49D0-B10B-B534186B3111}"/>
                  </a:ext>
                </a:extLst>
              </p:cNvPr>
              <p:cNvSpPr/>
              <p:nvPr/>
            </p:nvSpPr>
            <p:spPr>
              <a:xfrm>
                <a:off x="2846185" y="3699123"/>
                <a:ext cx="295322" cy="901700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36068" extrusionOk="0">
                    <a:moveTo>
                      <a:pt x="0" y="1"/>
                    </a:moveTo>
                    <a:lnTo>
                      <a:pt x="840" y="16129"/>
                    </a:lnTo>
                    <a:lnTo>
                      <a:pt x="1499" y="28121"/>
                    </a:lnTo>
                    <a:cubicBezTo>
                      <a:pt x="1619" y="30039"/>
                      <a:pt x="900" y="33097"/>
                      <a:pt x="1919" y="34776"/>
                    </a:cubicBezTo>
                    <a:cubicBezTo>
                      <a:pt x="2099" y="35136"/>
                      <a:pt x="2339" y="35436"/>
                      <a:pt x="2698" y="35675"/>
                    </a:cubicBezTo>
                    <a:cubicBezTo>
                      <a:pt x="3083" y="35946"/>
                      <a:pt x="3516" y="36068"/>
                      <a:pt x="3962" y="36068"/>
                    </a:cubicBezTo>
                    <a:cubicBezTo>
                      <a:pt x="5391" y="36068"/>
                      <a:pt x="6961" y="34817"/>
                      <a:pt x="7555" y="33217"/>
                    </a:cubicBezTo>
                    <a:cubicBezTo>
                      <a:pt x="8334" y="31119"/>
                      <a:pt x="7555" y="27821"/>
                      <a:pt x="7315" y="25722"/>
                    </a:cubicBezTo>
                    <a:cubicBezTo>
                      <a:pt x="7075" y="24763"/>
                      <a:pt x="7015" y="23744"/>
                      <a:pt x="7075" y="22725"/>
                    </a:cubicBezTo>
                    <a:cubicBezTo>
                      <a:pt x="7315" y="21106"/>
                      <a:pt x="7915" y="21466"/>
                      <a:pt x="8814" y="20326"/>
                    </a:cubicBezTo>
                    <a:cubicBezTo>
                      <a:pt x="10133" y="18708"/>
                      <a:pt x="10913" y="16789"/>
                      <a:pt x="11092" y="14750"/>
                    </a:cubicBezTo>
                    <a:cubicBezTo>
                      <a:pt x="11212" y="12952"/>
                      <a:pt x="10793" y="11393"/>
                      <a:pt x="10673" y="96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9;p33">
                <a:extLst>
                  <a:ext uri="{FF2B5EF4-FFF2-40B4-BE49-F238E27FC236}">
                    <a16:creationId xmlns:a16="http://schemas.microsoft.com/office/drawing/2014/main" id="{AECBF2B0-8333-416D-B10C-A1B8865B1E33}"/>
                  </a:ext>
                </a:extLst>
              </p:cNvPr>
              <p:cNvSpPr/>
              <p:nvPr/>
            </p:nvSpPr>
            <p:spPr>
              <a:xfrm>
                <a:off x="2787725" y="4297200"/>
                <a:ext cx="700025" cy="106077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42431" extrusionOk="0">
                    <a:moveTo>
                      <a:pt x="26921" y="1"/>
                    </a:moveTo>
                    <a:cubicBezTo>
                      <a:pt x="26322" y="5817"/>
                      <a:pt x="22724" y="36275"/>
                      <a:pt x="12771" y="37234"/>
                    </a:cubicBezTo>
                    <a:cubicBezTo>
                      <a:pt x="11272" y="37390"/>
                      <a:pt x="9980" y="37457"/>
                      <a:pt x="8865" y="37457"/>
                    </a:cubicBezTo>
                    <a:cubicBezTo>
                      <a:pt x="4404" y="37457"/>
                      <a:pt x="2782" y="36383"/>
                      <a:pt x="2159" y="35615"/>
                    </a:cubicBezTo>
                    <a:cubicBezTo>
                      <a:pt x="900" y="37474"/>
                      <a:pt x="0" y="39632"/>
                      <a:pt x="1140" y="40832"/>
                    </a:cubicBezTo>
                    <a:cubicBezTo>
                      <a:pt x="2083" y="41821"/>
                      <a:pt x="5602" y="42430"/>
                      <a:pt x="9718" y="42430"/>
                    </a:cubicBezTo>
                    <a:cubicBezTo>
                      <a:pt x="16331" y="42430"/>
                      <a:pt x="24484" y="40857"/>
                      <a:pt x="25962" y="36754"/>
                    </a:cubicBezTo>
                    <a:cubicBezTo>
                      <a:pt x="25962" y="36754"/>
                      <a:pt x="27401" y="15230"/>
                      <a:pt x="28000" y="3658"/>
                    </a:cubicBezTo>
                    <a:cubicBezTo>
                      <a:pt x="27701" y="2279"/>
                      <a:pt x="27521" y="1140"/>
                      <a:pt x="27341" y="361"/>
                    </a:cubicBezTo>
                    <a:lnTo>
                      <a:pt x="26921" y="1"/>
                    </a:ln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20;p33">
                <a:extLst>
                  <a:ext uri="{FF2B5EF4-FFF2-40B4-BE49-F238E27FC236}">
                    <a16:creationId xmlns:a16="http://schemas.microsoft.com/office/drawing/2014/main" id="{D17DC63D-7C8C-480D-8460-1E7439F99F27}"/>
                  </a:ext>
                </a:extLst>
              </p:cNvPr>
              <p:cNvSpPr/>
              <p:nvPr/>
            </p:nvSpPr>
            <p:spPr>
              <a:xfrm>
                <a:off x="2783225" y="3739600"/>
                <a:ext cx="707525" cy="1635550"/>
              </a:xfrm>
              <a:custGeom>
                <a:avLst/>
                <a:gdLst/>
                <a:ahLst/>
                <a:cxnLst/>
                <a:rect l="l" t="t" r="r" b="b"/>
                <a:pathLst>
                  <a:path w="28301" h="65422" extrusionOk="0">
                    <a:moveTo>
                      <a:pt x="2879" y="1"/>
                    </a:moveTo>
                    <a:lnTo>
                      <a:pt x="2879" y="1"/>
                    </a:lnTo>
                    <a:cubicBezTo>
                      <a:pt x="2998" y="4498"/>
                      <a:pt x="3118" y="9054"/>
                      <a:pt x="3298" y="13551"/>
                    </a:cubicBezTo>
                    <a:cubicBezTo>
                      <a:pt x="3418" y="18048"/>
                      <a:pt x="3598" y="22545"/>
                      <a:pt x="3778" y="27041"/>
                    </a:cubicBezTo>
                    <a:cubicBezTo>
                      <a:pt x="3958" y="31538"/>
                      <a:pt x="4078" y="36035"/>
                      <a:pt x="4318" y="40532"/>
                    </a:cubicBezTo>
                    <a:lnTo>
                      <a:pt x="4960" y="53683"/>
                    </a:lnTo>
                    <a:lnTo>
                      <a:pt x="4960" y="53683"/>
                    </a:lnTo>
                    <a:cubicBezTo>
                      <a:pt x="4461" y="54195"/>
                      <a:pt x="4000" y="54708"/>
                      <a:pt x="3538" y="55221"/>
                    </a:cubicBezTo>
                    <a:cubicBezTo>
                      <a:pt x="3058" y="55821"/>
                      <a:pt x="2519" y="56480"/>
                      <a:pt x="2039" y="57140"/>
                    </a:cubicBezTo>
                    <a:cubicBezTo>
                      <a:pt x="1560" y="57799"/>
                      <a:pt x="1140" y="58459"/>
                      <a:pt x="780" y="59238"/>
                    </a:cubicBezTo>
                    <a:cubicBezTo>
                      <a:pt x="300" y="60018"/>
                      <a:pt x="61" y="60917"/>
                      <a:pt x="1" y="61876"/>
                    </a:cubicBezTo>
                    <a:cubicBezTo>
                      <a:pt x="1" y="62416"/>
                      <a:pt x="180" y="62896"/>
                      <a:pt x="480" y="63375"/>
                    </a:cubicBezTo>
                    <a:cubicBezTo>
                      <a:pt x="600" y="63495"/>
                      <a:pt x="660" y="63615"/>
                      <a:pt x="780" y="63675"/>
                    </a:cubicBezTo>
                    <a:lnTo>
                      <a:pt x="900" y="63795"/>
                    </a:lnTo>
                    <a:lnTo>
                      <a:pt x="1080" y="63915"/>
                    </a:lnTo>
                    <a:cubicBezTo>
                      <a:pt x="1320" y="64095"/>
                      <a:pt x="1500" y="64215"/>
                      <a:pt x="1739" y="64335"/>
                    </a:cubicBezTo>
                    <a:cubicBezTo>
                      <a:pt x="2519" y="64634"/>
                      <a:pt x="3358" y="64874"/>
                      <a:pt x="4198" y="64994"/>
                    </a:cubicBezTo>
                    <a:cubicBezTo>
                      <a:pt x="5756" y="65294"/>
                      <a:pt x="7375" y="65414"/>
                      <a:pt x="8994" y="65414"/>
                    </a:cubicBezTo>
                    <a:cubicBezTo>
                      <a:pt x="9264" y="65419"/>
                      <a:pt x="9534" y="65421"/>
                      <a:pt x="9803" y="65421"/>
                    </a:cubicBezTo>
                    <a:cubicBezTo>
                      <a:pt x="12771" y="65421"/>
                      <a:pt x="15729" y="65119"/>
                      <a:pt x="18587" y="64515"/>
                    </a:cubicBezTo>
                    <a:cubicBezTo>
                      <a:pt x="20206" y="64155"/>
                      <a:pt x="21765" y="63615"/>
                      <a:pt x="23204" y="62896"/>
                    </a:cubicBezTo>
                    <a:cubicBezTo>
                      <a:pt x="23923" y="62536"/>
                      <a:pt x="24643" y="62056"/>
                      <a:pt x="25302" y="61517"/>
                    </a:cubicBezTo>
                    <a:cubicBezTo>
                      <a:pt x="25962" y="60917"/>
                      <a:pt x="26442" y="60138"/>
                      <a:pt x="26801" y="59298"/>
                    </a:cubicBezTo>
                    <a:lnTo>
                      <a:pt x="26801" y="59238"/>
                    </a:lnTo>
                    <a:lnTo>
                      <a:pt x="26801" y="59118"/>
                    </a:lnTo>
                    <a:cubicBezTo>
                      <a:pt x="27101" y="53183"/>
                      <a:pt x="27401" y="47247"/>
                      <a:pt x="27701" y="41311"/>
                    </a:cubicBezTo>
                    <a:cubicBezTo>
                      <a:pt x="27821" y="38313"/>
                      <a:pt x="27881" y="35375"/>
                      <a:pt x="28000" y="32378"/>
                    </a:cubicBezTo>
                    <a:cubicBezTo>
                      <a:pt x="28120" y="29440"/>
                      <a:pt x="28240" y="26442"/>
                      <a:pt x="28300" y="23444"/>
                    </a:cubicBezTo>
                    <a:lnTo>
                      <a:pt x="28300" y="23444"/>
                    </a:lnTo>
                    <a:cubicBezTo>
                      <a:pt x="28060" y="26442"/>
                      <a:pt x="27821" y="29380"/>
                      <a:pt x="27581" y="32378"/>
                    </a:cubicBezTo>
                    <a:cubicBezTo>
                      <a:pt x="27341" y="35315"/>
                      <a:pt x="27101" y="38253"/>
                      <a:pt x="26861" y="41251"/>
                    </a:cubicBezTo>
                    <a:cubicBezTo>
                      <a:pt x="26442" y="47187"/>
                      <a:pt x="25962" y="53123"/>
                      <a:pt x="25482" y="59058"/>
                    </a:cubicBezTo>
                    <a:lnTo>
                      <a:pt x="25482" y="58879"/>
                    </a:lnTo>
                    <a:cubicBezTo>
                      <a:pt x="24883" y="60138"/>
                      <a:pt x="23803" y="61157"/>
                      <a:pt x="22484" y="61697"/>
                    </a:cubicBezTo>
                    <a:cubicBezTo>
                      <a:pt x="21105" y="62356"/>
                      <a:pt x="19666" y="62896"/>
                      <a:pt x="18227" y="63196"/>
                    </a:cubicBezTo>
                    <a:cubicBezTo>
                      <a:pt x="15426" y="63745"/>
                      <a:pt x="12625" y="64042"/>
                      <a:pt x="9778" y="64042"/>
                    </a:cubicBezTo>
                    <a:cubicBezTo>
                      <a:pt x="9517" y="64042"/>
                      <a:pt x="9256" y="64040"/>
                      <a:pt x="8994" y="64035"/>
                    </a:cubicBezTo>
                    <a:cubicBezTo>
                      <a:pt x="7495" y="63975"/>
                      <a:pt x="5936" y="63855"/>
                      <a:pt x="4437" y="63555"/>
                    </a:cubicBezTo>
                    <a:cubicBezTo>
                      <a:pt x="3718" y="63435"/>
                      <a:pt x="2998" y="63255"/>
                      <a:pt x="2339" y="62956"/>
                    </a:cubicBezTo>
                    <a:cubicBezTo>
                      <a:pt x="2219" y="62896"/>
                      <a:pt x="2099" y="62836"/>
                      <a:pt x="1979" y="62776"/>
                    </a:cubicBezTo>
                    <a:lnTo>
                      <a:pt x="1919" y="62716"/>
                    </a:lnTo>
                    <a:lnTo>
                      <a:pt x="1799" y="62656"/>
                    </a:lnTo>
                    <a:cubicBezTo>
                      <a:pt x="1799" y="62596"/>
                      <a:pt x="1739" y="62536"/>
                      <a:pt x="1739" y="62536"/>
                    </a:cubicBezTo>
                    <a:cubicBezTo>
                      <a:pt x="1560" y="62296"/>
                      <a:pt x="1500" y="62056"/>
                      <a:pt x="1500" y="61817"/>
                    </a:cubicBezTo>
                    <a:cubicBezTo>
                      <a:pt x="1560" y="61157"/>
                      <a:pt x="1739" y="60497"/>
                      <a:pt x="2039" y="59898"/>
                    </a:cubicBezTo>
                    <a:cubicBezTo>
                      <a:pt x="2339" y="59238"/>
                      <a:pt x="2759" y="58639"/>
                      <a:pt x="3178" y="58039"/>
                    </a:cubicBezTo>
                    <a:cubicBezTo>
                      <a:pt x="4078" y="56780"/>
                      <a:pt x="5097" y="55581"/>
                      <a:pt x="6176" y="54502"/>
                    </a:cubicBezTo>
                    <a:lnTo>
                      <a:pt x="6416" y="54262"/>
                    </a:lnTo>
                    <a:lnTo>
                      <a:pt x="6416" y="53962"/>
                    </a:lnTo>
                    <a:lnTo>
                      <a:pt x="5637" y="40472"/>
                    </a:lnTo>
                    <a:cubicBezTo>
                      <a:pt x="5397" y="35975"/>
                      <a:pt x="5097" y="31478"/>
                      <a:pt x="4797" y="26981"/>
                    </a:cubicBezTo>
                    <a:cubicBezTo>
                      <a:pt x="4497" y="22485"/>
                      <a:pt x="4198" y="17988"/>
                      <a:pt x="3898" y="13491"/>
                    </a:cubicBezTo>
                    <a:cubicBezTo>
                      <a:pt x="3538" y="8994"/>
                      <a:pt x="3238" y="4498"/>
                      <a:pt x="2879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21;p33">
                <a:extLst>
                  <a:ext uri="{FF2B5EF4-FFF2-40B4-BE49-F238E27FC236}">
                    <a16:creationId xmlns:a16="http://schemas.microsoft.com/office/drawing/2014/main" id="{4E74F923-1428-4105-978F-467F1566FF6D}"/>
                  </a:ext>
                </a:extLst>
              </p:cNvPr>
              <p:cNvSpPr/>
              <p:nvPr/>
            </p:nvSpPr>
            <p:spPr>
              <a:xfrm>
                <a:off x="3783528" y="3379766"/>
                <a:ext cx="659835" cy="2028856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3377" extrusionOk="0">
                    <a:moveTo>
                      <a:pt x="24643" y="1"/>
                    </a:moveTo>
                    <a:lnTo>
                      <a:pt x="1" y="22785"/>
                    </a:lnTo>
                    <a:cubicBezTo>
                      <a:pt x="900" y="33457"/>
                      <a:pt x="3478" y="58339"/>
                      <a:pt x="3478" y="58339"/>
                    </a:cubicBezTo>
                    <a:cubicBezTo>
                      <a:pt x="5012" y="62020"/>
                      <a:pt x="12107" y="63376"/>
                      <a:pt x="18374" y="63376"/>
                    </a:cubicBezTo>
                    <a:cubicBezTo>
                      <a:pt x="23131" y="63376"/>
                      <a:pt x="27411" y="62595"/>
                      <a:pt x="28420" y="61457"/>
                    </a:cubicBezTo>
                    <a:cubicBezTo>
                      <a:pt x="30818" y="58819"/>
                      <a:pt x="23743" y="52463"/>
                      <a:pt x="23743" y="52463"/>
                    </a:cubicBezTo>
                    <a:lnTo>
                      <a:pt x="24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22;p33">
                <a:extLst>
                  <a:ext uri="{FF2B5EF4-FFF2-40B4-BE49-F238E27FC236}">
                    <a16:creationId xmlns:a16="http://schemas.microsoft.com/office/drawing/2014/main" id="{B64A6FC7-AF32-4D2A-BFF5-831271585CCC}"/>
                  </a:ext>
                </a:extLst>
              </p:cNvPr>
              <p:cNvSpPr/>
              <p:nvPr/>
            </p:nvSpPr>
            <p:spPr>
              <a:xfrm>
                <a:off x="4199700" y="5217550"/>
                <a:ext cx="146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517" extrusionOk="0">
                    <a:moveTo>
                      <a:pt x="1" y="0"/>
                    </a:moveTo>
                    <a:cubicBezTo>
                      <a:pt x="241" y="120"/>
                      <a:pt x="420" y="180"/>
                      <a:pt x="600" y="360"/>
                    </a:cubicBezTo>
                    <a:cubicBezTo>
                      <a:pt x="960" y="540"/>
                      <a:pt x="1440" y="840"/>
                      <a:pt x="1859" y="1200"/>
                    </a:cubicBezTo>
                    <a:cubicBezTo>
                      <a:pt x="2759" y="1859"/>
                      <a:pt x="3478" y="2519"/>
                      <a:pt x="3478" y="2519"/>
                    </a:cubicBezTo>
                    <a:lnTo>
                      <a:pt x="3658" y="2579"/>
                    </a:lnTo>
                    <a:lnTo>
                      <a:pt x="4018" y="2818"/>
                    </a:lnTo>
                    <a:lnTo>
                      <a:pt x="4557" y="3178"/>
                    </a:lnTo>
                    <a:cubicBezTo>
                      <a:pt x="4737" y="3358"/>
                      <a:pt x="4917" y="3478"/>
                      <a:pt x="5097" y="3658"/>
                    </a:cubicBezTo>
                    <a:cubicBezTo>
                      <a:pt x="5157" y="3718"/>
                      <a:pt x="5217" y="3838"/>
                      <a:pt x="5337" y="3958"/>
                    </a:cubicBezTo>
                    <a:cubicBezTo>
                      <a:pt x="5397" y="4018"/>
                      <a:pt x="5457" y="4137"/>
                      <a:pt x="5517" y="4257"/>
                    </a:cubicBezTo>
                    <a:cubicBezTo>
                      <a:pt x="5517" y="4377"/>
                      <a:pt x="5577" y="4497"/>
                      <a:pt x="5637" y="4557"/>
                    </a:cubicBezTo>
                    <a:cubicBezTo>
                      <a:pt x="5637" y="4677"/>
                      <a:pt x="5637" y="4797"/>
                      <a:pt x="5637" y="4857"/>
                    </a:cubicBezTo>
                    <a:cubicBezTo>
                      <a:pt x="5637" y="5037"/>
                      <a:pt x="5637" y="5217"/>
                      <a:pt x="5577" y="5337"/>
                    </a:cubicBezTo>
                    <a:cubicBezTo>
                      <a:pt x="5577" y="5397"/>
                      <a:pt x="5517" y="5457"/>
                      <a:pt x="5517" y="5516"/>
                    </a:cubicBezTo>
                    <a:lnTo>
                      <a:pt x="5517" y="5516"/>
                    </a:lnTo>
                    <a:cubicBezTo>
                      <a:pt x="5517" y="5516"/>
                      <a:pt x="5517" y="5456"/>
                      <a:pt x="5577" y="5397"/>
                    </a:cubicBezTo>
                    <a:cubicBezTo>
                      <a:pt x="5697" y="5217"/>
                      <a:pt x="5757" y="5037"/>
                      <a:pt x="5817" y="4917"/>
                    </a:cubicBezTo>
                    <a:cubicBezTo>
                      <a:pt x="5817" y="4797"/>
                      <a:pt x="5877" y="4677"/>
                      <a:pt x="5877" y="4557"/>
                    </a:cubicBezTo>
                    <a:cubicBezTo>
                      <a:pt x="5877" y="4437"/>
                      <a:pt x="5877" y="4257"/>
                      <a:pt x="5877" y="4137"/>
                    </a:cubicBezTo>
                    <a:cubicBezTo>
                      <a:pt x="5877" y="4018"/>
                      <a:pt x="5877" y="3838"/>
                      <a:pt x="5817" y="3718"/>
                    </a:cubicBezTo>
                    <a:cubicBezTo>
                      <a:pt x="5817" y="3538"/>
                      <a:pt x="5757" y="3418"/>
                      <a:pt x="5697" y="3298"/>
                    </a:cubicBezTo>
                    <a:cubicBezTo>
                      <a:pt x="5577" y="2998"/>
                      <a:pt x="5457" y="2699"/>
                      <a:pt x="5277" y="2459"/>
                    </a:cubicBezTo>
                    <a:cubicBezTo>
                      <a:pt x="5157" y="2219"/>
                      <a:pt x="4977" y="2039"/>
                      <a:pt x="4797" y="1859"/>
                    </a:cubicBezTo>
                    <a:lnTo>
                      <a:pt x="4438" y="1499"/>
                    </a:lnTo>
                    <a:lnTo>
                      <a:pt x="4258" y="1319"/>
                    </a:lnTo>
                    <a:lnTo>
                      <a:pt x="4138" y="1260"/>
                    </a:lnTo>
                    <a:cubicBezTo>
                      <a:pt x="3958" y="1140"/>
                      <a:pt x="3778" y="1080"/>
                      <a:pt x="3658" y="1020"/>
                    </a:cubicBezTo>
                    <a:cubicBezTo>
                      <a:pt x="3178" y="780"/>
                      <a:pt x="2639" y="600"/>
                      <a:pt x="2159" y="480"/>
                    </a:cubicBezTo>
                    <a:cubicBezTo>
                      <a:pt x="1620" y="360"/>
                      <a:pt x="1020" y="240"/>
                      <a:pt x="660" y="180"/>
                    </a:cubicBezTo>
                    <a:cubicBezTo>
                      <a:pt x="242" y="12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23;p33">
                <a:extLst>
                  <a:ext uri="{FF2B5EF4-FFF2-40B4-BE49-F238E27FC236}">
                    <a16:creationId xmlns:a16="http://schemas.microsoft.com/office/drawing/2014/main" id="{3B1F7001-CE41-4B55-B3F0-B51E7CE8E937}"/>
                  </a:ext>
                </a:extLst>
              </p:cNvPr>
              <p:cNvSpPr/>
              <p:nvPr/>
            </p:nvSpPr>
            <p:spPr>
              <a:xfrm>
                <a:off x="4051325" y="5250900"/>
                <a:ext cx="136425" cy="1180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4723" extrusionOk="0">
                    <a:moveTo>
                      <a:pt x="1327" y="0"/>
                    </a:moveTo>
                    <a:cubicBezTo>
                      <a:pt x="1079" y="0"/>
                      <a:pt x="839" y="15"/>
                      <a:pt x="600" y="45"/>
                    </a:cubicBezTo>
                    <a:cubicBezTo>
                      <a:pt x="240" y="45"/>
                      <a:pt x="0" y="105"/>
                      <a:pt x="0" y="105"/>
                    </a:cubicBezTo>
                    <a:lnTo>
                      <a:pt x="180" y="105"/>
                    </a:lnTo>
                    <a:cubicBezTo>
                      <a:pt x="360" y="105"/>
                      <a:pt x="480" y="165"/>
                      <a:pt x="660" y="225"/>
                    </a:cubicBezTo>
                    <a:cubicBezTo>
                      <a:pt x="839" y="225"/>
                      <a:pt x="1019" y="345"/>
                      <a:pt x="1199" y="405"/>
                    </a:cubicBezTo>
                    <a:cubicBezTo>
                      <a:pt x="1439" y="525"/>
                      <a:pt x="1619" y="645"/>
                      <a:pt x="1859" y="825"/>
                    </a:cubicBezTo>
                    <a:cubicBezTo>
                      <a:pt x="2158" y="1065"/>
                      <a:pt x="2518" y="1305"/>
                      <a:pt x="2818" y="1604"/>
                    </a:cubicBezTo>
                    <a:lnTo>
                      <a:pt x="3238" y="1964"/>
                    </a:lnTo>
                    <a:lnTo>
                      <a:pt x="3717" y="2324"/>
                    </a:lnTo>
                    <a:cubicBezTo>
                      <a:pt x="3837" y="2444"/>
                      <a:pt x="4017" y="2504"/>
                      <a:pt x="4137" y="2684"/>
                    </a:cubicBezTo>
                    <a:cubicBezTo>
                      <a:pt x="4317" y="2803"/>
                      <a:pt x="4497" y="2983"/>
                      <a:pt x="4617" y="3163"/>
                    </a:cubicBezTo>
                    <a:cubicBezTo>
                      <a:pt x="4737" y="3223"/>
                      <a:pt x="4797" y="3283"/>
                      <a:pt x="4857" y="3403"/>
                    </a:cubicBezTo>
                    <a:cubicBezTo>
                      <a:pt x="4916" y="3463"/>
                      <a:pt x="4976" y="3583"/>
                      <a:pt x="5036" y="3703"/>
                    </a:cubicBezTo>
                    <a:cubicBezTo>
                      <a:pt x="5096" y="3763"/>
                      <a:pt x="5156" y="3883"/>
                      <a:pt x="5216" y="4003"/>
                    </a:cubicBezTo>
                    <a:cubicBezTo>
                      <a:pt x="5276" y="4063"/>
                      <a:pt x="5276" y="4182"/>
                      <a:pt x="5276" y="4242"/>
                    </a:cubicBezTo>
                    <a:cubicBezTo>
                      <a:pt x="5336" y="4422"/>
                      <a:pt x="5336" y="4542"/>
                      <a:pt x="5336" y="4722"/>
                    </a:cubicBezTo>
                    <a:cubicBezTo>
                      <a:pt x="5396" y="4542"/>
                      <a:pt x="5396" y="4422"/>
                      <a:pt x="5456" y="4242"/>
                    </a:cubicBezTo>
                    <a:lnTo>
                      <a:pt x="5456" y="3943"/>
                    </a:lnTo>
                    <a:lnTo>
                      <a:pt x="5456" y="3583"/>
                    </a:lnTo>
                    <a:cubicBezTo>
                      <a:pt x="5396" y="3283"/>
                      <a:pt x="5396" y="3043"/>
                      <a:pt x="5276" y="2744"/>
                    </a:cubicBezTo>
                    <a:cubicBezTo>
                      <a:pt x="5216" y="2504"/>
                      <a:pt x="5096" y="2264"/>
                      <a:pt x="4976" y="2024"/>
                    </a:cubicBezTo>
                    <a:cubicBezTo>
                      <a:pt x="4857" y="1784"/>
                      <a:pt x="4737" y="1604"/>
                      <a:pt x="4557" y="1424"/>
                    </a:cubicBezTo>
                    <a:cubicBezTo>
                      <a:pt x="4437" y="1245"/>
                      <a:pt x="4257" y="1065"/>
                      <a:pt x="4137" y="885"/>
                    </a:cubicBezTo>
                    <a:cubicBezTo>
                      <a:pt x="4137" y="885"/>
                      <a:pt x="3897" y="705"/>
                      <a:pt x="3537" y="525"/>
                    </a:cubicBezTo>
                    <a:cubicBezTo>
                      <a:pt x="3058" y="285"/>
                      <a:pt x="2578" y="165"/>
                      <a:pt x="2099" y="45"/>
                    </a:cubicBezTo>
                    <a:cubicBezTo>
                      <a:pt x="1829" y="15"/>
                      <a:pt x="1574" y="0"/>
                      <a:pt x="132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24;p33">
                <a:extLst>
                  <a:ext uri="{FF2B5EF4-FFF2-40B4-BE49-F238E27FC236}">
                    <a16:creationId xmlns:a16="http://schemas.microsoft.com/office/drawing/2014/main" id="{BE21DF26-DEDD-42EF-893F-40E5A89D1419}"/>
                  </a:ext>
                </a:extLst>
              </p:cNvPr>
              <p:cNvSpPr/>
              <p:nvPr/>
            </p:nvSpPr>
            <p:spPr>
              <a:xfrm>
                <a:off x="3765025" y="4820325"/>
                <a:ext cx="700025" cy="57102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22841" extrusionOk="0">
                    <a:moveTo>
                      <a:pt x="0" y="1"/>
                    </a:moveTo>
                    <a:cubicBezTo>
                      <a:pt x="900" y="9234"/>
                      <a:pt x="1799" y="17748"/>
                      <a:pt x="1799" y="17748"/>
                    </a:cubicBezTo>
                    <a:cubicBezTo>
                      <a:pt x="3336" y="21472"/>
                      <a:pt x="10481" y="22840"/>
                      <a:pt x="16775" y="22840"/>
                    </a:cubicBezTo>
                    <a:cubicBezTo>
                      <a:pt x="21527" y="22840"/>
                      <a:pt x="25795" y="22061"/>
                      <a:pt x="26801" y="20926"/>
                    </a:cubicBezTo>
                    <a:cubicBezTo>
                      <a:pt x="28000" y="19487"/>
                      <a:pt x="26621" y="17089"/>
                      <a:pt x="25062" y="15110"/>
                    </a:cubicBezTo>
                    <a:cubicBezTo>
                      <a:pt x="24583" y="15470"/>
                      <a:pt x="24283" y="16009"/>
                      <a:pt x="24163" y="16609"/>
                    </a:cubicBezTo>
                    <a:cubicBezTo>
                      <a:pt x="23955" y="18132"/>
                      <a:pt x="20871" y="18835"/>
                      <a:pt x="16940" y="18835"/>
                    </a:cubicBezTo>
                    <a:cubicBezTo>
                      <a:pt x="14060" y="18835"/>
                      <a:pt x="10726" y="18458"/>
                      <a:pt x="7735" y="17748"/>
                    </a:cubicBezTo>
                    <a:cubicBezTo>
                      <a:pt x="3897" y="16789"/>
                      <a:pt x="1439" y="7915"/>
                      <a:pt x="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25;p33">
                <a:extLst>
                  <a:ext uri="{FF2B5EF4-FFF2-40B4-BE49-F238E27FC236}">
                    <a16:creationId xmlns:a16="http://schemas.microsoft.com/office/drawing/2014/main" id="{C9E10700-CDF2-4726-A16C-942E38B9AF97}"/>
                  </a:ext>
                </a:extLst>
              </p:cNvPr>
              <p:cNvSpPr/>
              <p:nvPr/>
            </p:nvSpPr>
            <p:spPr>
              <a:xfrm>
                <a:off x="3724550" y="3805550"/>
                <a:ext cx="742000" cy="1603125"/>
              </a:xfrm>
              <a:custGeom>
                <a:avLst/>
                <a:gdLst/>
                <a:ahLst/>
                <a:cxnLst/>
                <a:rect l="l" t="t" r="r" b="b"/>
                <a:pathLst>
                  <a:path w="29680" h="64125" extrusionOk="0">
                    <a:moveTo>
                      <a:pt x="24583" y="1"/>
                    </a:moveTo>
                    <a:cubicBezTo>
                      <a:pt x="24343" y="4378"/>
                      <a:pt x="24223" y="8815"/>
                      <a:pt x="23983" y="13191"/>
                    </a:cubicBezTo>
                    <a:cubicBezTo>
                      <a:pt x="23803" y="17568"/>
                      <a:pt x="23683" y="21945"/>
                      <a:pt x="23563" y="26322"/>
                    </a:cubicBezTo>
                    <a:cubicBezTo>
                      <a:pt x="23444" y="30699"/>
                      <a:pt x="23324" y="35076"/>
                      <a:pt x="23204" y="39453"/>
                    </a:cubicBezTo>
                    <a:lnTo>
                      <a:pt x="22964" y="52583"/>
                    </a:lnTo>
                    <a:lnTo>
                      <a:pt x="22964" y="52883"/>
                    </a:lnTo>
                    <a:lnTo>
                      <a:pt x="23204" y="53123"/>
                    </a:lnTo>
                    <a:cubicBezTo>
                      <a:pt x="24283" y="54142"/>
                      <a:pt x="25362" y="55281"/>
                      <a:pt x="26262" y="56480"/>
                    </a:cubicBezTo>
                    <a:cubicBezTo>
                      <a:pt x="26741" y="57080"/>
                      <a:pt x="27161" y="57680"/>
                      <a:pt x="27521" y="58339"/>
                    </a:cubicBezTo>
                    <a:cubicBezTo>
                      <a:pt x="27820" y="58939"/>
                      <a:pt x="28060" y="59538"/>
                      <a:pt x="28060" y="60258"/>
                    </a:cubicBezTo>
                    <a:cubicBezTo>
                      <a:pt x="28120" y="60498"/>
                      <a:pt x="28060" y="60737"/>
                      <a:pt x="27880" y="60917"/>
                    </a:cubicBezTo>
                    <a:lnTo>
                      <a:pt x="27880" y="60977"/>
                    </a:lnTo>
                    <a:lnTo>
                      <a:pt x="27700" y="61157"/>
                    </a:lnTo>
                    <a:cubicBezTo>
                      <a:pt x="27521" y="61277"/>
                      <a:pt x="27521" y="61277"/>
                      <a:pt x="27341" y="61397"/>
                    </a:cubicBezTo>
                    <a:cubicBezTo>
                      <a:pt x="26681" y="61697"/>
                      <a:pt x="26022" y="61877"/>
                      <a:pt x="25302" y="62056"/>
                    </a:cubicBezTo>
                    <a:cubicBezTo>
                      <a:pt x="23803" y="62356"/>
                      <a:pt x="22304" y="62596"/>
                      <a:pt x="20746" y="62656"/>
                    </a:cubicBezTo>
                    <a:cubicBezTo>
                      <a:pt x="19966" y="62686"/>
                      <a:pt x="19187" y="62701"/>
                      <a:pt x="18415" y="62701"/>
                    </a:cubicBezTo>
                    <a:cubicBezTo>
                      <a:pt x="17643" y="62701"/>
                      <a:pt x="16878" y="62686"/>
                      <a:pt x="16129" y="62656"/>
                    </a:cubicBezTo>
                    <a:cubicBezTo>
                      <a:pt x="14570" y="62596"/>
                      <a:pt x="13011" y="62416"/>
                      <a:pt x="11512" y="62116"/>
                    </a:cubicBezTo>
                    <a:cubicBezTo>
                      <a:pt x="10013" y="61877"/>
                      <a:pt x="8574" y="61457"/>
                      <a:pt x="7195" y="60857"/>
                    </a:cubicBezTo>
                    <a:cubicBezTo>
                      <a:pt x="6476" y="60558"/>
                      <a:pt x="5876" y="60138"/>
                      <a:pt x="5337" y="59718"/>
                    </a:cubicBezTo>
                    <a:cubicBezTo>
                      <a:pt x="4797" y="59298"/>
                      <a:pt x="4377" y="58699"/>
                      <a:pt x="4078" y="58099"/>
                    </a:cubicBezTo>
                    <a:lnTo>
                      <a:pt x="4078" y="58279"/>
                    </a:lnTo>
                    <a:lnTo>
                      <a:pt x="2099" y="40532"/>
                    </a:lnTo>
                    <a:cubicBezTo>
                      <a:pt x="1799" y="37594"/>
                      <a:pt x="1439" y="34656"/>
                      <a:pt x="1080" y="31718"/>
                    </a:cubicBezTo>
                    <a:cubicBezTo>
                      <a:pt x="720" y="28720"/>
                      <a:pt x="360" y="25782"/>
                      <a:pt x="0" y="22845"/>
                    </a:cubicBezTo>
                    <a:lnTo>
                      <a:pt x="0" y="22845"/>
                    </a:lnTo>
                    <a:cubicBezTo>
                      <a:pt x="180" y="25782"/>
                      <a:pt x="360" y="28780"/>
                      <a:pt x="600" y="31718"/>
                    </a:cubicBezTo>
                    <a:cubicBezTo>
                      <a:pt x="840" y="34716"/>
                      <a:pt x="1080" y="37654"/>
                      <a:pt x="1320" y="40652"/>
                    </a:cubicBezTo>
                    <a:lnTo>
                      <a:pt x="2818" y="58399"/>
                    </a:lnTo>
                    <a:lnTo>
                      <a:pt x="2818" y="58519"/>
                    </a:lnTo>
                    <a:lnTo>
                      <a:pt x="2818" y="58579"/>
                    </a:lnTo>
                    <a:cubicBezTo>
                      <a:pt x="3178" y="59418"/>
                      <a:pt x="3718" y="60138"/>
                      <a:pt x="4437" y="60677"/>
                    </a:cubicBezTo>
                    <a:cubicBezTo>
                      <a:pt x="5097" y="61217"/>
                      <a:pt x="5816" y="61697"/>
                      <a:pt x="6596" y="62056"/>
                    </a:cubicBezTo>
                    <a:cubicBezTo>
                      <a:pt x="8095" y="62716"/>
                      <a:pt x="9654" y="63196"/>
                      <a:pt x="11272" y="63495"/>
                    </a:cubicBezTo>
                    <a:cubicBezTo>
                      <a:pt x="12891" y="63735"/>
                      <a:pt x="14450" y="63975"/>
                      <a:pt x="16069" y="64035"/>
                    </a:cubicBezTo>
                    <a:cubicBezTo>
                      <a:pt x="16878" y="64095"/>
                      <a:pt x="17673" y="64125"/>
                      <a:pt x="18467" y="64125"/>
                    </a:cubicBezTo>
                    <a:cubicBezTo>
                      <a:pt x="19262" y="64125"/>
                      <a:pt x="20056" y="64095"/>
                      <a:pt x="20865" y="64035"/>
                    </a:cubicBezTo>
                    <a:cubicBezTo>
                      <a:pt x="22484" y="63975"/>
                      <a:pt x="24103" y="63795"/>
                      <a:pt x="25662" y="63435"/>
                    </a:cubicBezTo>
                    <a:cubicBezTo>
                      <a:pt x="26501" y="63316"/>
                      <a:pt x="27281" y="63016"/>
                      <a:pt x="28060" y="62656"/>
                    </a:cubicBezTo>
                    <a:cubicBezTo>
                      <a:pt x="28300" y="62536"/>
                      <a:pt x="28540" y="62416"/>
                      <a:pt x="28720" y="62236"/>
                    </a:cubicBezTo>
                    <a:lnTo>
                      <a:pt x="28960" y="62056"/>
                    </a:lnTo>
                    <a:lnTo>
                      <a:pt x="29020" y="61996"/>
                    </a:lnTo>
                    <a:lnTo>
                      <a:pt x="29020" y="61937"/>
                    </a:lnTo>
                    <a:lnTo>
                      <a:pt x="29079" y="61877"/>
                    </a:lnTo>
                    <a:lnTo>
                      <a:pt x="29199" y="61697"/>
                    </a:lnTo>
                    <a:cubicBezTo>
                      <a:pt x="29499" y="61217"/>
                      <a:pt x="29679" y="60677"/>
                      <a:pt x="29619" y="60138"/>
                    </a:cubicBezTo>
                    <a:cubicBezTo>
                      <a:pt x="29559" y="59238"/>
                      <a:pt x="29319" y="58339"/>
                      <a:pt x="28840" y="57560"/>
                    </a:cubicBezTo>
                    <a:cubicBezTo>
                      <a:pt x="28420" y="56840"/>
                      <a:pt x="28000" y="56181"/>
                      <a:pt x="27461" y="55521"/>
                    </a:cubicBezTo>
                    <a:cubicBezTo>
                      <a:pt x="26981" y="54862"/>
                      <a:pt x="26441" y="54262"/>
                      <a:pt x="25902" y="53662"/>
                    </a:cubicBezTo>
                    <a:cubicBezTo>
                      <a:pt x="25435" y="53144"/>
                      <a:pt x="24924" y="52671"/>
                      <a:pt x="24407" y="52204"/>
                    </a:cubicBezTo>
                    <a:lnTo>
                      <a:pt x="24407" y="52204"/>
                    </a:lnTo>
                    <a:lnTo>
                      <a:pt x="24583" y="39393"/>
                    </a:lnTo>
                    <a:cubicBezTo>
                      <a:pt x="24643" y="35016"/>
                      <a:pt x="24643" y="30639"/>
                      <a:pt x="24643" y="26262"/>
                    </a:cubicBezTo>
                    <a:cubicBezTo>
                      <a:pt x="24643" y="21885"/>
                      <a:pt x="24703" y="17508"/>
                      <a:pt x="24643" y="13131"/>
                    </a:cubicBezTo>
                    <a:cubicBezTo>
                      <a:pt x="24643" y="8755"/>
                      <a:pt x="24643" y="4378"/>
                      <a:pt x="24583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6;p33">
                <a:extLst>
                  <a:ext uri="{FF2B5EF4-FFF2-40B4-BE49-F238E27FC236}">
                    <a16:creationId xmlns:a16="http://schemas.microsoft.com/office/drawing/2014/main" id="{ABAFA5F6-7A91-452D-9B51-A16AFC25B920}"/>
                  </a:ext>
                </a:extLst>
              </p:cNvPr>
              <p:cNvSpPr/>
              <p:nvPr/>
            </p:nvSpPr>
            <p:spPr>
              <a:xfrm>
                <a:off x="1982800" y="238550"/>
                <a:ext cx="2858475" cy="3939150"/>
              </a:xfrm>
              <a:custGeom>
                <a:avLst/>
                <a:gdLst/>
                <a:ahLst/>
                <a:cxnLst/>
                <a:rect l="l" t="t" r="r" b="b"/>
                <a:pathLst>
                  <a:path w="114339" h="157566" extrusionOk="0">
                    <a:moveTo>
                      <a:pt x="93635" y="0"/>
                    </a:moveTo>
                    <a:cubicBezTo>
                      <a:pt x="85110" y="0"/>
                      <a:pt x="70270" y="36497"/>
                      <a:pt x="70270" y="36497"/>
                    </a:cubicBezTo>
                    <a:cubicBezTo>
                      <a:pt x="66501" y="34739"/>
                      <a:pt x="62492" y="34171"/>
                      <a:pt x="58883" y="34171"/>
                    </a:cubicBezTo>
                    <a:cubicBezTo>
                      <a:pt x="52274" y="34171"/>
                      <a:pt x="47007" y="36077"/>
                      <a:pt x="47007" y="36077"/>
                    </a:cubicBezTo>
                    <a:cubicBezTo>
                      <a:pt x="40944" y="24498"/>
                      <a:pt x="26572" y="3366"/>
                      <a:pt x="16855" y="3366"/>
                    </a:cubicBezTo>
                    <a:cubicBezTo>
                      <a:pt x="15905" y="3366"/>
                      <a:pt x="14999" y="3568"/>
                      <a:pt x="14151" y="4000"/>
                    </a:cubicBezTo>
                    <a:cubicBezTo>
                      <a:pt x="1" y="11255"/>
                      <a:pt x="21405" y="54604"/>
                      <a:pt x="20146" y="55563"/>
                    </a:cubicBezTo>
                    <a:cubicBezTo>
                      <a:pt x="14031" y="60120"/>
                      <a:pt x="7435" y="78946"/>
                      <a:pt x="6896" y="82544"/>
                    </a:cubicBezTo>
                    <a:cubicBezTo>
                      <a:pt x="6711" y="83919"/>
                      <a:pt x="7481" y="84326"/>
                      <a:pt x="8519" y="84326"/>
                    </a:cubicBezTo>
                    <a:cubicBezTo>
                      <a:pt x="9835" y="84326"/>
                      <a:pt x="11581" y="83671"/>
                      <a:pt x="12352" y="83503"/>
                    </a:cubicBezTo>
                    <a:lnTo>
                      <a:pt x="12352" y="83503"/>
                    </a:lnTo>
                    <a:cubicBezTo>
                      <a:pt x="7795" y="87400"/>
                      <a:pt x="6596" y="89499"/>
                      <a:pt x="10433" y="94775"/>
                    </a:cubicBezTo>
                    <a:cubicBezTo>
                      <a:pt x="16069" y="102390"/>
                      <a:pt x="25722" y="102869"/>
                      <a:pt x="25722" y="102869"/>
                    </a:cubicBezTo>
                    <a:cubicBezTo>
                      <a:pt x="25722" y="102869"/>
                      <a:pt x="19127" y="110004"/>
                      <a:pt x="20626" y="113602"/>
                    </a:cubicBezTo>
                    <a:cubicBezTo>
                      <a:pt x="21062" y="114591"/>
                      <a:pt x="21615" y="114947"/>
                      <a:pt x="22185" y="114947"/>
                    </a:cubicBezTo>
                    <a:cubicBezTo>
                      <a:pt x="23656" y="114947"/>
                      <a:pt x="25242" y="112583"/>
                      <a:pt x="25243" y="112582"/>
                    </a:cubicBezTo>
                    <a:lnTo>
                      <a:pt x="25243" y="112582"/>
                    </a:lnTo>
                    <a:cubicBezTo>
                      <a:pt x="25242" y="112583"/>
                      <a:pt x="23204" y="122715"/>
                      <a:pt x="25243" y="129370"/>
                    </a:cubicBezTo>
                    <a:cubicBezTo>
                      <a:pt x="26322" y="133208"/>
                      <a:pt x="29439" y="136146"/>
                      <a:pt x="33337" y="136985"/>
                    </a:cubicBezTo>
                    <a:cubicBezTo>
                      <a:pt x="39491" y="151195"/>
                      <a:pt x="47388" y="152937"/>
                      <a:pt x="50891" y="152937"/>
                    </a:cubicBezTo>
                    <a:cubicBezTo>
                      <a:pt x="52029" y="152937"/>
                      <a:pt x="52703" y="152754"/>
                      <a:pt x="52703" y="152754"/>
                    </a:cubicBezTo>
                    <a:cubicBezTo>
                      <a:pt x="54033" y="156078"/>
                      <a:pt x="56230" y="157566"/>
                      <a:pt x="59047" y="157566"/>
                    </a:cubicBezTo>
                    <a:cubicBezTo>
                      <a:pt x="64867" y="157566"/>
                      <a:pt x="73333" y="151217"/>
                      <a:pt x="82261" y="141602"/>
                    </a:cubicBezTo>
                    <a:cubicBezTo>
                      <a:pt x="95511" y="127392"/>
                      <a:pt x="95032" y="120737"/>
                      <a:pt x="95032" y="120737"/>
                    </a:cubicBezTo>
                    <a:lnTo>
                      <a:pt x="95032" y="120737"/>
                    </a:lnTo>
                    <a:cubicBezTo>
                      <a:pt x="95032" y="120737"/>
                      <a:pt x="96043" y="122313"/>
                      <a:pt x="98362" y="122313"/>
                    </a:cubicBezTo>
                    <a:cubicBezTo>
                      <a:pt x="98868" y="122313"/>
                      <a:pt x="99436" y="122238"/>
                      <a:pt x="100069" y="122056"/>
                    </a:cubicBezTo>
                    <a:cubicBezTo>
                      <a:pt x="103666" y="120976"/>
                      <a:pt x="100069" y="110064"/>
                      <a:pt x="100069" y="110064"/>
                    </a:cubicBezTo>
                    <a:lnTo>
                      <a:pt x="100069" y="110064"/>
                    </a:lnTo>
                    <a:cubicBezTo>
                      <a:pt x="100069" y="110064"/>
                      <a:pt x="101009" y="110137"/>
                      <a:pt x="102306" y="110137"/>
                    </a:cubicBezTo>
                    <a:cubicBezTo>
                      <a:pt x="104332" y="110137"/>
                      <a:pt x="107227" y="109959"/>
                      <a:pt x="108762" y="109045"/>
                    </a:cubicBezTo>
                    <a:cubicBezTo>
                      <a:pt x="111280" y="107486"/>
                      <a:pt x="100608" y="97293"/>
                      <a:pt x="100608" y="97293"/>
                    </a:cubicBezTo>
                    <a:lnTo>
                      <a:pt x="106184" y="92737"/>
                    </a:lnTo>
                    <a:cubicBezTo>
                      <a:pt x="114338" y="84043"/>
                      <a:pt x="107683" y="79966"/>
                      <a:pt x="107683" y="79966"/>
                    </a:cubicBezTo>
                    <a:cubicBezTo>
                      <a:pt x="107683" y="79966"/>
                      <a:pt x="111760" y="79486"/>
                      <a:pt x="112779" y="76428"/>
                    </a:cubicBezTo>
                    <a:cubicBezTo>
                      <a:pt x="113799" y="73370"/>
                      <a:pt x="101088" y="56043"/>
                      <a:pt x="101088" y="56043"/>
                    </a:cubicBezTo>
                    <a:cubicBezTo>
                      <a:pt x="103126" y="44891"/>
                      <a:pt x="106964" y="5439"/>
                      <a:pt x="94732" y="223"/>
                    </a:cubicBezTo>
                    <a:cubicBezTo>
                      <a:pt x="94380" y="72"/>
                      <a:pt x="94014" y="0"/>
                      <a:pt x="93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727;p33">
                <a:extLst>
                  <a:ext uri="{FF2B5EF4-FFF2-40B4-BE49-F238E27FC236}">
                    <a16:creationId xmlns:a16="http://schemas.microsoft.com/office/drawing/2014/main" id="{6212B948-F786-48B8-A08C-DC7AF7C9B7C2}"/>
                  </a:ext>
                </a:extLst>
              </p:cNvPr>
              <p:cNvSpPr/>
              <p:nvPr/>
            </p:nvSpPr>
            <p:spPr>
              <a:xfrm>
                <a:off x="3059025" y="2296150"/>
                <a:ext cx="680550" cy="568950"/>
              </a:xfrm>
              <a:custGeom>
                <a:avLst/>
                <a:gdLst/>
                <a:ahLst/>
                <a:cxnLst/>
                <a:rect l="l" t="t" r="r" b="b"/>
                <a:pathLst>
                  <a:path w="27222" h="22758" extrusionOk="0">
                    <a:moveTo>
                      <a:pt x="27221" y="0"/>
                    </a:moveTo>
                    <a:cubicBezTo>
                      <a:pt x="27221" y="0"/>
                      <a:pt x="23024" y="5816"/>
                      <a:pt x="22125" y="8394"/>
                    </a:cubicBezTo>
                    <a:cubicBezTo>
                      <a:pt x="21276" y="10772"/>
                      <a:pt x="18075" y="13096"/>
                      <a:pt x="14390" y="13096"/>
                    </a:cubicBezTo>
                    <a:cubicBezTo>
                      <a:pt x="14172" y="13096"/>
                      <a:pt x="13952" y="13087"/>
                      <a:pt x="13731" y="13071"/>
                    </a:cubicBezTo>
                    <a:cubicBezTo>
                      <a:pt x="11129" y="12915"/>
                      <a:pt x="7823" y="12056"/>
                      <a:pt x="5344" y="12056"/>
                    </a:cubicBezTo>
                    <a:cubicBezTo>
                      <a:pt x="3995" y="12056"/>
                      <a:pt x="2892" y="12310"/>
                      <a:pt x="2279" y="13071"/>
                    </a:cubicBezTo>
                    <a:cubicBezTo>
                      <a:pt x="2279" y="13071"/>
                      <a:pt x="1" y="21105"/>
                      <a:pt x="8395" y="22604"/>
                    </a:cubicBezTo>
                    <a:cubicBezTo>
                      <a:pt x="8973" y="22707"/>
                      <a:pt x="9556" y="22758"/>
                      <a:pt x="10141" y="22758"/>
                    </a:cubicBezTo>
                    <a:cubicBezTo>
                      <a:pt x="18046" y="22758"/>
                      <a:pt x="26272" y="13510"/>
                      <a:pt x="2722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728;p33">
                <a:extLst>
                  <a:ext uri="{FF2B5EF4-FFF2-40B4-BE49-F238E27FC236}">
                    <a16:creationId xmlns:a16="http://schemas.microsoft.com/office/drawing/2014/main" id="{382B8366-2B77-481A-8CC5-FC22FE6FF28A}"/>
                  </a:ext>
                </a:extLst>
              </p:cNvPr>
              <p:cNvSpPr/>
              <p:nvPr/>
            </p:nvSpPr>
            <p:spPr>
              <a:xfrm>
                <a:off x="2828200" y="2266150"/>
                <a:ext cx="749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560" extrusionOk="0">
                    <a:moveTo>
                      <a:pt x="1319" y="1"/>
                    </a:moveTo>
                    <a:cubicBezTo>
                      <a:pt x="1199" y="1"/>
                      <a:pt x="1080" y="1"/>
                      <a:pt x="960" y="61"/>
                    </a:cubicBezTo>
                    <a:cubicBezTo>
                      <a:pt x="720" y="181"/>
                      <a:pt x="480" y="301"/>
                      <a:pt x="300" y="481"/>
                    </a:cubicBezTo>
                    <a:cubicBezTo>
                      <a:pt x="120" y="720"/>
                      <a:pt x="0" y="960"/>
                      <a:pt x="0" y="1200"/>
                    </a:cubicBezTo>
                    <a:cubicBezTo>
                      <a:pt x="0" y="1440"/>
                      <a:pt x="60" y="1560"/>
                      <a:pt x="180" y="1560"/>
                    </a:cubicBezTo>
                    <a:cubicBezTo>
                      <a:pt x="420" y="1500"/>
                      <a:pt x="660" y="1380"/>
                      <a:pt x="900" y="1320"/>
                    </a:cubicBezTo>
                    <a:lnTo>
                      <a:pt x="1259" y="1320"/>
                    </a:lnTo>
                    <a:cubicBezTo>
                      <a:pt x="1259" y="1380"/>
                      <a:pt x="1319" y="1380"/>
                      <a:pt x="1379" y="1380"/>
                    </a:cubicBezTo>
                    <a:lnTo>
                      <a:pt x="1499" y="1380"/>
                    </a:lnTo>
                    <a:lnTo>
                      <a:pt x="1979" y="1320"/>
                    </a:lnTo>
                    <a:cubicBezTo>
                      <a:pt x="2099" y="1320"/>
                      <a:pt x="2238" y="1330"/>
                      <a:pt x="2369" y="1330"/>
                    </a:cubicBezTo>
                    <a:cubicBezTo>
                      <a:pt x="2566" y="1330"/>
                      <a:pt x="2746" y="1308"/>
                      <a:pt x="2818" y="1200"/>
                    </a:cubicBezTo>
                    <a:cubicBezTo>
                      <a:pt x="2998" y="1020"/>
                      <a:pt x="2698" y="660"/>
                      <a:pt x="2279" y="361"/>
                    </a:cubicBezTo>
                    <a:cubicBezTo>
                      <a:pt x="2099" y="241"/>
                      <a:pt x="1859" y="121"/>
                      <a:pt x="1679" y="61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729;p33">
                <a:extLst>
                  <a:ext uri="{FF2B5EF4-FFF2-40B4-BE49-F238E27FC236}">
                    <a16:creationId xmlns:a16="http://schemas.microsoft.com/office/drawing/2014/main" id="{11412188-ED04-4289-BCC9-518FAE029EF4}"/>
                  </a:ext>
                </a:extLst>
              </p:cNvPr>
              <p:cNvSpPr/>
              <p:nvPr/>
            </p:nvSpPr>
            <p:spPr>
              <a:xfrm>
                <a:off x="2859675" y="2233175"/>
                <a:ext cx="957825" cy="404750"/>
              </a:xfrm>
              <a:custGeom>
                <a:avLst/>
                <a:gdLst/>
                <a:ahLst/>
                <a:cxnLst/>
                <a:rect l="l" t="t" r="r" b="b"/>
                <a:pathLst>
                  <a:path w="38313" h="16190" extrusionOk="0">
                    <a:moveTo>
                      <a:pt x="36754" y="1"/>
                    </a:moveTo>
                    <a:cubicBezTo>
                      <a:pt x="36034" y="61"/>
                      <a:pt x="35735" y="600"/>
                      <a:pt x="35855" y="780"/>
                    </a:cubicBezTo>
                    <a:cubicBezTo>
                      <a:pt x="35915" y="960"/>
                      <a:pt x="36394" y="900"/>
                      <a:pt x="36634" y="1080"/>
                    </a:cubicBezTo>
                    <a:cubicBezTo>
                      <a:pt x="36694" y="1080"/>
                      <a:pt x="36754" y="1200"/>
                      <a:pt x="36814" y="1260"/>
                    </a:cubicBezTo>
                    <a:cubicBezTo>
                      <a:pt x="36694" y="1320"/>
                      <a:pt x="36514" y="1440"/>
                      <a:pt x="36394" y="1500"/>
                    </a:cubicBezTo>
                    <a:cubicBezTo>
                      <a:pt x="35495" y="2039"/>
                      <a:pt x="34715" y="2759"/>
                      <a:pt x="34116" y="3538"/>
                    </a:cubicBezTo>
                    <a:cubicBezTo>
                      <a:pt x="33276" y="4678"/>
                      <a:pt x="32497" y="5877"/>
                      <a:pt x="31837" y="7136"/>
                    </a:cubicBezTo>
                    <a:cubicBezTo>
                      <a:pt x="31178" y="8575"/>
                      <a:pt x="30398" y="9894"/>
                      <a:pt x="29439" y="11153"/>
                    </a:cubicBezTo>
                    <a:cubicBezTo>
                      <a:pt x="28480" y="12352"/>
                      <a:pt x="27281" y="13311"/>
                      <a:pt x="25962" y="14031"/>
                    </a:cubicBezTo>
                    <a:cubicBezTo>
                      <a:pt x="24823" y="14630"/>
                      <a:pt x="23503" y="14930"/>
                      <a:pt x="22184" y="14930"/>
                    </a:cubicBezTo>
                    <a:cubicBezTo>
                      <a:pt x="21285" y="14930"/>
                      <a:pt x="20386" y="14750"/>
                      <a:pt x="19486" y="14451"/>
                    </a:cubicBezTo>
                    <a:lnTo>
                      <a:pt x="18347" y="14211"/>
                    </a:lnTo>
                    <a:cubicBezTo>
                      <a:pt x="18347" y="14211"/>
                      <a:pt x="17987" y="14151"/>
                      <a:pt x="17268" y="14031"/>
                    </a:cubicBezTo>
                    <a:cubicBezTo>
                      <a:pt x="16429" y="13851"/>
                      <a:pt x="15649" y="13791"/>
                      <a:pt x="14810" y="13791"/>
                    </a:cubicBezTo>
                    <a:cubicBezTo>
                      <a:pt x="14870" y="13611"/>
                      <a:pt x="14930" y="13371"/>
                      <a:pt x="14930" y="13191"/>
                    </a:cubicBezTo>
                    <a:cubicBezTo>
                      <a:pt x="15050" y="12652"/>
                      <a:pt x="15050" y="12052"/>
                      <a:pt x="15050" y="12052"/>
                    </a:cubicBezTo>
                    <a:cubicBezTo>
                      <a:pt x="15050" y="12052"/>
                      <a:pt x="14930" y="11573"/>
                      <a:pt x="14750" y="11033"/>
                    </a:cubicBezTo>
                    <a:cubicBezTo>
                      <a:pt x="14570" y="10493"/>
                      <a:pt x="14450" y="9954"/>
                      <a:pt x="14270" y="9894"/>
                    </a:cubicBezTo>
                    <a:cubicBezTo>
                      <a:pt x="14030" y="9894"/>
                      <a:pt x="13850" y="10433"/>
                      <a:pt x="13731" y="11033"/>
                    </a:cubicBezTo>
                    <a:cubicBezTo>
                      <a:pt x="13611" y="11633"/>
                      <a:pt x="13611" y="12232"/>
                      <a:pt x="13611" y="12232"/>
                    </a:cubicBezTo>
                    <a:cubicBezTo>
                      <a:pt x="13611" y="12232"/>
                      <a:pt x="13731" y="12772"/>
                      <a:pt x="13970" y="13311"/>
                    </a:cubicBezTo>
                    <a:cubicBezTo>
                      <a:pt x="13970" y="13491"/>
                      <a:pt x="14030" y="13611"/>
                      <a:pt x="14090" y="13791"/>
                    </a:cubicBezTo>
                    <a:cubicBezTo>
                      <a:pt x="13790" y="13791"/>
                      <a:pt x="13491" y="13791"/>
                      <a:pt x="13191" y="13851"/>
                    </a:cubicBezTo>
                    <a:cubicBezTo>
                      <a:pt x="12831" y="13911"/>
                      <a:pt x="12471" y="13971"/>
                      <a:pt x="12112" y="14031"/>
                    </a:cubicBezTo>
                    <a:cubicBezTo>
                      <a:pt x="11392" y="14211"/>
                      <a:pt x="10733" y="14391"/>
                      <a:pt x="10013" y="14451"/>
                    </a:cubicBezTo>
                    <a:cubicBezTo>
                      <a:pt x="9593" y="14518"/>
                      <a:pt x="9173" y="14552"/>
                      <a:pt x="8758" y="14552"/>
                    </a:cubicBezTo>
                    <a:cubicBezTo>
                      <a:pt x="7689" y="14552"/>
                      <a:pt x="6646" y="14326"/>
                      <a:pt x="5696" y="13851"/>
                    </a:cubicBezTo>
                    <a:cubicBezTo>
                      <a:pt x="4377" y="13131"/>
                      <a:pt x="3358" y="11992"/>
                      <a:pt x="2758" y="10613"/>
                    </a:cubicBezTo>
                    <a:cubicBezTo>
                      <a:pt x="2159" y="9354"/>
                      <a:pt x="1679" y="8095"/>
                      <a:pt x="1319" y="6776"/>
                    </a:cubicBezTo>
                    <a:cubicBezTo>
                      <a:pt x="960" y="5637"/>
                      <a:pt x="660" y="4618"/>
                      <a:pt x="420" y="3958"/>
                    </a:cubicBezTo>
                    <a:cubicBezTo>
                      <a:pt x="360" y="3598"/>
                      <a:pt x="180" y="3239"/>
                      <a:pt x="0" y="2939"/>
                    </a:cubicBezTo>
                    <a:lnTo>
                      <a:pt x="0" y="2939"/>
                    </a:lnTo>
                    <a:cubicBezTo>
                      <a:pt x="0" y="3299"/>
                      <a:pt x="60" y="3658"/>
                      <a:pt x="180" y="4018"/>
                    </a:cubicBezTo>
                    <a:cubicBezTo>
                      <a:pt x="300" y="4737"/>
                      <a:pt x="480" y="5697"/>
                      <a:pt x="780" y="6896"/>
                    </a:cubicBezTo>
                    <a:cubicBezTo>
                      <a:pt x="1080" y="8275"/>
                      <a:pt x="1499" y="9594"/>
                      <a:pt x="2099" y="10913"/>
                    </a:cubicBezTo>
                    <a:cubicBezTo>
                      <a:pt x="2698" y="12472"/>
                      <a:pt x="3838" y="13791"/>
                      <a:pt x="5277" y="14690"/>
                    </a:cubicBezTo>
                    <a:cubicBezTo>
                      <a:pt x="6494" y="15324"/>
                      <a:pt x="7871" y="15640"/>
                      <a:pt x="9277" y="15640"/>
                    </a:cubicBezTo>
                    <a:cubicBezTo>
                      <a:pt x="9601" y="15640"/>
                      <a:pt x="9927" y="15623"/>
                      <a:pt x="10253" y="15590"/>
                    </a:cubicBezTo>
                    <a:cubicBezTo>
                      <a:pt x="11032" y="15470"/>
                      <a:pt x="11812" y="15290"/>
                      <a:pt x="12411" y="15230"/>
                    </a:cubicBezTo>
                    <a:cubicBezTo>
                      <a:pt x="12771" y="15110"/>
                      <a:pt x="13071" y="15110"/>
                      <a:pt x="13371" y="15110"/>
                    </a:cubicBezTo>
                    <a:cubicBezTo>
                      <a:pt x="13671" y="15050"/>
                      <a:pt x="13970" y="15050"/>
                      <a:pt x="14270" y="15050"/>
                    </a:cubicBezTo>
                    <a:cubicBezTo>
                      <a:pt x="15229" y="15050"/>
                      <a:pt x="16129" y="15110"/>
                      <a:pt x="17088" y="15290"/>
                    </a:cubicBezTo>
                    <a:cubicBezTo>
                      <a:pt x="17748" y="15470"/>
                      <a:pt x="18167" y="15530"/>
                      <a:pt x="18167" y="15530"/>
                    </a:cubicBezTo>
                    <a:lnTo>
                      <a:pt x="19247" y="15770"/>
                    </a:lnTo>
                    <a:cubicBezTo>
                      <a:pt x="20206" y="16069"/>
                      <a:pt x="21285" y="16189"/>
                      <a:pt x="22304" y="16189"/>
                    </a:cubicBezTo>
                    <a:cubicBezTo>
                      <a:pt x="23803" y="16129"/>
                      <a:pt x="25242" y="15710"/>
                      <a:pt x="26561" y="14990"/>
                    </a:cubicBezTo>
                    <a:cubicBezTo>
                      <a:pt x="28060" y="14151"/>
                      <a:pt x="29319" y="13072"/>
                      <a:pt x="30339" y="11693"/>
                    </a:cubicBezTo>
                    <a:cubicBezTo>
                      <a:pt x="31238" y="10373"/>
                      <a:pt x="32017" y="8934"/>
                      <a:pt x="32617" y="7436"/>
                    </a:cubicBezTo>
                    <a:cubicBezTo>
                      <a:pt x="33216" y="6176"/>
                      <a:pt x="33816" y="4977"/>
                      <a:pt x="34595" y="3778"/>
                    </a:cubicBezTo>
                    <a:cubicBezTo>
                      <a:pt x="35195" y="2879"/>
                      <a:pt x="35974" y="2039"/>
                      <a:pt x="36934" y="1380"/>
                    </a:cubicBezTo>
                    <a:lnTo>
                      <a:pt x="36994" y="1440"/>
                    </a:lnTo>
                    <a:cubicBezTo>
                      <a:pt x="37114" y="1560"/>
                      <a:pt x="37234" y="1680"/>
                      <a:pt x="37294" y="1800"/>
                    </a:cubicBezTo>
                    <a:cubicBezTo>
                      <a:pt x="37533" y="2159"/>
                      <a:pt x="37653" y="2579"/>
                      <a:pt x="37833" y="2579"/>
                    </a:cubicBezTo>
                    <a:cubicBezTo>
                      <a:pt x="38073" y="2579"/>
                      <a:pt x="38313" y="2099"/>
                      <a:pt x="38313" y="1560"/>
                    </a:cubicBezTo>
                    <a:cubicBezTo>
                      <a:pt x="38313" y="1320"/>
                      <a:pt x="38253" y="1080"/>
                      <a:pt x="38193" y="840"/>
                    </a:cubicBezTo>
                    <a:cubicBezTo>
                      <a:pt x="38133" y="720"/>
                      <a:pt x="38073" y="660"/>
                      <a:pt x="38073" y="600"/>
                    </a:cubicBezTo>
                    <a:lnTo>
                      <a:pt x="38013" y="481"/>
                    </a:lnTo>
                    <a:cubicBezTo>
                      <a:pt x="37893" y="361"/>
                      <a:pt x="37773" y="301"/>
                      <a:pt x="37653" y="241"/>
                    </a:cubicBezTo>
                    <a:cubicBezTo>
                      <a:pt x="37353" y="61"/>
                      <a:pt x="37054" y="1"/>
                      <a:pt x="36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730;p33">
                <a:extLst>
                  <a:ext uri="{FF2B5EF4-FFF2-40B4-BE49-F238E27FC236}">
                    <a16:creationId xmlns:a16="http://schemas.microsoft.com/office/drawing/2014/main" id="{5C477665-89D6-439C-8036-6BD0ACD78E80}"/>
                  </a:ext>
                </a:extLst>
              </p:cNvPr>
              <p:cNvSpPr/>
              <p:nvPr/>
            </p:nvSpPr>
            <p:spPr>
              <a:xfrm>
                <a:off x="2916300" y="2227525"/>
                <a:ext cx="535600" cy="268000"/>
              </a:xfrm>
              <a:custGeom>
                <a:avLst/>
                <a:gdLst/>
                <a:ahLst/>
                <a:cxnLst/>
                <a:rect l="l" t="t" r="r" b="b"/>
                <a:pathLst>
                  <a:path w="21424" h="10720" extrusionOk="0">
                    <a:moveTo>
                      <a:pt x="11491" y="0"/>
                    </a:moveTo>
                    <a:cubicBezTo>
                      <a:pt x="5778" y="0"/>
                      <a:pt x="0" y="2661"/>
                      <a:pt x="6369" y="7781"/>
                    </a:cubicBezTo>
                    <a:cubicBezTo>
                      <a:pt x="7928" y="8981"/>
                      <a:pt x="9727" y="9940"/>
                      <a:pt x="11645" y="10599"/>
                    </a:cubicBezTo>
                    <a:cubicBezTo>
                      <a:pt x="11885" y="10659"/>
                      <a:pt x="12185" y="10719"/>
                      <a:pt x="12485" y="10719"/>
                    </a:cubicBezTo>
                    <a:cubicBezTo>
                      <a:pt x="13684" y="10539"/>
                      <a:pt x="15123" y="9101"/>
                      <a:pt x="15962" y="8321"/>
                    </a:cubicBezTo>
                    <a:cubicBezTo>
                      <a:pt x="16802" y="7662"/>
                      <a:pt x="17521" y="6942"/>
                      <a:pt x="18181" y="6223"/>
                    </a:cubicBezTo>
                    <a:cubicBezTo>
                      <a:pt x="21423" y="2030"/>
                      <a:pt x="16482" y="0"/>
                      <a:pt x="1149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731;p33">
                <a:extLst>
                  <a:ext uri="{FF2B5EF4-FFF2-40B4-BE49-F238E27FC236}">
                    <a16:creationId xmlns:a16="http://schemas.microsoft.com/office/drawing/2014/main" id="{2325443E-1897-4D9B-A191-A88BD6FE51A6}"/>
                  </a:ext>
                </a:extLst>
              </p:cNvPr>
              <p:cNvSpPr/>
              <p:nvPr/>
            </p:nvSpPr>
            <p:spPr>
              <a:xfrm>
                <a:off x="3039550" y="2241500"/>
                <a:ext cx="3267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4405" extrusionOk="0">
                    <a:moveTo>
                      <a:pt x="6670" y="0"/>
                    </a:moveTo>
                    <a:cubicBezTo>
                      <a:pt x="3466" y="0"/>
                      <a:pt x="257" y="981"/>
                      <a:pt x="0" y="2906"/>
                    </a:cubicBezTo>
                    <a:cubicBezTo>
                      <a:pt x="1139" y="3805"/>
                      <a:pt x="3478" y="4404"/>
                      <a:pt x="6236" y="4404"/>
                    </a:cubicBezTo>
                    <a:cubicBezTo>
                      <a:pt x="9653" y="4404"/>
                      <a:pt x="12531" y="3505"/>
                      <a:pt x="13071" y="2246"/>
                    </a:cubicBezTo>
                    <a:cubicBezTo>
                      <a:pt x="12234" y="741"/>
                      <a:pt x="9454" y="0"/>
                      <a:pt x="667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732;p33">
                <a:extLst>
                  <a:ext uri="{FF2B5EF4-FFF2-40B4-BE49-F238E27FC236}">
                    <a16:creationId xmlns:a16="http://schemas.microsoft.com/office/drawing/2014/main" id="{E6EA49BC-51F4-4A91-ACA9-EAA36FE914BF}"/>
                  </a:ext>
                </a:extLst>
              </p:cNvPr>
              <p:cNvSpPr/>
              <p:nvPr/>
            </p:nvSpPr>
            <p:spPr>
              <a:xfrm>
                <a:off x="3008075" y="2296150"/>
                <a:ext cx="394225" cy="199375"/>
              </a:xfrm>
              <a:custGeom>
                <a:avLst/>
                <a:gdLst/>
                <a:ahLst/>
                <a:cxnLst/>
                <a:rect l="l" t="t" r="r" b="b"/>
                <a:pathLst>
                  <a:path w="15769" h="7975" extrusionOk="0">
                    <a:moveTo>
                      <a:pt x="15349" y="0"/>
                    </a:moveTo>
                    <a:lnTo>
                      <a:pt x="15349" y="0"/>
                    </a:lnTo>
                    <a:cubicBezTo>
                      <a:pt x="14570" y="1679"/>
                      <a:pt x="12771" y="4017"/>
                      <a:pt x="8334" y="4257"/>
                    </a:cubicBezTo>
                    <a:cubicBezTo>
                      <a:pt x="8016" y="4282"/>
                      <a:pt x="7698" y="4295"/>
                      <a:pt x="7380" y="4295"/>
                    </a:cubicBezTo>
                    <a:cubicBezTo>
                      <a:pt x="4707" y="4295"/>
                      <a:pt x="2090" y="3400"/>
                      <a:pt x="0" y="1739"/>
                    </a:cubicBezTo>
                    <a:lnTo>
                      <a:pt x="0" y="1739"/>
                    </a:lnTo>
                    <a:cubicBezTo>
                      <a:pt x="300" y="2698"/>
                      <a:pt x="1139" y="3777"/>
                      <a:pt x="2698" y="5036"/>
                    </a:cubicBezTo>
                    <a:cubicBezTo>
                      <a:pt x="4257" y="6236"/>
                      <a:pt x="6056" y="7195"/>
                      <a:pt x="7974" y="7854"/>
                    </a:cubicBezTo>
                    <a:cubicBezTo>
                      <a:pt x="8214" y="7914"/>
                      <a:pt x="8514" y="7974"/>
                      <a:pt x="8754" y="7974"/>
                    </a:cubicBezTo>
                    <a:cubicBezTo>
                      <a:pt x="10013" y="7794"/>
                      <a:pt x="11452" y="6356"/>
                      <a:pt x="12291" y="5576"/>
                    </a:cubicBezTo>
                    <a:cubicBezTo>
                      <a:pt x="13071" y="4917"/>
                      <a:pt x="13850" y="4197"/>
                      <a:pt x="14510" y="3478"/>
                    </a:cubicBezTo>
                    <a:cubicBezTo>
                      <a:pt x="15589" y="2039"/>
                      <a:pt x="15769" y="899"/>
                      <a:pt x="15349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33;p33">
                <a:extLst>
                  <a:ext uri="{FF2B5EF4-FFF2-40B4-BE49-F238E27FC236}">
                    <a16:creationId xmlns:a16="http://schemas.microsoft.com/office/drawing/2014/main" id="{BE451FF1-1DFF-4B95-ABDA-19B1C33A9040}"/>
                  </a:ext>
                </a:extLst>
              </p:cNvPr>
              <p:cNvSpPr/>
              <p:nvPr/>
            </p:nvSpPr>
            <p:spPr>
              <a:xfrm>
                <a:off x="3180450" y="2269150"/>
                <a:ext cx="1049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100" extrusionOk="0">
                    <a:moveTo>
                      <a:pt x="2099" y="1"/>
                    </a:moveTo>
                    <a:cubicBezTo>
                      <a:pt x="959" y="1"/>
                      <a:pt x="0" y="481"/>
                      <a:pt x="0" y="1080"/>
                    </a:cubicBezTo>
                    <a:cubicBezTo>
                      <a:pt x="0" y="1620"/>
                      <a:pt x="959" y="2099"/>
                      <a:pt x="2099" y="2099"/>
                    </a:cubicBezTo>
                    <a:cubicBezTo>
                      <a:pt x="3298" y="2099"/>
                      <a:pt x="4197" y="1620"/>
                      <a:pt x="4197" y="1080"/>
                    </a:cubicBezTo>
                    <a:cubicBezTo>
                      <a:pt x="4197" y="481"/>
                      <a:pt x="3298" y="1"/>
                      <a:pt x="209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34;p33">
                <a:extLst>
                  <a:ext uri="{FF2B5EF4-FFF2-40B4-BE49-F238E27FC236}">
                    <a16:creationId xmlns:a16="http://schemas.microsoft.com/office/drawing/2014/main" id="{5F104FB8-633E-4F75-899E-9CBF0D03F459}"/>
                  </a:ext>
                </a:extLst>
              </p:cNvPr>
              <p:cNvSpPr/>
              <p:nvPr/>
            </p:nvSpPr>
            <p:spPr>
              <a:xfrm>
                <a:off x="3110000" y="2637725"/>
                <a:ext cx="521650" cy="645325"/>
              </a:xfrm>
              <a:custGeom>
                <a:avLst/>
                <a:gdLst/>
                <a:ahLst/>
                <a:cxnLst/>
                <a:rect l="l" t="t" r="r" b="b"/>
                <a:pathLst>
                  <a:path w="20866" h="25813" extrusionOk="0">
                    <a:moveTo>
                      <a:pt x="18940" y="0"/>
                    </a:moveTo>
                    <a:cubicBezTo>
                      <a:pt x="16495" y="0"/>
                      <a:pt x="12388" y="306"/>
                      <a:pt x="10673" y="2226"/>
                    </a:cubicBezTo>
                    <a:cubicBezTo>
                      <a:pt x="10673" y="2226"/>
                      <a:pt x="8523" y="1264"/>
                      <a:pt x="6593" y="1264"/>
                    </a:cubicBezTo>
                    <a:cubicBezTo>
                      <a:pt x="5714" y="1264"/>
                      <a:pt x="4880" y="1464"/>
                      <a:pt x="4317" y="2046"/>
                    </a:cubicBezTo>
                    <a:cubicBezTo>
                      <a:pt x="2518" y="3964"/>
                      <a:pt x="0" y="13138"/>
                      <a:pt x="360" y="19014"/>
                    </a:cubicBezTo>
                    <a:cubicBezTo>
                      <a:pt x="652" y="23739"/>
                      <a:pt x="2726" y="25813"/>
                      <a:pt x="6099" y="25813"/>
                    </a:cubicBezTo>
                    <a:cubicBezTo>
                      <a:pt x="6877" y="25813"/>
                      <a:pt x="7724" y="25703"/>
                      <a:pt x="8634" y="25489"/>
                    </a:cubicBezTo>
                    <a:cubicBezTo>
                      <a:pt x="13431" y="24350"/>
                      <a:pt x="14989" y="16316"/>
                      <a:pt x="16248" y="11639"/>
                    </a:cubicBezTo>
                    <a:cubicBezTo>
                      <a:pt x="17508" y="6902"/>
                      <a:pt x="20865" y="67"/>
                      <a:pt x="20865" y="67"/>
                    </a:cubicBezTo>
                    <a:cubicBezTo>
                      <a:pt x="20865" y="67"/>
                      <a:pt x="20085" y="0"/>
                      <a:pt x="189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35;p33">
                <a:extLst>
                  <a:ext uri="{FF2B5EF4-FFF2-40B4-BE49-F238E27FC236}">
                    <a16:creationId xmlns:a16="http://schemas.microsoft.com/office/drawing/2014/main" id="{C1279DD4-EFC2-4FEC-8D04-FBC5482406C2}"/>
                  </a:ext>
                </a:extLst>
              </p:cNvPr>
              <p:cNvSpPr/>
              <p:nvPr/>
            </p:nvSpPr>
            <p:spPr>
              <a:xfrm>
                <a:off x="3118975" y="2637725"/>
                <a:ext cx="511175" cy="6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7" h="25819" extrusionOk="0">
                    <a:moveTo>
                      <a:pt x="18536" y="0"/>
                    </a:moveTo>
                    <a:cubicBezTo>
                      <a:pt x="16109" y="0"/>
                      <a:pt x="12029" y="306"/>
                      <a:pt x="10314" y="2226"/>
                    </a:cubicBezTo>
                    <a:cubicBezTo>
                      <a:pt x="10314" y="2226"/>
                      <a:pt x="8164" y="1264"/>
                      <a:pt x="6234" y="1264"/>
                    </a:cubicBezTo>
                    <a:cubicBezTo>
                      <a:pt x="5355" y="1264"/>
                      <a:pt x="4521" y="1464"/>
                      <a:pt x="3958" y="2046"/>
                    </a:cubicBezTo>
                    <a:cubicBezTo>
                      <a:pt x="3838" y="2226"/>
                      <a:pt x="3718" y="2406"/>
                      <a:pt x="3598" y="2525"/>
                    </a:cubicBezTo>
                    <a:cubicBezTo>
                      <a:pt x="3685" y="2535"/>
                      <a:pt x="3773" y="2539"/>
                      <a:pt x="3863" y="2539"/>
                    </a:cubicBezTo>
                    <a:cubicBezTo>
                      <a:pt x="4510" y="2539"/>
                      <a:pt x="5236" y="2321"/>
                      <a:pt x="5892" y="2321"/>
                    </a:cubicBezTo>
                    <a:cubicBezTo>
                      <a:pt x="6282" y="2321"/>
                      <a:pt x="6647" y="2398"/>
                      <a:pt x="6956" y="2645"/>
                    </a:cubicBezTo>
                    <a:cubicBezTo>
                      <a:pt x="8395" y="3845"/>
                      <a:pt x="7555" y="6423"/>
                      <a:pt x="7436" y="7922"/>
                    </a:cubicBezTo>
                    <a:cubicBezTo>
                      <a:pt x="7376" y="9361"/>
                      <a:pt x="7196" y="10800"/>
                      <a:pt x="6896" y="12179"/>
                    </a:cubicBezTo>
                    <a:cubicBezTo>
                      <a:pt x="6896" y="12179"/>
                      <a:pt x="7615" y="9421"/>
                      <a:pt x="8755" y="6123"/>
                    </a:cubicBezTo>
                    <a:cubicBezTo>
                      <a:pt x="9543" y="3954"/>
                      <a:pt x="12925" y="1889"/>
                      <a:pt x="14978" y="1889"/>
                    </a:cubicBezTo>
                    <a:cubicBezTo>
                      <a:pt x="16046" y="1889"/>
                      <a:pt x="16754" y="2449"/>
                      <a:pt x="16549" y="3845"/>
                    </a:cubicBezTo>
                    <a:cubicBezTo>
                      <a:pt x="15889" y="7922"/>
                      <a:pt x="14630" y="20213"/>
                      <a:pt x="7016" y="22311"/>
                    </a:cubicBezTo>
                    <a:cubicBezTo>
                      <a:pt x="6322" y="22511"/>
                      <a:pt x="5687" y="22602"/>
                      <a:pt x="5106" y="22602"/>
                    </a:cubicBezTo>
                    <a:cubicBezTo>
                      <a:pt x="2375" y="22602"/>
                      <a:pt x="841" y="20590"/>
                      <a:pt x="1" y="18414"/>
                    </a:cubicBezTo>
                    <a:lnTo>
                      <a:pt x="1" y="19014"/>
                    </a:lnTo>
                    <a:cubicBezTo>
                      <a:pt x="292" y="23773"/>
                      <a:pt x="2354" y="25818"/>
                      <a:pt x="5676" y="25818"/>
                    </a:cubicBezTo>
                    <a:cubicBezTo>
                      <a:pt x="6455" y="25818"/>
                      <a:pt x="7304" y="25706"/>
                      <a:pt x="8215" y="25489"/>
                    </a:cubicBezTo>
                    <a:cubicBezTo>
                      <a:pt x="13012" y="24350"/>
                      <a:pt x="14570" y="16376"/>
                      <a:pt x="15830" y="11639"/>
                    </a:cubicBezTo>
                    <a:cubicBezTo>
                      <a:pt x="17089" y="6962"/>
                      <a:pt x="20446" y="67"/>
                      <a:pt x="20446" y="67"/>
                    </a:cubicBezTo>
                    <a:cubicBezTo>
                      <a:pt x="20446" y="67"/>
                      <a:pt x="19672" y="0"/>
                      <a:pt x="18536" y="0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6;p33">
                <a:extLst>
                  <a:ext uri="{FF2B5EF4-FFF2-40B4-BE49-F238E27FC236}">
                    <a16:creationId xmlns:a16="http://schemas.microsoft.com/office/drawing/2014/main" id="{A02B1A88-358D-4349-86A5-4897F54DCE3C}"/>
                  </a:ext>
                </a:extLst>
              </p:cNvPr>
              <p:cNvSpPr/>
              <p:nvPr/>
            </p:nvSpPr>
            <p:spPr>
              <a:xfrm>
                <a:off x="3286875" y="2627200"/>
                <a:ext cx="344775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14460" extrusionOk="0">
                    <a:moveTo>
                      <a:pt x="10248" y="0"/>
                    </a:moveTo>
                    <a:cubicBezTo>
                      <a:pt x="9525" y="0"/>
                      <a:pt x="8801" y="60"/>
                      <a:pt x="8094" y="188"/>
                    </a:cubicBezTo>
                    <a:cubicBezTo>
                      <a:pt x="7375" y="308"/>
                      <a:pt x="6655" y="548"/>
                      <a:pt x="5996" y="848"/>
                    </a:cubicBezTo>
                    <a:cubicBezTo>
                      <a:pt x="5696" y="968"/>
                      <a:pt x="5396" y="1148"/>
                      <a:pt x="5096" y="1328"/>
                    </a:cubicBezTo>
                    <a:cubicBezTo>
                      <a:pt x="4797" y="1508"/>
                      <a:pt x="4557" y="1747"/>
                      <a:pt x="4377" y="1927"/>
                    </a:cubicBezTo>
                    <a:cubicBezTo>
                      <a:pt x="4017" y="2227"/>
                      <a:pt x="3717" y="2527"/>
                      <a:pt x="3418" y="2887"/>
                    </a:cubicBezTo>
                    <a:lnTo>
                      <a:pt x="3058" y="3306"/>
                    </a:lnTo>
                    <a:cubicBezTo>
                      <a:pt x="3058" y="3306"/>
                      <a:pt x="2998" y="3426"/>
                      <a:pt x="2818" y="3726"/>
                    </a:cubicBezTo>
                    <a:lnTo>
                      <a:pt x="2518" y="4206"/>
                    </a:lnTo>
                    <a:cubicBezTo>
                      <a:pt x="2398" y="4385"/>
                      <a:pt x="2278" y="4625"/>
                      <a:pt x="2159" y="4865"/>
                    </a:cubicBezTo>
                    <a:cubicBezTo>
                      <a:pt x="1559" y="6124"/>
                      <a:pt x="1139" y="7383"/>
                      <a:pt x="839" y="8702"/>
                    </a:cubicBezTo>
                    <a:cubicBezTo>
                      <a:pt x="540" y="10021"/>
                      <a:pt x="300" y="11340"/>
                      <a:pt x="180" y="12660"/>
                    </a:cubicBezTo>
                    <a:cubicBezTo>
                      <a:pt x="60" y="13259"/>
                      <a:pt x="0" y="13859"/>
                      <a:pt x="60" y="14458"/>
                    </a:cubicBezTo>
                    <a:cubicBezTo>
                      <a:pt x="61" y="14459"/>
                      <a:pt x="63" y="14459"/>
                      <a:pt x="64" y="14459"/>
                    </a:cubicBezTo>
                    <a:cubicBezTo>
                      <a:pt x="187" y="14459"/>
                      <a:pt x="548" y="11611"/>
                      <a:pt x="1379" y="8822"/>
                    </a:cubicBezTo>
                    <a:cubicBezTo>
                      <a:pt x="1739" y="7563"/>
                      <a:pt x="2218" y="6364"/>
                      <a:pt x="2818" y="5165"/>
                    </a:cubicBezTo>
                    <a:lnTo>
                      <a:pt x="3118" y="4565"/>
                    </a:lnTo>
                    <a:lnTo>
                      <a:pt x="3478" y="4086"/>
                    </a:lnTo>
                    <a:cubicBezTo>
                      <a:pt x="3538" y="3966"/>
                      <a:pt x="3598" y="3846"/>
                      <a:pt x="3717" y="3726"/>
                    </a:cubicBezTo>
                    <a:lnTo>
                      <a:pt x="4017" y="3306"/>
                    </a:lnTo>
                    <a:cubicBezTo>
                      <a:pt x="4257" y="3006"/>
                      <a:pt x="4557" y="2647"/>
                      <a:pt x="4857" y="2407"/>
                    </a:cubicBezTo>
                    <a:cubicBezTo>
                      <a:pt x="5036" y="2227"/>
                      <a:pt x="5276" y="1987"/>
                      <a:pt x="5516" y="1867"/>
                    </a:cubicBezTo>
                    <a:cubicBezTo>
                      <a:pt x="5696" y="1687"/>
                      <a:pt x="5996" y="1508"/>
                      <a:pt x="6236" y="1328"/>
                    </a:cubicBezTo>
                    <a:cubicBezTo>
                      <a:pt x="6895" y="1088"/>
                      <a:pt x="7495" y="848"/>
                      <a:pt x="8214" y="728"/>
                    </a:cubicBezTo>
                    <a:cubicBezTo>
                      <a:pt x="9148" y="506"/>
                      <a:pt x="10115" y="382"/>
                      <a:pt x="11090" y="382"/>
                    </a:cubicBezTo>
                    <a:cubicBezTo>
                      <a:pt x="11430" y="382"/>
                      <a:pt x="11771" y="397"/>
                      <a:pt x="12111" y="428"/>
                    </a:cubicBezTo>
                    <a:cubicBezTo>
                      <a:pt x="12651" y="488"/>
                      <a:pt x="13251" y="668"/>
                      <a:pt x="13790" y="848"/>
                    </a:cubicBezTo>
                    <a:cubicBezTo>
                      <a:pt x="13670" y="728"/>
                      <a:pt x="13550" y="608"/>
                      <a:pt x="13370" y="548"/>
                    </a:cubicBezTo>
                    <a:cubicBezTo>
                      <a:pt x="13011" y="368"/>
                      <a:pt x="12591" y="248"/>
                      <a:pt x="12111" y="129"/>
                    </a:cubicBezTo>
                    <a:cubicBezTo>
                      <a:pt x="11499" y="45"/>
                      <a:pt x="10874" y="0"/>
                      <a:pt x="10248" y="0"/>
                    </a:cubicBezTo>
                    <a:close/>
                  </a:path>
                </a:pathLst>
              </a:custGeom>
              <a:solidFill>
                <a:srgbClr val="7D0A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7;p33">
                <a:extLst>
                  <a:ext uri="{FF2B5EF4-FFF2-40B4-BE49-F238E27FC236}">
                    <a16:creationId xmlns:a16="http://schemas.microsoft.com/office/drawing/2014/main" id="{758E5E3F-3AAF-46E4-B2A8-75CF50ECFE53}"/>
                  </a:ext>
                </a:extLst>
              </p:cNvPr>
              <p:cNvSpPr/>
              <p:nvPr/>
            </p:nvSpPr>
            <p:spPr>
              <a:xfrm>
                <a:off x="3114500" y="2660925"/>
                <a:ext cx="268325" cy="426675"/>
              </a:xfrm>
              <a:custGeom>
                <a:avLst/>
                <a:gdLst/>
                <a:ahLst/>
                <a:cxnLst/>
                <a:rect l="l" t="t" r="r" b="b"/>
                <a:pathLst>
                  <a:path w="10733" h="17067" extrusionOk="0">
                    <a:moveTo>
                      <a:pt x="6361" y="0"/>
                    </a:moveTo>
                    <a:cubicBezTo>
                      <a:pt x="5871" y="0"/>
                      <a:pt x="5399" y="108"/>
                      <a:pt x="4976" y="338"/>
                    </a:cubicBezTo>
                    <a:cubicBezTo>
                      <a:pt x="4797" y="398"/>
                      <a:pt x="4617" y="518"/>
                      <a:pt x="4437" y="638"/>
                    </a:cubicBezTo>
                    <a:lnTo>
                      <a:pt x="4017" y="998"/>
                    </a:lnTo>
                    <a:cubicBezTo>
                      <a:pt x="3717" y="1298"/>
                      <a:pt x="3538" y="1597"/>
                      <a:pt x="3358" y="1897"/>
                    </a:cubicBezTo>
                    <a:cubicBezTo>
                      <a:pt x="2998" y="2437"/>
                      <a:pt x="2698" y="3036"/>
                      <a:pt x="2458" y="3636"/>
                    </a:cubicBezTo>
                    <a:cubicBezTo>
                      <a:pt x="2039" y="4655"/>
                      <a:pt x="1799" y="5375"/>
                      <a:pt x="1799" y="5375"/>
                    </a:cubicBezTo>
                    <a:cubicBezTo>
                      <a:pt x="1799" y="5375"/>
                      <a:pt x="1739" y="5555"/>
                      <a:pt x="1679" y="5854"/>
                    </a:cubicBezTo>
                    <a:cubicBezTo>
                      <a:pt x="1559" y="6214"/>
                      <a:pt x="1439" y="6634"/>
                      <a:pt x="1319" y="7173"/>
                    </a:cubicBezTo>
                    <a:cubicBezTo>
                      <a:pt x="1019" y="8253"/>
                      <a:pt x="720" y="9692"/>
                      <a:pt x="480" y="11191"/>
                    </a:cubicBezTo>
                    <a:cubicBezTo>
                      <a:pt x="240" y="12510"/>
                      <a:pt x="120" y="13889"/>
                      <a:pt x="60" y="15208"/>
                    </a:cubicBezTo>
                    <a:cubicBezTo>
                      <a:pt x="0" y="15867"/>
                      <a:pt x="0" y="16467"/>
                      <a:pt x="180" y="17066"/>
                    </a:cubicBezTo>
                    <a:cubicBezTo>
                      <a:pt x="240" y="17066"/>
                      <a:pt x="240" y="16347"/>
                      <a:pt x="360" y="15268"/>
                    </a:cubicBezTo>
                    <a:cubicBezTo>
                      <a:pt x="480" y="14129"/>
                      <a:pt x="660" y="12690"/>
                      <a:pt x="959" y="11251"/>
                    </a:cubicBezTo>
                    <a:cubicBezTo>
                      <a:pt x="1259" y="9812"/>
                      <a:pt x="1619" y="8373"/>
                      <a:pt x="1979" y="7353"/>
                    </a:cubicBezTo>
                    <a:cubicBezTo>
                      <a:pt x="2099" y="6814"/>
                      <a:pt x="2218" y="6394"/>
                      <a:pt x="2338" y="6094"/>
                    </a:cubicBezTo>
                    <a:lnTo>
                      <a:pt x="2518" y="5615"/>
                    </a:lnTo>
                    <a:cubicBezTo>
                      <a:pt x="2518" y="5615"/>
                      <a:pt x="2698" y="4895"/>
                      <a:pt x="3118" y="3876"/>
                    </a:cubicBezTo>
                    <a:cubicBezTo>
                      <a:pt x="3298" y="3336"/>
                      <a:pt x="3538" y="2737"/>
                      <a:pt x="3837" y="2197"/>
                    </a:cubicBezTo>
                    <a:cubicBezTo>
                      <a:pt x="4017" y="1897"/>
                      <a:pt x="4197" y="1657"/>
                      <a:pt x="4377" y="1358"/>
                    </a:cubicBezTo>
                    <a:lnTo>
                      <a:pt x="4737" y="1058"/>
                    </a:lnTo>
                    <a:cubicBezTo>
                      <a:pt x="4857" y="938"/>
                      <a:pt x="5036" y="818"/>
                      <a:pt x="5156" y="758"/>
                    </a:cubicBezTo>
                    <a:cubicBezTo>
                      <a:pt x="5601" y="536"/>
                      <a:pt x="6112" y="412"/>
                      <a:pt x="6615" y="412"/>
                    </a:cubicBezTo>
                    <a:cubicBezTo>
                      <a:pt x="6790" y="412"/>
                      <a:pt x="6965" y="427"/>
                      <a:pt x="7135" y="458"/>
                    </a:cubicBezTo>
                    <a:cubicBezTo>
                      <a:pt x="7734" y="578"/>
                      <a:pt x="8334" y="698"/>
                      <a:pt x="8934" y="938"/>
                    </a:cubicBezTo>
                    <a:cubicBezTo>
                      <a:pt x="9533" y="1118"/>
                      <a:pt x="10133" y="1238"/>
                      <a:pt x="10732" y="1298"/>
                    </a:cubicBezTo>
                    <a:cubicBezTo>
                      <a:pt x="10732" y="1238"/>
                      <a:pt x="10073" y="1058"/>
                      <a:pt x="9054" y="638"/>
                    </a:cubicBezTo>
                    <a:cubicBezTo>
                      <a:pt x="8454" y="398"/>
                      <a:pt x="7794" y="218"/>
                      <a:pt x="7195" y="99"/>
                    </a:cubicBezTo>
                    <a:cubicBezTo>
                      <a:pt x="6915" y="34"/>
                      <a:pt x="6635" y="0"/>
                      <a:pt x="6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8;p33">
                <a:extLst>
                  <a:ext uri="{FF2B5EF4-FFF2-40B4-BE49-F238E27FC236}">
                    <a16:creationId xmlns:a16="http://schemas.microsoft.com/office/drawing/2014/main" id="{F19FACF1-FB84-46B9-9F68-E01EBC8B7276}"/>
                  </a:ext>
                </a:extLst>
              </p:cNvPr>
              <p:cNvSpPr/>
              <p:nvPr/>
            </p:nvSpPr>
            <p:spPr>
              <a:xfrm>
                <a:off x="3220900" y="2789275"/>
                <a:ext cx="340300" cy="499175"/>
              </a:xfrm>
              <a:custGeom>
                <a:avLst/>
                <a:gdLst/>
                <a:ahLst/>
                <a:cxnLst/>
                <a:rect l="l" t="t" r="r" b="b"/>
                <a:pathLst>
                  <a:path w="13612" h="19967" extrusionOk="0">
                    <a:moveTo>
                      <a:pt x="13611" y="1"/>
                    </a:moveTo>
                    <a:lnTo>
                      <a:pt x="13611" y="1"/>
                    </a:lnTo>
                    <a:cubicBezTo>
                      <a:pt x="13251" y="601"/>
                      <a:pt x="12952" y="1260"/>
                      <a:pt x="12772" y="1920"/>
                    </a:cubicBezTo>
                    <a:cubicBezTo>
                      <a:pt x="12172" y="3359"/>
                      <a:pt x="11693" y="4798"/>
                      <a:pt x="11273" y="6296"/>
                    </a:cubicBezTo>
                    <a:cubicBezTo>
                      <a:pt x="10793" y="7855"/>
                      <a:pt x="10433" y="9414"/>
                      <a:pt x="10074" y="10673"/>
                    </a:cubicBezTo>
                    <a:cubicBezTo>
                      <a:pt x="9714" y="11872"/>
                      <a:pt x="9474" y="12652"/>
                      <a:pt x="9474" y="12652"/>
                    </a:cubicBezTo>
                    <a:cubicBezTo>
                      <a:pt x="9474" y="12652"/>
                      <a:pt x="9474" y="12712"/>
                      <a:pt x="9414" y="12772"/>
                    </a:cubicBezTo>
                    <a:lnTo>
                      <a:pt x="9294" y="13192"/>
                    </a:lnTo>
                    <a:cubicBezTo>
                      <a:pt x="9114" y="13551"/>
                      <a:pt x="8935" y="14091"/>
                      <a:pt x="8635" y="14690"/>
                    </a:cubicBezTo>
                    <a:cubicBezTo>
                      <a:pt x="8335" y="15410"/>
                      <a:pt x="7975" y="16009"/>
                      <a:pt x="7496" y="16669"/>
                    </a:cubicBezTo>
                    <a:cubicBezTo>
                      <a:pt x="7016" y="17329"/>
                      <a:pt x="6416" y="17928"/>
                      <a:pt x="5757" y="18348"/>
                    </a:cubicBezTo>
                    <a:cubicBezTo>
                      <a:pt x="5097" y="18768"/>
                      <a:pt x="4378" y="19067"/>
                      <a:pt x="3718" y="19247"/>
                    </a:cubicBezTo>
                    <a:cubicBezTo>
                      <a:pt x="3059" y="19427"/>
                      <a:pt x="2459" y="19547"/>
                      <a:pt x="1800" y="19667"/>
                    </a:cubicBezTo>
                    <a:cubicBezTo>
                      <a:pt x="1590" y="19697"/>
                      <a:pt x="1380" y="19712"/>
                      <a:pt x="1163" y="19712"/>
                    </a:cubicBezTo>
                    <a:cubicBezTo>
                      <a:pt x="945" y="19712"/>
                      <a:pt x="720" y="19697"/>
                      <a:pt x="481" y="19667"/>
                    </a:cubicBezTo>
                    <a:cubicBezTo>
                      <a:pt x="181" y="19607"/>
                      <a:pt x="1" y="19547"/>
                      <a:pt x="1" y="19547"/>
                    </a:cubicBezTo>
                    <a:lnTo>
                      <a:pt x="1" y="19547"/>
                    </a:lnTo>
                    <a:cubicBezTo>
                      <a:pt x="121" y="19727"/>
                      <a:pt x="241" y="19787"/>
                      <a:pt x="421" y="19847"/>
                    </a:cubicBezTo>
                    <a:cubicBezTo>
                      <a:pt x="900" y="19967"/>
                      <a:pt x="1320" y="19967"/>
                      <a:pt x="1800" y="19967"/>
                    </a:cubicBezTo>
                    <a:cubicBezTo>
                      <a:pt x="2459" y="19907"/>
                      <a:pt x="3119" y="19787"/>
                      <a:pt x="3778" y="19667"/>
                    </a:cubicBezTo>
                    <a:cubicBezTo>
                      <a:pt x="4498" y="19487"/>
                      <a:pt x="5277" y="19187"/>
                      <a:pt x="5937" y="18827"/>
                    </a:cubicBezTo>
                    <a:cubicBezTo>
                      <a:pt x="6716" y="18348"/>
                      <a:pt x="7376" y="17748"/>
                      <a:pt x="7975" y="17029"/>
                    </a:cubicBezTo>
                    <a:cubicBezTo>
                      <a:pt x="8455" y="16429"/>
                      <a:pt x="8875" y="15710"/>
                      <a:pt x="9234" y="14990"/>
                    </a:cubicBezTo>
                    <a:cubicBezTo>
                      <a:pt x="9534" y="14391"/>
                      <a:pt x="9774" y="13851"/>
                      <a:pt x="9894" y="13491"/>
                    </a:cubicBezTo>
                    <a:cubicBezTo>
                      <a:pt x="10014" y="13251"/>
                      <a:pt x="10074" y="13132"/>
                      <a:pt x="10074" y="13012"/>
                    </a:cubicBezTo>
                    <a:cubicBezTo>
                      <a:pt x="10134" y="12892"/>
                      <a:pt x="10134" y="12832"/>
                      <a:pt x="10134" y="12832"/>
                    </a:cubicBezTo>
                    <a:cubicBezTo>
                      <a:pt x="10134" y="12832"/>
                      <a:pt x="11033" y="9654"/>
                      <a:pt x="11812" y="6416"/>
                    </a:cubicBezTo>
                    <a:cubicBezTo>
                      <a:pt x="12232" y="4798"/>
                      <a:pt x="12592" y="3179"/>
                      <a:pt x="13012" y="2039"/>
                    </a:cubicBezTo>
                    <a:cubicBezTo>
                      <a:pt x="13251" y="1380"/>
                      <a:pt x="13431" y="720"/>
                      <a:pt x="1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9;p33">
                <a:extLst>
                  <a:ext uri="{FF2B5EF4-FFF2-40B4-BE49-F238E27FC236}">
                    <a16:creationId xmlns:a16="http://schemas.microsoft.com/office/drawing/2014/main" id="{8EA6FE49-5B1E-4D87-B0BE-3636FE763888}"/>
                  </a:ext>
                </a:extLst>
              </p:cNvPr>
              <p:cNvSpPr/>
              <p:nvPr/>
            </p:nvSpPr>
            <p:spPr>
              <a:xfrm>
                <a:off x="3370800" y="2468525"/>
                <a:ext cx="435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480" extrusionOk="0">
                    <a:moveTo>
                      <a:pt x="1020" y="0"/>
                    </a:moveTo>
                    <a:cubicBezTo>
                      <a:pt x="360" y="0"/>
                      <a:pt x="1" y="780"/>
                      <a:pt x="480" y="1259"/>
                    </a:cubicBezTo>
                    <a:cubicBezTo>
                      <a:pt x="633" y="1412"/>
                      <a:pt x="816" y="1480"/>
                      <a:pt x="995" y="1480"/>
                    </a:cubicBezTo>
                    <a:cubicBezTo>
                      <a:pt x="1377" y="1480"/>
                      <a:pt x="1739" y="1169"/>
                      <a:pt x="1739" y="720"/>
                    </a:cubicBezTo>
                    <a:cubicBezTo>
                      <a:pt x="1739" y="300"/>
                      <a:pt x="1440" y="0"/>
                      <a:pt x="10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40;p33">
                <a:extLst>
                  <a:ext uri="{FF2B5EF4-FFF2-40B4-BE49-F238E27FC236}">
                    <a16:creationId xmlns:a16="http://schemas.microsoft.com/office/drawing/2014/main" id="{9812A3C0-19BC-4A15-AFBE-665F1F3974F8}"/>
                  </a:ext>
                </a:extLst>
              </p:cNvPr>
              <p:cNvSpPr/>
              <p:nvPr/>
            </p:nvSpPr>
            <p:spPr>
              <a:xfrm>
                <a:off x="3460450" y="2434050"/>
                <a:ext cx="16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32" extrusionOk="0">
                    <a:moveTo>
                      <a:pt x="372" y="0"/>
                    </a:moveTo>
                    <a:cubicBezTo>
                      <a:pt x="0" y="0"/>
                      <a:pt x="384" y="431"/>
                      <a:pt x="576" y="431"/>
                    </a:cubicBezTo>
                    <a:cubicBezTo>
                      <a:pt x="632" y="431"/>
                      <a:pt x="672" y="395"/>
                      <a:pt x="672" y="300"/>
                    </a:cubicBezTo>
                    <a:cubicBezTo>
                      <a:pt x="672" y="120"/>
                      <a:pt x="492" y="0"/>
                      <a:pt x="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41;p33">
                <a:extLst>
                  <a:ext uri="{FF2B5EF4-FFF2-40B4-BE49-F238E27FC236}">
                    <a16:creationId xmlns:a16="http://schemas.microsoft.com/office/drawing/2014/main" id="{B82F35D5-65C7-4B9C-A631-74E3EC531280}"/>
                  </a:ext>
                </a:extLst>
              </p:cNvPr>
              <p:cNvSpPr/>
              <p:nvPr/>
            </p:nvSpPr>
            <p:spPr>
              <a:xfrm>
                <a:off x="3470300" y="2510475"/>
                <a:ext cx="204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58" extrusionOk="0">
                    <a:moveTo>
                      <a:pt x="457" y="1"/>
                    </a:moveTo>
                    <a:cubicBezTo>
                      <a:pt x="1" y="1"/>
                      <a:pt x="449" y="558"/>
                      <a:pt x="688" y="558"/>
                    </a:cubicBezTo>
                    <a:cubicBezTo>
                      <a:pt x="763" y="558"/>
                      <a:pt x="817" y="503"/>
                      <a:pt x="817" y="361"/>
                    </a:cubicBezTo>
                    <a:cubicBezTo>
                      <a:pt x="817" y="181"/>
                      <a:pt x="697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42;p33">
                <a:extLst>
                  <a:ext uri="{FF2B5EF4-FFF2-40B4-BE49-F238E27FC236}">
                    <a16:creationId xmlns:a16="http://schemas.microsoft.com/office/drawing/2014/main" id="{20B5A746-7693-497F-9589-FAE06FE6CF4A}"/>
                  </a:ext>
                </a:extLst>
              </p:cNvPr>
              <p:cNvSpPr/>
              <p:nvPr/>
            </p:nvSpPr>
            <p:spPr>
              <a:xfrm>
                <a:off x="2985575" y="2491000"/>
                <a:ext cx="330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34" extrusionOk="0">
                    <a:moveTo>
                      <a:pt x="780" y="0"/>
                    </a:moveTo>
                    <a:cubicBezTo>
                      <a:pt x="241" y="0"/>
                      <a:pt x="1" y="600"/>
                      <a:pt x="361" y="960"/>
                    </a:cubicBezTo>
                    <a:cubicBezTo>
                      <a:pt x="480" y="1080"/>
                      <a:pt x="627" y="1133"/>
                      <a:pt x="769" y="1133"/>
                    </a:cubicBezTo>
                    <a:cubicBezTo>
                      <a:pt x="1053" y="1133"/>
                      <a:pt x="1320" y="920"/>
                      <a:pt x="1320" y="600"/>
                    </a:cubicBezTo>
                    <a:cubicBezTo>
                      <a:pt x="1320" y="240"/>
                      <a:pt x="1080" y="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43;p33">
                <a:extLst>
                  <a:ext uri="{FF2B5EF4-FFF2-40B4-BE49-F238E27FC236}">
                    <a16:creationId xmlns:a16="http://schemas.microsoft.com/office/drawing/2014/main" id="{ED24120D-F2BF-4E2E-A1A4-E9A841BD16BA}"/>
                  </a:ext>
                </a:extLst>
              </p:cNvPr>
              <p:cNvSpPr/>
              <p:nvPr/>
            </p:nvSpPr>
            <p:spPr>
              <a:xfrm>
                <a:off x="3036550" y="2451650"/>
                <a:ext cx="315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70" extrusionOk="0">
                    <a:moveTo>
                      <a:pt x="630" y="1"/>
                    </a:moveTo>
                    <a:cubicBezTo>
                      <a:pt x="315" y="1"/>
                      <a:pt x="0" y="225"/>
                      <a:pt x="60" y="675"/>
                    </a:cubicBezTo>
                    <a:cubicBezTo>
                      <a:pt x="90" y="1005"/>
                      <a:pt x="360" y="1170"/>
                      <a:pt x="630" y="1170"/>
                    </a:cubicBezTo>
                    <a:cubicBezTo>
                      <a:pt x="900" y="1170"/>
                      <a:pt x="1169" y="1005"/>
                      <a:pt x="1199" y="675"/>
                    </a:cubicBezTo>
                    <a:cubicBezTo>
                      <a:pt x="1259" y="225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44;p33">
                <a:extLst>
                  <a:ext uri="{FF2B5EF4-FFF2-40B4-BE49-F238E27FC236}">
                    <a16:creationId xmlns:a16="http://schemas.microsoft.com/office/drawing/2014/main" id="{5DEFD2EA-294B-4D42-9556-BDF7DF023B09}"/>
                  </a:ext>
                </a:extLst>
              </p:cNvPr>
              <p:cNvSpPr/>
              <p:nvPr/>
            </p:nvSpPr>
            <p:spPr>
              <a:xfrm>
                <a:off x="3089000" y="2529975"/>
                <a:ext cx="165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406" extrusionOk="0">
                    <a:moveTo>
                      <a:pt x="361" y="0"/>
                    </a:moveTo>
                    <a:cubicBezTo>
                      <a:pt x="1" y="0"/>
                      <a:pt x="349" y="405"/>
                      <a:pt x="546" y="405"/>
                    </a:cubicBezTo>
                    <a:cubicBezTo>
                      <a:pt x="612" y="405"/>
                      <a:pt x="660" y="360"/>
                      <a:pt x="660" y="240"/>
                    </a:cubicBezTo>
                    <a:cubicBezTo>
                      <a:pt x="660" y="120"/>
                      <a:pt x="480" y="0"/>
                      <a:pt x="3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45;p33">
                <a:extLst>
                  <a:ext uri="{FF2B5EF4-FFF2-40B4-BE49-F238E27FC236}">
                    <a16:creationId xmlns:a16="http://schemas.microsoft.com/office/drawing/2014/main" id="{46A66440-81CA-40CE-87A9-C7B3656879FF}"/>
                  </a:ext>
                </a:extLst>
              </p:cNvPr>
              <p:cNvSpPr/>
              <p:nvPr/>
            </p:nvSpPr>
            <p:spPr>
              <a:xfrm>
                <a:off x="2480450" y="1639600"/>
                <a:ext cx="2359325" cy="2538100"/>
              </a:xfrm>
              <a:custGeom>
                <a:avLst/>
                <a:gdLst/>
                <a:ahLst/>
                <a:cxnLst/>
                <a:rect l="l" t="t" r="r" b="b"/>
                <a:pathLst>
                  <a:path w="94373" h="101524" extrusionOk="0">
                    <a:moveTo>
                      <a:pt x="81182" y="1"/>
                    </a:moveTo>
                    <a:lnTo>
                      <a:pt x="81182" y="1"/>
                    </a:lnTo>
                    <a:cubicBezTo>
                      <a:pt x="81183" y="2"/>
                      <a:pt x="88796" y="12532"/>
                      <a:pt x="88556" y="16249"/>
                    </a:cubicBezTo>
                    <a:cubicBezTo>
                      <a:pt x="88454" y="17496"/>
                      <a:pt x="87224" y="17906"/>
                      <a:pt x="85647" y="17906"/>
                    </a:cubicBezTo>
                    <a:cubicBezTo>
                      <a:pt x="82595" y="17906"/>
                      <a:pt x="78244" y="16369"/>
                      <a:pt x="78244" y="16369"/>
                    </a:cubicBezTo>
                    <a:lnTo>
                      <a:pt x="78244" y="16369"/>
                    </a:lnTo>
                    <a:cubicBezTo>
                      <a:pt x="78244" y="16369"/>
                      <a:pt x="83940" y="22065"/>
                      <a:pt x="83040" y="24283"/>
                    </a:cubicBezTo>
                    <a:cubicBezTo>
                      <a:pt x="82663" y="25255"/>
                      <a:pt x="81156" y="25522"/>
                      <a:pt x="79613" y="25522"/>
                    </a:cubicBezTo>
                    <a:cubicBezTo>
                      <a:pt x="77726" y="25522"/>
                      <a:pt x="75786" y="25123"/>
                      <a:pt x="75786" y="25123"/>
                    </a:cubicBezTo>
                    <a:lnTo>
                      <a:pt x="75786" y="25123"/>
                    </a:lnTo>
                    <a:cubicBezTo>
                      <a:pt x="76925" y="26802"/>
                      <a:pt x="77165" y="28900"/>
                      <a:pt x="76445" y="30759"/>
                    </a:cubicBezTo>
                    <a:cubicBezTo>
                      <a:pt x="75186" y="33817"/>
                      <a:pt x="68411" y="33817"/>
                      <a:pt x="68411" y="33817"/>
                    </a:cubicBezTo>
                    <a:cubicBezTo>
                      <a:pt x="68411" y="33817"/>
                      <a:pt x="70210" y="36755"/>
                      <a:pt x="68291" y="38134"/>
                    </a:cubicBezTo>
                    <a:cubicBezTo>
                      <a:pt x="67894" y="38419"/>
                      <a:pt x="67393" y="38533"/>
                      <a:pt x="66849" y="38533"/>
                    </a:cubicBezTo>
                    <a:cubicBezTo>
                      <a:pt x="64769" y="38533"/>
                      <a:pt x="62056" y="36875"/>
                      <a:pt x="62056" y="36874"/>
                    </a:cubicBezTo>
                    <a:lnTo>
                      <a:pt x="62056" y="36874"/>
                    </a:lnTo>
                    <a:lnTo>
                      <a:pt x="62955" y="41551"/>
                    </a:lnTo>
                    <a:cubicBezTo>
                      <a:pt x="62955" y="41551"/>
                      <a:pt x="56060" y="49046"/>
                      <a:pt x="51143" y="49825"/>
                    </a:cubicBezTo>
                    <a:cubicBezTo>
                      <a:pt x="50350" y="49932"/>
                      <a:pt x="49552" y="49985"/>
                      <a:pt x="48756" y="49985"/>
                    </a:cubicBezTo>
                    <a:cubicBezTo>
                      <a:pt x="46427" y="49985"/>
                      <a:pt x="44115" y="49535"/>
                      <a:pt x="41970" y="48686"/>
                    </a:cubicBezTo>
                    <a:lnTo>
                      <a:pt x="41850" y="50185"/>
                    </a:lnTo>
                    <a:cubicBezTo>
                      <a:pt x="44742" y="52194"/>
                      <a:pt x="48051" y="52689"/>
                      <a:pt x="50608" y="52689"/>
                    </a:cubicBezTo>
                    <a:cubicBezTo>
                      <a:pt x="53088" y="52689"/>
                      <a:pt x="54861" y="52224"/>
                      <a:pt x="54861" y="52223"/>
                    </a:cubicBezTo>
                    <a:lnTo>
                      <a:pt x="54861" y="52223"/>
                    </a:lnTo>
                    <a:cubicBezTo>
                      <a:pt x="54861" y="52224"/>
                      <a:pt x="54441" y="57380"/>
                      <a:pt x="50244" y="65054"/>
                    </a:cubicBezTo>
                    <a:cubicBezTo>
                      <a:pt x="46374" y="72076"/>
                      <a:pt x="37710" y="78996"/>
                      <a:pt x="32248" y="78996"/>
                    </a:cubicBezTo>
                    <a:cubicBezTo>
                      <a:pt x="31787" y="78996"/>
                      <a:pt x="31349" y="78947"/>
                      <a:pt x="30938" y="78844"/>
                    </a:cubicBezTo>
                    <a:cubicBezTo>
                      <a:pt x="25602" y="77585"/>
                      <a:pt x="26681" y="69851"/>
                      <a:pt x="26681" y="69851"/>
                    </a:cubicBezTo>
                    <a:lnTo>
                      <a:pt x="26681" y="69851"/>
                    </a:lnTo>
                    <a:cubicBezTo>
                      <a:pt x="25575" y="70925"/>
                      <a:pt x="24681" y="71321"/>
                      <a:pt x="23965" y="71321"/>
                    </a:cubicBezTo>
                    <a:cubicBezTo>
                      <a:pt x="21963" y="71321"/>
                      <a:pt x="21345" y="68232"/>
                      <a:pt x="21345" y="68232"/>
                    </a:cubicBezTo>
                    <a:lnTo>
                      <a:pt x="21345" y="68232"/>
                    </a:lnTo>
                    <a:cubicBezTo>
                      <a:pt x="21027" y="73562"/>
                      <a:pt x="22978" y="74459"/>
                      <a:pt x="24327" y="74459"/>
                    </a:cubicBezTo>
                    <a:cubicBezTo>
                      <a:pt x="25012" y="74459"/>
                      <a:pt x="25542" y="74228"/>
                      <a:pt x="25542" y="74228"/>
                    </a:cubicBezTo>
                    <a:lnTo>
                      <a:pt x="25542" y="74228"/>
                    </a:lnTo>
                    <a:cubicBezTo>
                      <a:pt x="25542" y="74228"/>
                      <a:pt x="29717" y="87093"/>
                      <a:pt x="25399" y="87093"/>
                    </a:cubicBezTo>
                    <a:cubicBezTo>
                      <a:pt x="24918" y="87093"/>
                      <a:pt x="24332" y="86933"/>
                      <a:pt x="23623" y="86579"/>
                    </a:cubicBezTo>
                    <a:cubicBezTo>
                      <a:pt x="16608" y="82981"/>
                      <a:pt x="13191" y="67453"/>
                      <a:pt x="13191" y="67453"/>
                    </a:cubicBezTo>
                    <a:cubicBezTo>
                      <a:pt x="13191" y="67453"/>
                      <a:pt x="11417" y="71766"/>
                      <a:pt x="9424" y="71766"/>
                    </a:cubicBezTo>
                    <a:cubicBezTo>
                      <a:pt x="8986" y="71766"/>
                      <a:pt x="8537" y="71557"/>
                      <a:pt x="8095" y="71050"/>
                    </a:cubicBezTo>
                    <a:cubicBezTo>
                      <a:pt x="5696" y="68232"/>
                      <a:pt x="7615" y="51025"/>
                      <a:pt x="7615" y="51024"/>
                    </a:cubicBezTo>
                    <a:lnTo>
                      <a:pt x="7615" y="51024"/>
                    </a:lnTo>
                    <a:cubicBezTo>
                      <a:pt x="7615" y="51025"/>
                      <a:pt x="5662" y="53303"/>
                      <a:pt x="4130" y="53303"/>
                    </a:cubicBezTo>
                    <a:cubicBezTo>
                      <a:pt x="3583" y="53303"/>
                      <a:pt x="3090" y="53012"/>
                      <a:pt x="2758" y="52223"/>
                    </a:cubicBezTo>
                    <a:cubicBezTo>
                      <a:pt x="2579" y="51684"/>
                      <a:pt x="2638" y="51084"/>
                      <a:pt x="2878" y="50605"/>
                    </a:cubicBezTo>
                    <a:lnTo>
                      <a:pt x="2878" y="50605"/>
                    </a:lnTo>
                    <a:cubicBezTo>
                      <a:pt x="1319" y="52883"/>
                      <a:pt x="0" y="55701"/>
                      <a:pt x="720" y="57560"/>
                    </a:cubicBezTo>
                    <a:cubicBezTo>
                      <a:pt x="1156" y="58549"/>
                      <a:pt x="1709" y="58905"/>
                      <a:pt x="2279" y="58905"/>
                    </a:cubicBezTo>
                    <a:cubicBezTo>
                      <a:pt x="3750" y="58905"/>
                      <a:pt x="5336" y="56541"/>
                      <a:pt x="5337" y="56540"/>
                    </a:cubicBezTo>
                    <a:lnTo>
                      <a:pt x="5337" y="56540"/>
                    </a:lnTo>
                    <a:cubicBezTo>
                      <a:pt x="5336" y="56541"/>
                      <a:pt x="3298" y="66673"/>
                      <a:pt x="5337" y="73328"/>
                    </a:cubicBezTo>
                    <a:cubicBezTo>
                      <a:pt x="6416" y="77166"/>
                      <a:pt x="9533" y="80104"/>
                      <a:pt x="13431" y="80943"/>
                    </a:cubicBezTo>
                    <a:cubicBezTo>
                      <a:pt x="19585" y="95153"/>
                      <a:pt x="27482" y="96895"/>
                      <a:pt x="30985" y="96895"/>
                    </a:cubicBezTo>
                    <a:cubicBezTo>
                      <a:pt x="32123" y="96895"/>
                      <a:pt x="32797" y="96712"/>
                      <a:pt x="32797" y="96712"/>
                    </a:cubicBezTo>
                    <a:cubicBezTo>
                      <a:pt x="34127" y="100036"/>
                      <a:pt x="36324" y="101524"/>
                      <a:pt x="39141" y="101524"/>
                    </a:cubicBezTo>
                    <a:cubicBezTo>
                      <a:pt x="44961" y="101524"/>
                      <a:pt x="53427" y="95175"/>
                      <a:pt x="62355" y="85560"/>
                    </a:cubicBezTo>
                    <a:cubicBezTo>
                      <a:pt x="75605" y="71350"/>
                      <a:pt x="75066" y="64695"/>
                      <a:pt x="75066" y="64695"/>
                    </a:cubicBezTo>
                    <a:lnTo>
                      <a:pt x="75066" y="64695"/>
                    </a:lnTo>
                    <a:cubicBezTo>
                      <a:pt x="75066" y="64695"/>
                      <a:pt x="76117" y="66271"/>
                      <a:pt x="78451" y="66271"/>
                    </a:cubicBezTo>
                    <a:cubicBezTo>
                      <a:pt x="78960" y="66271"/>
                      <a:pt x="79530" y="66196"/>
                      <a:pt x="80163" y="66014"/>
                    </a:cubicBezTo>
                    <a:cubicBezTo>
                      <a:pt x="83700" y="64934"/>
                      <a:pt x="80163" y="54022"/>
                      <a:pt x="80163" y="54022"/>
                    </a:cubicBezTo>
                    <a:lnTo>
                      <a:pt x="80163" y="54022"/>
                    </a:lnTo>
                    <a:cubicBezTo>
                      <a:pt x="80163" y="54022"/>
                      <a:pt x="81094" y="54095"/>
                      <a:pt x="82379" y="54095"/>
                    </a:cubicBezTo>
                    <a:cubicBezTo>
                      <a:pt x="84388" y="54095"/>
                      <a:pt x="87261" y="53917"/>
                      <a:pt x="88796" y="53003"/>
                    </a:cubicBezTo>
                    <a:cubicBezTo>
                      <a:pt x="91374" y="51444"/>
                      <a:pt x="80702" y="41251"/>
                      <a:pt x="80702" y="41251"/>
                    </a:cubicBezTo>
                    <a:lnTo>
                      <a:pt x="86278" y="36695"/>
                    </a:lnTo>
                    <a:cubicBezTo>
                      <a:pt x="94372" y="28001"/>
                      <a:pt x="87777" y="23924"/>
                      <a:pt x="87777" y="23924"/>
                    </a:cubicBezTo>
                    <a:cubicBezTo>
                      <a:pt x="87777" y="23924"/>
                      <a:pt x="91854" y="23444"/>
                      <a:pt x="92873" y="20386"/>
                    </a:cubicBezTo>
                    <a:cubicBezTo>
                      <a:pt x="93893" y="17329"/>
                      <a:pt x="81183" y="3"/>
                      <a:pt x="81182" y="1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6;p33">
                <a:extLst>
                  <a:ext uri="{FF2B5EF4-FFF2-40B4-BE49-F238E27FC236}">
                    <a16:creationId xmlns:a16="http://schemas.microsoft.com/office/drawing/2014/main" id="{BD3D929C-1AFC-466F-BF60-88C634C15EF6}"/>
                  </a:ext>
                </a:extLst>
              </p:cNvPr>
              <p:cNvSpPr/>
              <p:nvPr/>
            </p:nvSpPr>
            <p:spPr>
              <a:xfrm>
                <a:off x="2147675" y="2179225"/>
                <a:ext cx="7959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31838" h="25838" extrusionOk="0">
                    <a:moveTo>
                      <a:pt x="1680" y="0"/>
                    </a:moveTo>
                    <a:cubicBezTo>
                      <a:pt x="1140" y="1619"/>
                      <a:pt x="660" y="3238"/>
                      <a:pt x="301" y="4917"/>
                    </a:cubicBezTo>
                    <a:cubicBezTo>
                      <a:pt x="115" y="6273"/>
                      <a:pt x="907" y="6674"/>
                      <a:pt x="1968" y="6674"/>
                    </a:cubicBezTo>
                    <a:cubicBezTo>
                      <a:pt x="3298" y="6674"/>
                      <a:pt x="5049" y="6043"/>
                      <a:pt x="5817" y="5876"/>
                    </a:cubicBezTo>
                    <a:lnTo>
                      <a:pt x="5817" y="5876"/>
                    </a:lnTo>
                    <a:cubicBezTo>
                      <a:pt x="1200" y="9773"/>
                      <a:pt x="1" y="11872"/>
                      <a:pt x="3898" y="17088"/>
                    </a:cubicBezTo>
                    <a:cubicBezTo>
                      <a:pt x="8875" y="23923"/>
                      <a:pt x="20986" y="25602"/>
                      <a:pt x="22725" y="25782"/>
                    </a:cubicBezTo>
                    <a:cubicBezTo>
                      <a:pt x="23089" y="25820"/>
                      <a:pt x="23454" y="25838"/>
                      <a:pt x="23816" y="25838"/>
                    </a:cubicBezTo>
                    <a:cubicBezTo>
                      <a:pt x="27981" y="25838"/>
                      <a:pt x="31838" y="23504"/>
                      <a:pt x="31838" y="23504"/>
                    </a:cubicBezTo>
                    <a:cubicBezTo>
                      <a:pt x="31838" y="23504"/>
                      <a:pt x="16609" y="22005"/>
                      <a:pt x="10134" y="15349"/>
                    </a:cubicBezTo>
                    <a:cubicBezTo>
                      <a:pt x="5097" y="10253"/>
                      <a:pt x="12951" y="8454"/>
                      <a:pt x="12952" y="8454"/>
                    </a:cubicBezTo>
                    <a:lnTo>
                      <a:pt x="12952" y="8454"/>
                    </a:lnTo>
                    <a:cubicBezTo>
                      <a:pt x="12951" y="8454"/>
                      <a:pt x="9412" y="8731"/>
                      <a:pt x="6865" y="8731"/>
                    </a:cubicBezTo>
                    <a:cubicBezTo>
                      <a:pt x="5475" y="8731"/>
                      <a:pt x="4381" y="8648"/>
                      <a:pt x="4318" y="8394"/>
                    </a:cubicBezTo>
                    <a:cubicBezTo>
                      <a:pt x="4078" y="7735"/>
                      <a:pt x="7556" y="5816"/>
                      <a:pt x="9714" y="5037"/>
                    </a:cubicBezTo>
                    <a:cubicBezTo>
                      <a:pt x="11932" y="4257"/>
                      <a:pt x="14091" y="1380"/>
                      <a:pt x="14091" y="1379"/>
                    </a:cubicBezTo>
                    <a:lnTo>
                      <a:pt x="14091" y="1379"/>
                    </a:lnTo>
                    <a:cubicBezTo>
                      <a:pt x="11894" y="1726"/>
                      <a:pt x="9697" y="1900"/>
                      <a:pt x="7516" y="1900"/>
                    </a:cubicBezTo>
                    <a:cubicBezTo>
                      <a:pt x="6304" y="1900"/>
                      <a:pt x="5097" y="1846"/>
                      <a:pt x="3898" y="1739"/>
                    </a:cubicBezTo>
                    <a:cubicBezTo>
                      <a:pt x="2879" y="1619"/>
                      <a:pt x="2039" y="960"/>
                      <a:pt x="1680" y="0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7;p33">
                <a:extLst>
                  <a:ext uri="{FF2B5EF4-FFF2-40B4-BE49-F238E27FC236}">
                    <a16:creationId xmlns:a16="http://schemas.microsoft.com/office/drawing/2014/main" id="{80BB3B47-92DD-43E7-8716-1FB85E049700}"/>
                  </a:ext>
                </a:extLst>
              </p:cNvPr>
              <p:cNvSpPr/>
              <p:nvPr/>
            </p:nvSpPr>
            <p:spPr>
              <a:xfrm>
                <a:off x="2564375" y="2913784"/>
                <a:ext cx="230875" cy="734775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29391" extrusionOk="0">
                    <a:moveTo>
                      <a:pt x="4258" y="0"/>
                    </a:moveTo>
                    <a:cubicBezTo>
                      <a:pt x="3598" y="660"/>
                      <a:pt x="3119" y="1379"/>
                      <a:pt x="2819" y="2219"/>
                    </a:cubicBezTo>
                    <a:cubicBezTo>
                      <a:pt x="1980" y="4017"/>
                      <a:pt x="1380" y="5876"/>
                      <a:pt x="960" y="7795"/>
                    </a:cubicBezTo>
                    <a:cubicBezTo>
                      <a:pt x="481" y="9773"/>
                      <a:pt x="181" y="11692"/>
                      <a:pt x="61" y="13671"/>
                    </a:cubicBezTo>
                    <a:cubicBezTo>
                      <a:pt x="1" y="15289"/>
                      <a:pt x="1" y="16369"/>
                      <a:pt x="1" y="16369"/>
                    </a:cubicBezTo>
                    <a:cubicBezTo>
                      <a:pt x="61" y="17268"/>
                      <a:pt x="121" y="18167"/>
                      <a:pt x="301" y="19067"/>
                    </a:cubicBezTo>
                    <a:cubicBezTo>
                      <a:pt x="541" y="21105"/>
                      <a:pt x="1200" y="23024"/>
                      <a:pt x="2159" y="24823"/>
                    </a:cubicBezTo>
                    <a:cubicBezTo>
                      <a:pt x="3119" y="26621"/>
                      <a:pt x="4678" y="28060"/>
                      <a:pt x="6536" y="28840"/>
                    </a:cubicBezTo>
                    <a:cubicBezTo>
                      <a:pt x="7271" y="29207"/>
                      <a:pt x="8051" y="29391"/>
                      <a:pt x="8877" y="29391"/>
                    </a:cubicBezTo>
                    <a:cubicBezTo>
                      <a:pt x="8995" y="29391"/>
                      <a:pt x="9114" y="29387"/>
                      <a:pt x="9234" y="29379"/>
                    </a:cubicBezTo>
                    <a:cubicBezTo>
                      <a:pt x="9234" y="29259"/>
                      <a:pt x="8155" y="29079"/>
                      <a:pt x="6836" y="28360"/>
                    </a:cubicBezTo>
                    <a:cubicBezTo>
                      <a:pt x="5157" y="27461"/>
                      <a:pt x="3838" y="26082"/>
                      <a:pt x="3059" y="24343"/>
                    </a:cubicBezTo>
                    <a:cubicBezTo>
                      <a:pt x="2279" y="22664"/>
                      <a:pt x="1800" y="20805"/>
                      <a:pt x="1560" y="18947"/>
                    </a:cubicBezTo>
                    <a:cubicBezTo>
                      <a:pt x="1500" y="18047"/>
                      <a:pt x="1440" y="17208"/>
                      <a:pt x="1440" y="16369"/>
                    </a:cubicBezTo>
                    <a:cubicBezTo>
                      <a:pt x="1440" y="16369"/>
                      <a:pt x="1320" y="15349"/>
                      <a:pt x="1380" y="13730"/>
                    </a:cubicBezTo>
                    <a:cubicBezTo>
                      <a:pt x="1440" y="11812"/>
                      <a:pt x="1620" y="9953"/>
                      <a:pt x="1920" y="8035"/>
                    </a:cubicBezTo>
                    <a:cubicBezTo>
                      <a:pt x="2279" y="6176"/>
                      <a:pt x="2699" y="4317"/>
                      <a:pt x="3359" y="2459"/>
                    </a:cubicBezTo>
                    <a:cubicBezTo>
                      <a:pt x="3658" y="1679"/>
                      <a:pt x="3958" y="840"/>
                      <a:pt x="4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8;p33">
                <a:extLst>
                  <a:ext uri="{FF2B5EF4-FFF2-40B4-BE49-F238E27FC236}">
                    <a16:creationId xmlns:a16="http://schemas.microsoft.com/office/drawing/2014/main" id="{E68F1051-71DF-4AE0-9970-6C42ABE366B7}"/>
                  </a:ext>
                </a:extLst>
              </p:cNvPr>
              <p:cNvSpPr/>
              <p:nvPr/>
            </p:nvSpPr>
            <p:spPr>
              <a:xfrm>
                <a:off x="2777225" y="3483300"/>
                <a:ext cx="724000" cy="58910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3564" extrusionOk="0">
                    <a:moveTo>
                      <a:pt x="301" y="0"/>
                    </a:moveTo>
                    <a:cubicBezTo>
                      <a:pt x="61" y="1139"/>
                      <a:pt x="1" y="2278"/>
                      <a:pt x="241" y="3358"/>
                    </a:cubicBezTo>
                    <a:cubicBezTo>
                      <a:pt x="600" y="5816"/>
                      <a:pt x="1380" y="8214"/>
                      <a:pt x="2579" y="10433"/>
                    </a:cubicBezTo>
                    <a:cubicBezTo>
                      <a:pt x="4318" y="13610"/>
                      <a:pt x="6536" y="16488"/>
                      <a:pt x="9114" y="19006"/>
                    </a:cubicBezTo>
                    <a:lnTo>
                      <a:pt x="9774" y="19666"/>
                    </a:lnTo>
                    <a:cubicBezTo>
                      <a:pt x="10014" y="19846"/>
                      <a:pt x="10313" y="20086"/>
                      <a:pt x="10613" y="20326"/>
                    </a:cubicBezTo>
                    <a:cubicBezTo>
                      <a:pt x="10973" y="20565"/>
                      <a:pt x="11333" y="20925"/>
                      <a:pt x="11752" y="21165"/>
                    </a:cubicBezTo>
                    <a:cubicBezTo>
                      <a:pt x="12232" y="21465"/>
                      <a:pt x="12712" y="21765"/>
                      <a:pt x="13191" y="22064"/>
                    </a:cubicBezTo>
                    <a:lnTo>
                      <a:pt x="14031" y="22484"/>
                    </a:lnTo>
                    <a:lnTo>
                      <a:pt x="14870" y="22844"/>
                    </a:lnTo>
                    <a:cubicBezTo>
                      <a:pt x="16189" y="23323"/>
                      <a:pt x="17568" y="23563"/>
                      <a:pt x="18887" y="23563"/>
                    </a:cubicBezTo>
                    <a:cubicBezTo>
                      <a:pt x="19607" y="23563"/>
                      <a:pt x="20326" y="23503"/>
                      <a:pt x="20986" y="23443"/>
                    </a:cubicBezTo>
                    <a:cubicBezTo>
                      <a:pt x="21645" y="23323"/>
                      <a:pt x="22305" y="23144"/>
                      <a:pt x="22904" y="22964"/>
                    </a:cubicBezTo>
                    <a:cubicBezTo>
                      <a:pt x="23504" y="22724"/>
                      <a:pt x="24043" y="22544"/>
                      <a:pt x="24643" y="22304"/>
                    </a:cubicBezTo>
                    <a:cubicBezTo>
                      <a:pt x="25123" y="22064"/>
                      <a:pt x="25662" y="21824"/>
                      <a:pt x="26142" y="21525"/>
                    </a:cubicBezTo>
                    <a:lnTo>
                      <a:pt x="27341" y="20865"/>
                    </a:lnTo>
                    <a:lnTo>
                      <a:pt x="28180" y="20266"/>
                    </a:lnTo>
                    <a:cubicBezTo>
                      <a:pt x="28720" y="19906"/>
                      <a:pt x="28960" y="19666"/>
                      <a:pt x="28960" y="19666"/>
                    </a:cubicBezTo>
                    <a:cubicBezTo>
                      <a:pt x="28900" y="19666"/>
                      <a:pt x="28600" y="19786"/>
                      <a:pt x="28121" y="20026"/>
                    </a:cubicBezTo>
                    <a:lnTo>
                      <a:pt x="27161" y="20505"/>
                    </a:lnTo>
                    <a:lnTo>
                      <a:pt x="25902" y="21045"/>
                    </a:lnTo>
                    <a:cubicBezTo>
                      <a:pt x="25482" y="21285"/>
                      <a:pt x="24943" y="21465"/>
                      <a:pt x="24403" y="21645"/>
                    </a:cubicBezTo>
                    <a:cubicBezTo>
                      <a:pt x="23864" y="21824"/>
                      <a:pt x="23324" y="22004"/>
                      <a:pt x="22724" y="22184"/>
                    </a:cubicBezTo>
                    <a:cubicBezTo>
                      <a:pt x="22125" y="22304"/>
                      <a:pt x="21525" y="22424"/>
                      <a:pt x="20926" y="22544"/>
                    </a:cubicBezTo>
                    <a:cubicBezTo>
                      <a:pt x="20596" y="22574"/>
                      <a:pt x="20266" y="22589"/>
                      <a:pt x="19944" y="22589"/>
                    </a:cubicBezTo>
                    <a:cubicBezTo>
                      <a:pt x="19622" y="22589"/>
                      <a:pt x="19307" y="22574"/>
                      <a:pt x="19007" y="22544"/>
                    </a:cubicBezTo>
                    <a:cubicBezTo>
                      <a:pt x="16669" y="22424"/>
                      <a:pt x="14390" y="21525"/>
                      <a:pt x="12592" y="20086"/>
                    </a:cubicBezTo>
                    <a:cubicBezTo>
                      <a:pt x="12232" y="19846"/>
                      <a:pt x="11872" y="19546"/>
                      <a:pt x="11512" y="19246"/>
                    </a:cubicBezTo>
                    <a:cubicBezTo>
                      <a:pt x="11213" y="19006"/>
                      <a:pt x="10973" y="18767"/>
                      <a:pt x="10793" y="18587"/>
                    </a:cubicBezTo>
                    <a:lnTo>
                      <a:pt x="10133" y="17987"/>
                    </a:lnTo>
                    <a:cubicBezTo>
                      <a:pt x="10133" y="17987"/>
                      <a:pt x="9174" y="17088"/>
                      <a:pt x="7855" y="15649"/>
                    </a:cubicBezTo>
                    <a:cubicBezTo>
                      <a:pt x="6176" y="13910"/>
                      <a:pt x="4737" y="11932"/>
                      <a:pt x="3538" y="9893"/>
                    </a:cubicBezTo>
                    <a:cubicBezTo>
                      <a:pt x="2279" y="7854"/>
                      <a:pt x="1320" y="5636"/>
                      <a:pt x="780" y="3298"/>
                    </a:cubicBezTo>
                    <a:cubicBezTo>
                      <a:pt x="301" y="1379"/>
                      <a:pt x="420" y="0"/>
                      <a:pt x="30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9;p33">
                <a:extLst>
                  <a:ext uri="{FF2B5EF4-FFF2-40B4-BE49-F238E27FC236}">
                    <a16:creationId xmlns:a16="http://schemas.microsoft.com/office/drawing/2014/main" id="{EDD43F31-0096-482C-A07B-524D7AD4EA14}"/>
                  </a:ext>
                </a:extLst>
              </p:cNvPr>
              <p:cNvSpPr/>
              <p:nvPr/>
            </p:nvSpPr>
            <p:spPr>
              <a:xfrm rot="234287">
                <a:off x="3003589" y="3170233"/>
                <a:ext cx="364208" cy="446735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17869" extrusionOk="0">
                    <a:moveTo>
                      <a:pt x="2030" y="0"/>
                    </a:moveTo>
                    <a:cubicBezTo>
                      <a:pt x="1767" y="0"/>
                      <a:pt x="0" y="3512"/>
                      <a:pt x="238" y="7496"/>
                    </a:cubicBezTo>
                    <a:cubicBezTo>
                      <a:pt x="238" y="8035"/>
                      <a:pt x="358" y="8515"/>
                      <a:pt x="478" y="8995"/>
                    </a:cubicBezTo>
                    <a:cubicBezTo>
                      <a:pt x="658" y="9534"/>
                      <a:pt x="958" y="10014"/>
                      <a:pt x="1377" y="10434"/>
                    </a:cubicBezTo>
                    <a:cubicBezTo>
                      <a:pt x="1797" y="10793"/>
                      <a:pt x="2397" y="10973"/>
                      <a:pt x="2996" y="10973"/>
                    </a:cubicBezTo>
                    <a:cubicBezTo>
                      <a:pt x="3416" y="10913"/>
                      <a:pt x="3895" y="10793"/>
                      <a:pt x="4315" y="10614"/>
                    </a:cubicBezTo>
                    <a:cubicBezTo>
                      <a:pt x="4615" y="10494"/>
                      <a:pt x="4975" y="10314"/>
                      <a:pt x="5274" y="10134"/>
                    </a:cubicBezTo>
                    <a:lnTo>
                      <a:pt x="5394" y="10074"/>
                    </a:lnTo>
                    <a:lnTo>
                      <a:pt x="5454" y="10074"/>
                    </a:lnTo>
                    <a:lnTo>
                      <a:pt x="5454" y="10194"/>
                    </a:lnTo>
                    <a:cubicBezTo>
                      <a:pt x="5454" y="10554"/>
                      <a:pt x="5454" y="10853"/>
                      <a:pt x="5514" y="11213"/>
                    </a:cubicBezTo>
                    <a:cubicBezTo>
                      <a:pt x="5574" y="12052"/>
                      <a:pt x="5754" y="12892"/>
                      <a:pt x="6054" y="13671"/>
                    </a:cubicBezTo>
                    <a:cubicBezTo>
                      <a:pt x="6414" y="14571"/>
                      <a:pt x="6893" y="15410"/>
                      <a:pt x="7493" y="16190"/>
                    </a:cubicBezTo>
                    <a:cubicBezTo>
                      <a:pt x="8152" y="16969"/>
                      <a:pt x="8992" y="17509"/>
                      <a:pt x="10011" y="17748"/>
                    </a:cubicBezTo>
                    <a:cubicBezTo>
                      <a:pt x="10431" y="17868"/>
                      <a:pt x="10850" y="17868"/>
                      <a:pt x="11330" y="17868"/>
                    </a:cubicBezTo>
                    <a:cubicBezTo>
                      <a:pt x="11690" y="17808"/>
                      <a:pt x="12110" y="17748"/>
                      <a:pt x="12469" y="17688"/>
                    </a:cubicBezTo>
                    <a:lnTo>
                      <a:pt x="13369" y="17389"/>
                    </a:lnTo>
                    <a:cubicBezTo>
                      <a:pt x="13608" y="17269"/>
                      <a:pt x="13848" y="17149"/>
                      <a:pt x="14028" y="17029"/>
                    </a:cubicBezTo>
                    <a:cubicBezTo>
                      <a:pt x="14388" y="16789"/>
                      <a:pt x="14568" y="16669"/>
                      <a:pt x="14568" y="16609"/>
                    </a:cubicBezTo>
                    <a:cubicBezTo>
                      <a:pt x="14508" y="16609"/>
                      <a:pt x="14268" y="16609"/>
                      <a:pt x="13968" y="16789"/>
                    </a:cubicBezTo>
                    <a:cubicBezTo>
                      <a:pt x="13788" y="16789"/>
                      <a:pt x="13548" y="16909"/>
                      <a:pt x="13309" y="16969"/>
                    </a:cubicBezTo>
                    <a:lnTo>
                      <a:pt x="12409" y="17149"/>
                    </a:lnTo>
                    <a:cubicBezTo>
                      <a:pt x="12110" y="17209"/>
                      <a:pt x="11750" y="17209"/>
                      <a:pt x="11390" y="17209"/>
                    </a:cubicBezTo>
                    <a:cubicBezTo>
                      <a:pt x="10131" y="17149"/>
                      <a:pt x="9052" y="16549"/>
                      <a:pt x="8332" y="15590"/>
                    </a:cubicBezTo>
                    <a:cubicBezTo>
                      <a:pt x="7853" y="14870"/>
                      <a:pt x="7433" y="14151"/>
                      <a:pt x="7193" y="13312"/>
                    </a:cubicBezTo>
                    <a:cubicBezTo>
                      <a:pt x="7013" y="12592"/>
                      <a:pt x="6893" y="11813"/>
                      <a:pt x="6833" y="11093"/>
                    </a:cubicBezTo>
                    <a:cubicBezTo>
                      <a:pt x="6833" y="10793"/>
                      <a:pt x="6833" y="10434"/>
                      <a:pt x="6833" y="10134"/>
                    </a:cubicBezTo>
                    <a:cubicBezTo>
                      <a:pt x="6833" y="9894"/>
                      <a:pt x="6833" y="9654"/>
                      <a:pt x="6833" y="9414"/>
                    </a:cubicBezTo>
                    <a:cubicBezTo>
                      <a:pt x="6833" y="9115"/>
                      <a:pt x="6893" y="8875"/>
                      <a:pt x="6893" y="8635"/>
                    </a:cubicBezTo>
                    <a:cubicBezTo>
                      <a:pt x="6953" y="7736"/>
                      <a:pt x="7013" y="7136"/>
                      <a:pt x="7013" y="7016"/>
                    </a:cubicBezTo>
                    <a:lnTo>
                      <a:pt x="7013" y="7016"/>
                    </a:lnTo>
                    <a:lnTo>
                      <a:pt x="6653" y="7316"/>
                    </a:lnTo>
                    <a:lnTo>
                      <a:pt x="5634" y="8155"/>
                    </a:lnTo>
                    <a:lnTo>
                      <a:pt x="5095" y="8575"/>
                    </a:lnTo>
                    <a:lnTo>
                      <a:pt x="4795" y="8815"/>
                    </a:lnTo>
                    <a:lnTo>
                      <a:pt x="4615" y="8935"/>
                    </a:lnTo>
                    <a:lnTo>
                      <a:pt x="4555" y="8995"/>
                    </a:lnTo>
                    <a:cubicBezTo>
                      <a:pt x="4315" y="9115"/>
                      <a:pt x="4015" y="9294"/>
                      <a:pt x="3776" y="9414"/>
                    </a:cubicBezTo>
                    <a:cubicBezTo>
                      <a:pt x="3512" y="9579"/>
                      <a:pt x="3194" y="9671"/>
                      <a:pt x="2872" y="9671"/>
                    </a:cubicBezTo>
                    <a:cubicBezTo>
                      <a:pt x="2607" y="9671"/>
                      <a:pt x="2340" y="9609"/>
                      <a:pt x="2097" y="9474"/>
                    </a:cubicBezTo>
                    <a:cubicBezTo>
                      <a:pt x="1557" y="8935"/>
                      <a:pt x="1257" y="8155"/>
                      <a:pt x="1257" y="7376"/>
                    </a:cubicBezTo>
                    <a:cubicBezTo>
                      <a:pt x="1077" y="5697"/>
                      <a:pt x="1137" y="3958"/>
                      <a:pt x="1497" y="2339"/>
                    </a:cubicBezTo>
                    <a:cubicBezTo>
                      <a:pt x="1737" y="1560"/>
                      <a:pt x="1857" y="781"/>
                      <a:pt x="2037" y="1"/>
                    </a:cubicBezTo>
                    <a:cubicBezTo>
                      <a:pt x="2035" y="1"/>
                      <a:pt x="2033" y="0"/>
                      <a:pt x="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50;p33">
                <a:extLst>
                  <a:ext uri="{FF2B5EF4-FFF2-40B4-BE49-F238E27FC236}">
                    <a16:creationId xmlns:a16="http://schemas.microsoft.com/office/drawing/2014/main" id="{22B0ACD0-1C08-4C97-A9E2-F34E0E0D7C03}"/>
                  </a:ext>
                </a:extLst>
              </p:cNvPr>
              <p:cNvSpPr/>
              <p:nvPr/>
            </p:nvSpPr>
            <p:spPr>
              <a:xfrm>
                <a:off x="3556675" y="2767875"/>
                <a:ext cx="439200" cy="138925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5557" extrusionOk="0">
                    <a:moveTo>
                      <a:pt x="17404" y="1"/>
                    </a:moveTo>
                    <a:cubicBezTo>
                      <a:pt x="17080" y="1"/>
                      <a:pt x="15218" y="1217"/>
                      <a:pt x="13251" y="2116"/>
                    </a:cubicBezTo>
                    <a:cubicBezTo>
                      <a:pt x="12291" y="2536"/>
                      <a:pt x="11332" y="2955"/>
                      <a:pt x="10313" y="3255"/>
                    </a:cubicBezTo>
                    <a:cubicBezTo>
                      <a:pt x="9953" y="3435"/>
                      <a:pt x="9593" y="3495"/>
                      <a:pt x="9354" y="3555"/>
                    </a:cubicBezTo>
                    <a:lnTo>
                      <a:pt x="8994" y="3675"/>
                    </a:lnTo>
                    <a:cubicBezTo>
                      <a:pt x="8814" y="3735"/>
                      <a:pt x="8694" y="3795"/>
                      <a:pt x="8574" y="3795"/>
                    </a:cubicBezTo>
                    <a:cubicBezTo>
                      <a:pt x="8394" y="3855"/>
                      <a:pt x="8035" y="3975"/>
                      <a:pt x="7615" y="4095"/>
                    </a:cubicBezTo>
                    <a:cubicBezTo>
                      <a:pt x="6596" y="4334"/>
                      <a:pt x="5576" y="4514"/>
                      <a:pt x="4557" y="4574"/>
                    </a:cubicBezTo>
                    <a:cubicBezTo>
                      <a:pt x="3538" y="4574"/>
                      <a:pt x="2518" y="4514"/>
                      <a:pt x="1499" y="4275"/>
                    </a:cubicBezTo>
                    <a:cubicBezTo>
                      <a:pt x="772" y="4119"/>
                      <a:pt x="225" y="3963"/>
                      <a:pt x="92" y="3963"/>
                    </a:cubicBezTo>
                    <a:cubicBezTo>
                      <a:pt x="71" y="3963"/>
                      <a:pt x="60" y="3967"/>
                      <a:pt x="60" y="3975"/>
                    </a:cubicBezTo>
                    <a:cubicBezTo>
                      <a:pt x="0" y="4035"/>
                      <a:pt x="480" y="4394"/>
                      <a:pt x="1319" y="4814"/>
                    </a:cubicBezTo>
                    <a:cubicBezTo>
                      <a:pt x="2339" y="5234"/>
                      <a:pt x="3418" y="5474"/>
                      <a:pt x="4557" y="5534"/>
                    </a:cubicBezTo>
                    <a:cubicBezTo>
                      <a:pt x="4842" y="5549"/>
                      <a:pt x="5123" y="5556"/>
                      <a:pt x="5402" y="5556"/>
                    </a:cubicBezTo>
                    <a:cubicBezTo>
                      <a:pt x="6240" y="5556"/>
                      <a:pt x="7060" y="5489"/>
                      <a:pt x="7915" y="5354"/>
                    </a:cubicBezTo>
                    <a:cubicBezTo>
                      <a:pt x="8814" y="5174"/>
                      <a:pt x="9414" y="5054"/>
                      <a:pt x="9414" y="5054"/>
                    </a:cubicBezTo>
                    <a:lnTo>
                      <a:pt x="9773" y="4874"/>
                    </a:lnTo>
                    <a:cubicBezTo>
                      <a:pt x="10073" y="4814"/>
                      <a:pt x="10373" y="4694"/>
                      <a:pt x="10793" y="4514"/>
                    </a:cubicBezTo>
                    <a:cubicBezTo>
                      <a:pt x="11812" y="4035"/>
                      <a:pt x="12831" y="3555"/>
                      <a:pt x="13730" y="3015"/>
                    </a:cubicBezTo>
                    <a:cubicBezTo>
                      <a:pt x="15829" y="1756"/>
                      <a:pt x="17568" y="137"/>
                      <a:pt x="17448" y="18"/>
                    </a:cubicBezTo>
                    <a:cubicBezTo>
                      <a:pt x="17440" y="6"/>
                      <a:pt x="17426" y="1"/>
                      <a:pt x="17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51;p33">
                <a:extLst>
                  <a:ext uri="{FF2B5EF4-FFF2-40B4-BE49-F238E27FC236}">
                    <a16:creationId xmlns:a16="http://schemas.microsoft.com/office/drawing/2014/main" id="{46667253-B5AF-4449-8499-7EFAE83D8861}"/>
                  </a:ext>
                </a:extLst>
              </p:cNvPr>
              <p:cNvSpPr/>
              <p:nvPr/>
            </p:nvSpPr>
            <p:spPr>
              <a:xfrm>
                <a:off x="2147675" y="2018850"/>
                <a:ext cx="295325" cy="342150"/>
              </a:xfrm>
              <a:custGeom>
                <a:avLst/>
                <a:gdLst/>
                <a:ahLst/>
                <a:cxnLst/>
                <a:rect l="l" t="t" r="r" b="b"/>
                <a:pathLst>
                  <a:path w="11813" h="13686" extrusionOk="0">
                    <a:moveTo>
                      <a:pt x="3958" y="0"/>
                    </a:moveTo>
                    <a:cubicBezTo>
                      <a:pt x="3538" y="480"/>
                      <a:pt x="3179" y="1019"/>
                      <a:pt x="2939" y="1619"/>
                    </a:cubicBezTo>
                    <a:cubicBezTo>
                      <a:pt x="2279" y="2878"/>
                      <a:pt x="1740" y="4197"/>
                      <a:pt x="1200" y="5516"/>
                    </a:cubicBezTo>
                    <a:cubicBezTo>
                      <a:pt x="900" y="6296"/>
                      <a:pt x="660" y="7015"/>
                      <a:pt x="481" y="7794"/>
                    </a:cubicBezTo>
                    <a:cubicBezTo>
                      <a:pt x="301" y="8454"/>
                      <a:pt x="181" y="9113"/>
                      <a:pt x="121" y="9833"/>
                    </a:cubicBezTo>
                    <a:cubicBezTo>
                      <a:pt x="61" y="10433"/>
                      <a:pt x="1" y="10912"/>
                      <a:pt x="1" y="11272"/>
                    </a:cubicBezTo>
                    <a:lnTo>
                      <a:pt x="1" y="11692"/>
                    </a:lnTo>
                    <a:lnTo>
                      <a:pt x="1" y="11872"/>
                    </a:lnTo>
                    <a:cubicBezTo>
                      <a:pt x="1" y="11931"/>
                      <a:pt x="1" y="11931"/>
                      <a:pt x="1" y="11991"/>
                    </a:cubicBezTo>
                    <a:cubicBezTo>
                      <a:pt x="1" y="12171"/>
                      <a:pt x="61" y="12351"/>
                      <a:pt x="121" y="12531"/>
                    </a:cubicBezTo>
                    <a:cubicBezTo>
                      <a:pt x="181" y="12831"/>
                      <a:pt x="361" y="13131"/>
                      <a:pt x="660" y="13370"/>
                    </a:cubicBezTo>
                    <a:cubicBezTo>
                      <a:pt x="959" y="13569"/>
                      <a:pt x="1298" y="13686"/>
                      <a:pt x="1610" y="13686"/>
                    </a:cubicBezTo>
                    <a:cubicBezTo>
                      <a:pt x="1674" y="13686"/>
                      <a:pt x="1738" y="13681"/>
                      <a:pt x="1800" y="13670"/>
                    </a:cubicBezTo>
                    <a:cubicBezTo>
                      <a:pt x="2519" y="13610"/>
                      <a:pt x="3239" y="13550"/>
                      <a:pt x="3898" y="13430"/>
                    </a:cubicBezTo>
                    <a:cubicBezTo>
                      <a:pt x="4558" y="13310"/>
                      <a:pt x="5397" y="13131"/>
                      <a:pt x="6117" y="12951"/>
                    </a:cubicBezTo>
                    <a:cubicBezTo>
                      <a:pt x="6896" y="12711"/>
                      <a:pt x="7675" y="12531"/>
                      <a:pt x="8335" y="12171"/>
                    </a:cubicBezTo>
                    <a:cubicBezTo>
                      <a:pt x="8994" y="11872"/>
                      <a:pt x="9654" y="11572"/>
                      <a:pt x="10134" y="11272"/>
                    </a:cubicBezTo>
                    <a:cubicBezTo>
                      <a:pt x="11153" y="10672"/>
                      <a:pt x="11812" y="10193"/>
                      <a:pt x="11752" y="10133"/>
                    </a:cubicBezTo>
                    <a:cubicBezTo>
                      <a:pt x="11744" y="10116"/>
                      <a:pt x="11723" y="10108"/>
                      <a:pt x="11689" y="10108"/>
                    </a:cubicBezTo>
                    <a:cubicBezTo>
                      <a:pt x="11250" y="10108"/>
                      <a:pt x="8723" y="11486"/>
                      <a:pt x="5937" y="11931"/>
                    </a:cubicBezTo>
                    <a:cubicBezTo>
                      <a:pt x="5157" y="12051"/>
                      <a:pt x="4438" y="12171"/>
                      <a:pt x="3718" y="12231"/>
                    </a:cubicBezTo>
                    <a:cubicBezTo>
                      <a:pt x="3059" y="12291"/>
                      <a:pt x="2459" y="12351"/>
                      <a:pt x="1800" y="12351"/>
                    </a:cubicBezTo>
                    <a:cubicBezTo>
                      <a:pt x="1560" y="12351"/>
                      <a:pt x="1500" y="12291"/>
                      <a:pt x="1500" y="12291"/>
                    </a:cubicBezTo>
                    <a:cubicBezTo>
                      <a:pt x="1440" y="12231"/>
                      <a:pt x="1440" y="12171"/>
                      <a:pt x="1440" y="12111"/>
                    </a:cubicBezTo>
                    <a:cubicBezTo>
                      <a:pt x="1380" y="12051"/>
                      <a:pt x="1380" y="11931"/>
                      <a:pt x="1380" y="11872"/>
                    </a:cubicBezTo>
                    <a:cubicBezTo>
                      <a:pt x="1380" y="11812"/>
                      <a:pt x="1380" y="11752"/>
                      <a:pt x="1380" y="11752"/>
                    </a:cubicBezTo>
                    <a:lnTo>
                      <a:pt x="1380" y="11632"/>
                    </a:lnTo>
                    <a:lnTo>
                      <a:pt x="1380" y="11272"/>
                    </a:lnTo>
                    <a:lnTo>
                      <a:pt x="1380" y="9893"/>
                    </a:lnTo>
                    <a:cubicBezTo>
                      <a:pt x="1380" y="9293"/>
                      <a:pt x="1440" y="8634"/>
                      <a:pt x="1560" y="8034"/>
                    </a:cubicBezTo>
                    <a:cubicBezTo>
                      <a:pt x="1740" y="7375"/>
                      <a:pt x="1860" y="6595"/>
                      <a:pt x="2099" y="5876"/>
                    </a:cubicBezTo>
                    <a:cubicBezTo>
                      <a:pt x="2939" y="2998"/>
                      <a:pt x="4138" y="60"/>
                      <a:pt x="39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52;p33">
                <a:extLst>
                  <a:ext uri="{FF2B5EF4-FFF2-40B4-BE49-F238E27FC236}">
                    <a16:creationId xmlns:a16="http://schemas.microsoft.com/office/drawing/2014/main" id="{41C6599F-9068-4F3D-A719-DE95489292FC}"/>
                  </a:ext>
                </a:extLst>
              </p:cNvPr>
              <p:cNvSpPr/>
              <p:nvPr/>
            </p:nvSpPr>
            <p:spPr>
              <a:xfrm>
                <a:off x="2234625" y="2333625"/>
                <a:ext cx="221875" cy="258650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0346" extrusionOk="0">
                    <a:moveTo>
                      <a:pt x="1799" y="0"/>
                    </a:moveTo>
                    <a:cubicBezTo>
                      <a:pt x="1739" y="0"/>
                      <a:pt x="1619" y="60"/>
                      <a:pt x="1379" y="180"/>
                    </a:cubicBezTo>
                    <a:lnTo>
                      <a:pt x="1020" y="420"/>
                    </a:lnTo>
                    <a:lnTo>
                      <a:pt x="600" y="839"/>
                    </a:lnTo>
                    <a:cubicBezTo>
                      <a:pt x="480" y="1019"/>
                      <a:pt x="300" y="1199"/>
                      <a:pt x="240" y="1439"/>
                    </a:cubicBezTo>
                    <a:cubicBezTo>
                      <a:pt x="60" y="1679"/>
                      <a:pt x="0" y="2039"/>
                      <a:pt x="0" y="2338"/>
                    </a:cubicBezTo>
                    <a:cubicBezTo>
                      <a:pt x="60" y="2998"/>
                      <a:pt x="420" y="3657"/>
                      <a:pt x="1020" y="4017"/>
                    </a:cubicBezTo>
                    <a:cubicBezTo>
                      <a:pt x="1499" y="4317"/>
                      <a:pt x="2099" y="4617"/>
                      <a:pt x="2699" y="4737"/>
                    </a:cubicBezTo>
                    <a:cubicBezTo>
                      <a:pt x="2938" y="4797"/>
                      <a:pt x="3238" y="4857"/>
                      <a:pt x="3478" y="4916"/>
                    </a:cubicBezTo>
                    <a:lnTo>
                      <a:pt x="3838" y="4976"/>
                    </a:lnTo>
                    <a:lnTo>
                      <a:pt x="3898" y="4976"/>
                    </a:lnTo>
                    <a:cubicBezTo>
                      <a:pt x="4018" y="5036"/>
                      <a:pt x="3898" y="5036"/>
                      <a:pt x="3898" y="5036"/>
                    </a:cubicBezTo>
                    <a:lnTo>
                      <a:pt x="3958" y="5036"/>
                    </a:lnTo>
                    <a:lnTo>
                      <a:pt x="3898" y="5096"/>
                    </a:lnTo>
                    <a:cubicBezTo>
                      <a:pt x="3538" y="5636"/>
                      <a:pt x="3418" y="6295"/>
                      <a:pt x="3418" y="6895"/>
                    </a:cubicBezTo>
                    <a:cubicBezTo>
                      <a:pt x="3478" y="7615"/>
                      <a:pt x="3778" y="8274"/>
                      <a:pt x="4257" y="8754"/>
                    </a:cubicBezTo>
                    <a:cubicBezTo>
                      <a:pt x="5037" y="9653"/>
                      <a:pt x="6176" y="10193"/>
                      <a:pt x="7375" y="10313"/>
                    </a:cubicBezTo>
                    <a:cubicBezTo>
                      <a:pt x="7551" y="10336"/>
                      <a:pt x="7715" y="10346"/>
                      <a:pt x="7865" y="10346"/>
                    </a:cubicBezTo>
                    <a:cubicBezTo>
                      <a:pt x="8486" y="10346"/>
                      <a:pt x="8874" y="10181"/>
                      <a:pt x="8874" y="10133"/>
                    </a:cubicBezTo>
                    <a:cubicBezTo>
                      <a:pt x="8814" y="10013"/>
                      <a:pt x="8215" y="10013"/>
                      <a:pt x="7435" y="9773"/>
                    </a:cubicBezTo>
                    <a:cubicBezTo>
                      <a:pt x="6476" y="9473"/>
                      <a:pt x="5636" y="8934"/>
                      <a:pt x="5037" y="8154"/>
                    </a:cubicBezTo>
                    <a:cubicBezTo>
                      <a:pt x="4737" y="7734"/>
                      <a:pt x="4557" y="7315"/>
                      <a:pt x="4557" y="6835"/>
                    </a:cubicBezTo>
                    <a:cubicBezTo>
                      <a:pt x="4617" y="6475"/>
                      <a:pt x="4737" y="6116"/>
                      <a:pt x="4977" y="5816"/>
                    </a:cubicBezTo>
                    <a:cubicBezTo>
                      <a:pt x="5037" y="5816"/>
                      <a:pt x="5037" y="5756"/>
                      <a:pt x="5037" y="5756"/>
                    </a:cubicBezTo>
                    <a:lnTo>
                      <a:pt x="5157" y="5636"/>
                    </a:lnTo>
                    <a:cubicBezTo>
                      <a:pt x="5217" y="5516"/>
                      <a:pt x="5157" y="5576"/>
                      <a:pt x="5337" y="5396"/>
                    </a:cubicBezTo>
                    <a:cubicBezTo>
                      <a:pt x="5516" y="5216"/>
                      <a:pt x="5756" y="5036"/>
                      <a:pt x="5996" y="4916"/>
                    </a:cubicBezTo>
                    <a:lnTo>
                      <a:pt x="7015" y="4137"/>
                    </a:lnTo>
                    <a:lnTo>
                      <a:pt x="7915" y="3537"/>
                    </a:lnTo>
                    <a:lnTo>
                      <a:pt x="8454" y="3178"/>
                    </a:lnTo>
                    <a:lnTo>
                      <a:pt x="8454" y="3178"/>
                    </a:lnTo>
                    <a:lnTo>
                      <a:pt x="7195" y="3358"/>
                    </a:lnTo>
                    <a:lnTo>
                      <a:pt x="5996" y="3478"/>
                    </a:lnTo>
                    <a:cubicBezTo>
                      <a:pt x="5516" y="3597"/>
                      <a:pt x="5097" y="3657"/>
                      <a:pt x="4617" y="3657"/>
                    </a:cubicBezTo>
                    <a:lnTo>
                      <a:pt x="3598" y="3657"/>
                    </a:lnTo>
                    <a:cubicBezTo>
                      <a:pt x="3358" y="3657"/>
                      <a:pt x="3118" y="3597"/>
                      <a:pt x="2878" y="3597"/>
                    </a:cubicBezTo>
                    <a:cubicBezTo>
                      <a:pt x="2399" y="3537"/>
                      <a:pt x="1979" y="3358"/>
                      <a:pt x="1499" y="3118"/>
                    </a:cubicBezTo>
                    <a:cubicBezTo>
                      <a:pt x="1140" y="2998"/>
                      <a:pt x="840" y="2638"/>
                      <a:pt x="780" y="2218"/>
                    </a:cubicBezTo>
                    <a:cubicBezTo>
                      <a:pt x="720" y="2039"/>
                      <a:pt x="780" y="1859"/>
                      <a:pt x="840" y="1679"/>
                    </a:cubicBezTo>
                    <a:cubicBezTo>
                      <a:pt x="900" y="1499"/>
                      <a:pt x="960" y="1319"/>
                      <a:pt x="1080" y="1139"/>
                    </a:cubicBezTo>
                    <a:lnTo>
                      <a:pt x="1320" y="719"/>
                    </a:lnTo>
                    <a:cubicBezTo>
                      <a:pt x="1439" y="600"/>
                      <a:pt x="1499" y="480"/>
                      <a:pt x="1619" y="360"/>
                    </a:cubicBezTo>
                    <a:cubicBezTo>
                      <a:pt x="1799" y="180"/>
                      <a:pt x="1799" y="60"/>
                      <a:pt x="1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53;p33">
                <a:extLst>
                  <a:ext uri="{FF2B5EF4-FFF2-40B4-BE49-F238E27FC236}">
                    <a16:creationId xmlns:a16="http://schemas.microsoft.com/office/drawing/2014/main" id="{67B2C7B9-87CE-4755-866E-0EF4DEF8DFED}"/>
                  </a:ext>
                </a:extLst>
              </p:cNvPr>
              <p:cNvSpPr/>
              <p:nvPr/>
            </p:nvSpPr>
            <p:spPr>
              <a:xfrm>
                <a:off x="4036300" y="2305151"/>
                <a:ext cx="416259" cy="322186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1819" extrusionOk="0">
                    <a:moveTo>
                      <a:pt x="14330" y="1"/>
                    </a:moveTo>
                    <a:cubicBezTo>
                      <a:pt x="14270" y="1"/>
                      <a:pt x="14330" y="241"/>
                      <a:pt x="14510" y="480"/>
                    </a:cubicBezTo>
                    <a:cubicBezTo>
                      <a:pt x="14570" y="600"/>
                      <a:pt x="14630" y="780"/>
                      <a:pt x="14690" y="1020"/>
                    </a:cubicBezTo>
                    <a:cubicBezTo>
                      <a:pt x="14750" y="1260"/>
                      <a:pt x="14810" y="1500"/>
                      <a:pt x="14870" y="1800"/>
                    </a:cubicBezTo>
                    <a:cubicBezTo>
                      <a:pt x="15110" y="3059"/>
                      <a:pt x="14510" y="4318"/>
                      <a:pt x="13431" y="4977"/>
                    </a:cubicBezTo>
                    <a:cubicBezTo>
                      <a:pt x="12292" y="5697"/>
                      <a:pt x="11093" y="6116"/>
                      <a:pt x="9774" y="6356"/>
                    </a:cubicBezTo>
                    <a:cubicBezTo>
                      <a:pt x="9234" y="6416"/>
                      <a:pt x="8754" y="6476"/>
                      <a:pt x="8455" y="6536"/>
                    </a:cubicBezTo>
                    <a:lnTo>
                      <a:pt x="7735" y="6596"/>
                    </a:lnTo>
                    <a:lnTo>
                      <a:pt x="5876" y="6836"/>
                    </a:lnTo>
                    <a:lnTo>
                      <a:pt x="6476" y="7615"/>
                    </a:lnTo>
                    <a:lnTo>
                      <a:pt x="6836" y="8095"/>
                    </a:lnTo>
                    <a:cubicBezTo>
                      <a:pt x="6896" y="8155"/>
                      <a:pt x="6956" y="8275"/>
                      <a:pt x="7016" y="8335"/>
                    </a:cubicBezTo>
                    <a:lnTo>
                      <a:pt x="7076" y="8515"/>
                    </a:lnTo>
                    <a:cubicBezTo>
                      <a:pt x="7195" y="8815"/>
                      <a:pt x="7195" y="9174"/>
                      <a:pt x="7016" y="9474"/>
                    </a:cubicBezTo>
                    <a:cubicBezTo>
                      <a:pt x="6776" y="9894"/>
                      <a:pt x="6356" y="10194"/>
                      <a:pt x="5936" y="10373"/>
                    </a:cubicBezTo>
                    <a:cubicBezTo>
                      <a:pt x="5397" y="10673"/>
                      <a:pt x="4857" y="10793"/>
                      <a:pt x="4258" y="10913"/>
                    </a:cubicBezTo>
                    <a:cubicBezTo>
                      <a:pt x="4009" y="10941"/>
                      <a:pt x="3761" y="10955"/>
                      <a:pt x="3515" y="10955"/>
                    </a:cubicBezTo>
                    <a:cubicBezTo>
                      <a:pt x="2691" y="10955"/>
                      <a:pt x="1892" y="10789"/>
                      <a:pt x="1200" y="10373"/>
                    </a:cubicBezTo>
                    <a:cubicBezTo>
                      <a:pt x="480" y="9954"/>
                      <a:pt x="181" y="9474"/>
                      <a:pt x="121" y="9474"/>
                    </a:cubicBezTo>
                    <a:cubicBezTo>
                      <a:pt x="1" y="9474"/>
                      <a:pt x="121" y="10134"/>
                      <a:pt x="900" y="10793"/>
                    </a:cubicBezTo>
                    <a:cubicBezTo>
                      <a:pt x="1790" y="11461"/>
                      <a:pt x="2939" y="11819"/>
                      <a:pt x="4058" y="11819"/>
                    </a:cubicBezTo>
                    <a:cubicBezTo>
                      <a:pt x="4145" y="11819"/>
                      <a:pt x="4231" y="11817"/>
                      <a:pt x="4318" y="11812"/>
                    </a:cubicBezTo>
                    <a:cubicBezTo>
                      <a:pt x="5037" y="11752"/>
                      <a:pt x="5697" y="11632"/>
                      <a:pt x="6356" y="11393"/>
                    </a:cubicBezTo>
                    <a:cubicBezTo>
                      <a:pt x="7076" y="11153"/>
                      <a:pt x="7675" y="10673"/>
                      <a:pt x="8095" y="10074"/>
                    </a:cubicBezTo>
                    <a:cubicBezTo>
                      <a:pt x="8455" y="9534"/>
                      <a:pt x="8574" y="8755"/>
                      <a:pt x="8335" y="8095"/>
                    </a:cubicBezTo>
                    <a:cubicBezTo>
                      <a:pt x="8311" y="8023"/>
                      <a:pt x="8296" y="7990"/>
                      <a:pt x="8288" y="7975"/>
                    </a:cubicBezTo>
                    <a:lnTo>
                      <a:pt x="8634" y="7975"/>
                    </a:lnTo>
                    <a:cubicBezTo>
                      <a:pt x="8934" y="7915"/>
                      <a:pt x="9414" y="7795"/>
                      <a:pt x="10013" y="7675"/>
                    </a:cubicBezTo>
                    <a:cubicBezTo>
                      <a:pt x="10673" y="7495"/>
                      <a:pt x="11273" y="7256"/>
                      <a:pt x="11932" y="7016"/>
                    </a:cubicBezTo>
                    <a:cubicBezTo>
                      <a:pt x="12652" y="6716"/>
                      <a:pt x="13371" y="6356"/>
                      <a:pt x="13971" y="5817"/>
                    </a:cubicBezTo>
                    <a:cubicBezTo>
                      <a:pt x="14630" y="5337"/>
                      <a:pt x="15170" y="4618"/>
                      <a:pt x="15410" y="3778"/>
                    </a:cubicBezTo>
                    <a:cubicBezTo>
                      <a:pt x="15410" y="3718"/>
                      <a:pt x="15469" y="3598"/>
                      <a:pt x="15469" y="3478"/>
                    </a:cubicBezTo>
                    <a:lnTo>
                      <a:pt x="15469" y="3239"/>
                    </a:lnTo>
                    <a:lnTo>
                      <a:pt x="15469" y="2639"/>
                    </a:lnTo>
                    <a:cubicBezTo>
                      <a:pt x="15410" y="2339"/>
                      <a:pt x="15350" y="2039"/>
                      <a:pt x="15290" y="1680"/>
                    </a:cubicBezTo>
                    <a:cubicBezTo>
                      <a:pt x="15170" y="1440"/>
                      <a:pt x="15110" y="1140"/>
                      <a:pt x="14990" y="960"/>
                    </a:cubicBezTo>
                    <a:cubicBezTo>
                      <a:pt x="14870" y="720"/>
                      <a:pt x="14750" y="540"/>
                      <a:pt x="14690" y="421"/>
                    </a:cubicBezTo>
                    <a:cubicBezTo>
                      <a:pt x="14510" y="121"/>
                      <a:pt x="14330" y="1"/>
                      <a:pt x="143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54;p33">
                <a:extLst>
                  <a:ext uri="{FF2B5EF4-FFF2-40B4-BE49-F238E27FC236}">
                    <a16:creationId xmlns:a16="http://schemas.microsoft.com/office/drawing/2014/main" id="{F53FED10-D1C4-46EF-96D9-306A15B89771}"/>
                  </a:ext>
                </a:extLst>
              </p:cNvPr>
              <p:cNvSpPr/>
              <p:nvPr/>
            </p:nvSpPr>
            <p:spPr>
              <a:xfrm>
                <a:off x="4364600" y="2171725"/>
                <a:ext cx="389725" cy="536250"/>
              </a:xfrm>
              <a:custGeom>
                <a:avLst/>
                <a:gdLst/>
                <a:ahLst/>
                <a:cxnLst/>
                <a:rect l="l" t="t" r="r" b="b"/>
                <a:pathLst>
                  <a:path w="15589" h="21450" extrusionOk="0">
                    <a:moveTo>
                      <a:pt x="9173" y="1"/>
                    </a:moveTo>
                    <a:lnTo>
                      <a:pt x="9173" y="1"/>
                    </a:lnTo>
                    <a:cubicBezTo>
                      <a:pt x="9773" y="540"/>
                      <a:pt x="10432" y="1080"/>
                      <a:pt x="11092" y="1560"/>
                    </a:cubicBezTo>
                    <a:cubicBezTo>
                      <a:pt x="12411" y="2639"/>
                      <a:pt x="13490" y="4018"/>
                      <a:pt x="14090" y="5637"/>
                    </a:cubicBezTo>
                    <a:cubicBezTo>
                      <a:pt x="14390" y="6476"/>
                      <a:pt x="14390" y="7375"/>
                      <a:pt x="14210" y="8215"/>
                    </a:cubicBezTo>
                    <a:cubicBezTo>
                      <a:pt x="14030" y="8994"/>
                      <a:pt x="13730" y="9714"/>
                      <a:pt x="13370" y="10373"/>
                    </a:cubicBezTo>
                    <a:cubicBezTo>
                      <a:pt x="12951" y="11093"/>
                      <a:pt x="12531" y="11752"/>
                      <a:pt x="12051" y="12412"/>
                    </a:cubicBezTo>
                    <a:cubicBezTo>
                      <a:pt x="11632" y="13071"/>
                      <a:pt x="11152" y="13731"/>
                      <a:pt x="10672" y="14330"/>
                    </a:cubicBezTo>
                    <a:cubicBezTo>
                      <a:pt x="9593" y="15709"/>
                      <a:pt x="8334" y="16968"/>
                      <a:pt x="6955" y="18108"/>
                    </a:cubicBezTo>
                    <a:cubicBezTo>
                      <a:pt x="5516" y="19187"/>
                      <a:pt x="4017" y="20086"/>
                      <a:pt x="2338" y="20686"/>
                    </a:cubicBezTo>
                    <a:cubicBezTo>
                      <a:pt x="959" y="21165"/>
                      <a:pt x="0" y="21225"/>
                      <a:pt x="0" y="21345"/>
                    </a:cubicBezTo>
                    <a:cubicBezTo>
                      <a:pt x="331" y="21416"/>
                      <a:pt x="672" y="21450"/>
                      <a:pt x="1010" y="21450"/>
                    </a:cubicBezTo>
                    <a:cubicBezTo>
                      <a:pt x="1530" y="21450"/>
                      <a:pt x="2046" y="21371"/>
                      <a:pt x="2518" y="21225"/>
                    </a:cubicBezTo>
                    <a:cubicBezTo>
                      <a:pt x="4317" y="20746"/>
                      <a:pt x="6056" y="19966"/>
                      <a:pt x="7555" y="18947"/>
                    </a:cubicBezTo>
                    <a:cubicBezTo>
                      <a:pt x="9113" y="17868"/>
                      <a:pt x="10492" y="16609"/>
                      <a:pt x="11692" y="15170"/>
                    </a:cubicBezTo>
                    <a:cubicBezTo>
                      <a:pt x="12291" y="14510"/>
                      <a:pt x="12771" y="13851"/>
                      <a:pt x="13250" y="13191"/>
                    </a:cubicBezTo>
                    <a:cubicBezTo>
                      <a:pt x="13730" y="12472"/>
                      <a:pt x="14150" y="11752"/>
                      <a:pt x="14510" y="10973"/>
                    </a:cubicBezTo>
                    <a:cubicBezTo>
                      <a:pt x="14989" y="10193"/>
                      <a:pt x="15289" y="9354"/>
                      <a:pt x="15409" y="8455"/>
                    </a:cubicBezTo>
                    <a:cubicBezTo>
                      <a:pt x="15589" y="7375"/>
                      <a:pt x="15469" y="6296"/>
                      <a:pt x="15049" y="5337"/>
                    </a:cubicBezTo>
                    <a:cubicBezTo>
                      <a:pt x="14330" y="3598"/>
                      <a:pt x="13011" y="2099"/>
                      <a:pt x="11452" y="1080"/>
                    </a:cubicBezTo>
                    <a:cubicBezTo>
                      <a:pt x="10792" y="600"/>
                      <a:pt x="10013" y="181"/>
                      <a:pt x="9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55;p33">
                <a:extLst>
                  <a:ext uri="{FF2B5EF4-FFF2-40B4-BE49-F238E27FC236}">
                    <a16:creationId xmlns:a16="http://schemas.microsoft.com/office/drawing/2014/main" id="{8D388A4E-760D-47C8-865C-A039C2324D19}"/>
                  </a:ext>
                </a:extLst>
              </p:cNvPr>
              <p:cNvSpPr/>
              <p:nvPr/>
            </p:nvSpPr>
            <p:spPr>
              <a:xfrm>
                <a:off x="2171650" y="2331850"/>
                <a:ext cx="539650" cy="482075"/>
              </a:xfrm>
              <a:custGeom>
                <a:avLst/>
                <a:gdLst/>
                <a:ahLst/>
                <a:cxnLst/>
                <a:rect l="l" t="t" r="r" b="b"/>
                <a:pathLst>
                  <a:path w="21586" h="19283" extrusionOk="0">
                    <a:moveTo>
                      <a:pt x="3838" y="1"/>
                    </a:moveTo>
                    <a:lnTo>
                      <a:pt x="3838" y="1"/>
                    </a:lnTo>
                    <a:cubicBezTo>
                      <a:pt x="3118" y="540"/>
                      <a:pt x="2519" y="1200"/>
                      <a:pt x="2039" y="1920"/>
                    </a:cubicBezTo>
                    <a:cubicBezTo>
                      <a:pt x="1440" y="2639"/>
                      <a:pt x="960" y="3418"/>
                      <a:pt x="540" y="4258"/>
                    </a:cubicBezTo>
                    <a:cubicBezTo>
                      <a:pt x="121" y="5277"/>
                      <a:pt x="1" y="6416"/>
                      <a:pt x="300" y="7555"/>
                    </a:cubicBezTo>
                    <a:cubicBezTo>
                      <a:pt x="540" y="8575"/>
                      <a:pt x="1080" y="9594"/>
                      <a:pt x="1799" y="10433"/>
                    </a:cubicBezTo>
                    <a:cubicBezTo>
                      <a:pt x="2339" y="11153"/>
                      <a:pt x="2998" y="11872"/>
                      <a:pt x="3658" y="12472"/>
                    </a:cubicBezTo>
                    <a:cubicBezTo>
                      <a:pt x="4258" y="13012"/>
                      <a:pt x="4737" y="13491"/>
                      <a:pt x="5097" y="13731"/>
                    </a:cubicBezTo>
                    <a:lnTo>
                      <a:pt x="5637" y="14211"/>
                    </a:lnTo>
                    <a:lnTo>
                      <a:pt x="6236" y="14690"/>
                    </a:lnTo>
                    <a:lnTo>
                      <a:pt x="6896" y="15170"/>
                    </a:lnTo>
                    <a:lnTo>
                      <a:pt x="7855" y="15770"/>
                    </a:lnTo>
                    <a:cubicBezTo>
                      <a:pt x="9534" y="16789"/>
                      <a:pt x="11332" y="17628"/>
                      <a:pt x="13191" y="18168"/>
                    </a:cubicBezTo>
                    <a:lnTo>
                      <a:pt x="14750" y="18588"/>
                    </a:lnTo>
                    <a:cubicBezTo>
                      <a:pt x="15230" y="18767"/>
                      <a:pt x="15769" y="18827"/>
                      <a:pt x="16249" y="18887"/>
                    </a:cubicBezTo>
                    <a:cubicBezTo>
                      <a:pt x="17148" y="19067"/>
                      <a:pt x="18048" y="19187"/>
                      <a:pt x="18947" y="19247"/>
                    </a:cubicBezTo>
                    <a:cubicBezTo>
                      <a:pt x="19276" y="19269"/>
                      <a:pt x="19597" y="19283"/>
                      <a:pt x="19916" y="19283"/>
                    </a:cubicBezTo>
                    <a:cubicBezTo>
                      <a:pt x="20469" y="19283"/>
                      <a:pt x="21015" y="19241"/>
                      <a:pt x="21585" y="19127"/>
                    </a:cubicBezTo>
                    <a:cubicBezTo>
                      <a:pt x="20746" y="18887"/>
                      <a:pt x="19906" y="18707"/>
                      <a:pt x="19067" y="18648"/>
                    </a:cubicBezTo>
                    <a:cubicBezTo>
                      <a:pt x="18168" y="18528"/>
                      <a:pt x="17328" y="18348"/>
                      <a:pt x="16429" y="18108"/>
                    </a:cubicBezTo>
                    <a:cubicBezTo>
                      <a:pt x="16009" y="17988"/>
                      <a:pt x="15469" y="17868"/>
                      <a:pt x="14990" y="17688"/>
                    </a:cubicBezTo>
                    <a:lnTo>
                      <a:pt x="13551" y="17209"/>
                    </a:lnTo>
                    <a:cubicBezTo>
                      <a:pt x="11812" y="16549"/>
                      <a:pt x="10133" y="15710"/>
                      <a:pt x="8574" y="14630"/>
                    </a:cubicBezTo>
                    <a:lnTo>
                      <a:pt x="7735" y="14091"/>
                    </a:lnTo>
                    <a:lnTo>
                      <a:pt x="7135" y="13551"/>
                    </a:lnTo>
                    <a:lnTo>
                      <a:pt x="6596" y="13072"/>
                    </a:lnTo>
                    <a:lnTo>
                      <a:pt x="6056" y="12652"/>
                    </a:lnTo>
                    <a:cubicBezTo>
                      <a:pt x="5637" y="12352"/>
                      <a:pt x="5097" y="11992"/>
                      <a:pt x="4557" y="11453"/>
                    </a:cubicBezTo>
                    <a:cubicBezTo>
                      <a:pt x="3898" y="10913"/>
                      <a:pt x="3238" y="10313"/>
                      <a:pt x="2699" y="9714"/>
                    </a:cubicBezTo>
                    <a:cubicBezTo>
                      <a:pt x="2039" y="8994"/>
                      <a:pt x="1559" y="8155"/>
                      <a:pt x="1260" y="7256"/>
                    </a:cubicBezTo>
                    <a:cubicBezTo>
                      <a:pt x="960" y="6356"/>
                      <a:pt x="960" y="5397"/>
                      <a:pt x="1320" y="4558"/>
                    </a:cubicBezTo>
                    <a:cubicBezTo>
                      <a:pt x="1619" y="3718"/>
                      <a:pt x="1979" y="2939"/>
                      <a:pt x="2459" y="2219"/>
                    </a:cubicBezTo>
                    <a:cubicBezTo>
                      <a:pt x="2998" y="1560"/>
                      <a:pt x="3478" y="780"/>
                      <a:pt x="3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6;p33">
                <a:extLst>
                  <a:ext uri="{FF2B5EF4-FFF2-40B4-BE49-F238E27FC236}">
                    <a16:creationId xmlns:a16="http://schemas.microsoft.com/office/drawing/2014/main" id="{C2C9C469-B34D-496B-BE42-D4808DD0DD34}"/>
                  </a:ext>
                </a:extLst>
              </p:cNvPr>
              <p:cNvSpPr/>
              <p:nvPr/>
            </p:nvSpPr>
            <p:spPr>
              <a:xfrm>
                <a:off x="3880900" y="2803358"/>
                <a:ext cx="529121" cy="664567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15602" extrusionOk="0">
                    <a:moveTo>
                      <a:pt x="7562" y="0"/>
                    </a:moveTo>
                    <a:cubicBezTo>
                      <a:pt x="7560" y="0"/>
                      <a:pt x="7557" y="1"/>
                      <a:pt x="7556" y="1"/>
                    </a:cubicBezTo>
                    <a:cubicBezTo>
                      <a:pt x="7316" y="121"/>
                      <a:pt x="8155" y="2939"/>
                      <a:pt x="8635" y="5757"/>
                    </a:cubicBezTo>
                    <a:cubicBezTo>
                      <a:pt x="8815" y="7076"/>
                      <a:pt x="8935" y="8335"/>
                      <a:pt x="8875" y="9654"/>
                    </a:cubicBezTo>
                    <a:cubicBezTo>
                      <a:pt x="8875" y="10074"/>
                      <a:pt x="8815" y="10494"/>
                      <a:pt x="8755" y="10914"/>
                    </a:cubicBezTo>
                    <a:lnTo>
                      <a:pt x="8695" y="11393"/>
                    </a:lnTo>
                    <a:cubicBezTo>
                      <a:pt x="8695" y="11393"/>
                      <a:pt x="8695" y="11393"/>
                      <a:pt x="8695" y="11513"/>
                    </a:cubicBezTo>
                    <a:cubicBezTo>
                      <a:pt x="8635" y="11573"/>
                      <a:pt x="8635" y="11693"/>
                      <a:pt x="8635" y="11813"/>
                    </a:cubicBezTo>
                    <a:cubicBezTo>
                      <a:pt x="8515" y="12173"/>
                      <a:pt x="8395" y="12532"/>
                      <a:pt x="8275" y="12892"/>
                    </a:cubicBezTo>
                    <a:cubicBezTo>
                      <a:pt x="8035" y="13372"/>
                      <a:pt x="7735" y="13791"/>
                      <a:pt x="7316" y="14091"/>
                    </a:cubicBezTo>
                    <a:cubicBezTo>
                      <a:pt x="6776" y="14391"/>
                      <a:pt x="6177" y="14571"/>
                      <a:pt x="5517" y="14571"/>
                    </a:cubicBezTo>
                    <a:cubicBezTo>
                      <a:pt x="4258" y="14571"/>
                      <a:pt x="2939" y="14331"/>
                      <a:pt x="1800" y="13791"/>
                    </a:cubicBezTo>
                    <a:cubicBezTo>
                      <a:pt x="847" y="13455"/>
                      <a:pt x="313" y="13066"/>
                      <a:pt x="150" y="13066"/>
                    </a:cubicBezTo>
                    <a:cubicBezTo>
                      <a:pt x="138" y="13066"/>
                      <a:pt x="129" y="13068"/>
                      <a:pt x="121" y="13072"/>
                    </a:cubicBezTo>
                    <a:cubicBezTo>
                      <a:pt x="1" y="13132"/>
                      <a:pt x="541" y="13732"/>
                      <a:pt x="1500" y="14331"/>
                    </a:cubicBezTo>
                    <a:cubicBezTo>
                      <a:pt x="2759" y="15051"/>
                      <a:pt x="4078" y="15470"/>
                      <a:pt x="5517" y="15590"/>
                    </a:cubicBezTo>
                    <a:cubicBezTo>
                      <a:pt x="5616" y="15598"/>
                      <a:pt x="5716" y="15602"/>
                      <a:pt x="5817" y="15602"/>
                    </a:cubicBezTo>
                    <a:cubicBezTo>
                      <a:pt x="6508" y="15602"/>
                      <a:pt x="7227" y="15425"/>
                      <a:pt x="7855" y="15111"/>
                    </a:cubicBezTo>
                    <a:cubicBezTo>
                      <a:pt x="8515" y="14751"/>
                      <a:pt x="8995" y="14211"/>
                      <a:pt x="9354" y="13552"/>
                    </a:cubicBezTo>
                    <a:cubicBezTo>
                      <a:pt x="9594" y="13072"/>
                      <a:pt x="9774" y="12652"/>
                      <a:pt x="9894" y="12173"/>
                    </a:cubicBezTo>
                    <a:cubicBezTo>
                      <a:pt x="9954" y="11993"/>
                      <a:pt x="10014" y="11873"/>
                      <a:pt x="10014" y="11753"/>
                    </a:cubicBezTo>
                    <a:lnTo>
                      <a:pt x="10014" y="11633"/>
                    </a:lnTo>
                    <a:lnTo>
                      <a:pt x="10074" y="11093"/>
                    </a:lnTo>
                    <a:cubicBezTo>
                      <a:pt x="10134" y="10614"/>
                      <a:pt x="10134" y="10134"/>
                      <a:pt x="10134" y="9654"/>
                    </a:cubicBezTo>
                    <a:cubicBezTo>
                      <a:pt x="10074" y="8275"/>
                      <a:pt x="9894" y="6956"/>
                      <a:pt x="9534" y="5577"/>
                    </a:cubicBezTo>
                    <a:cubicBezTo>
                      <a:pt x="8882" y="2730"/>
                      <a:pt x="7760" y="0"/>
                      <a:pt x="75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7;p33">
                <a:extLst>
                  <a:ext uri="{FF2B5EF4-FFF2-40B4-BE49-F238E27FC236}">
                    <a16:creationId xmlns:a16="http://schemas.microsoft.com/office/drawing/2014/main" id="{70483D3A-AB5F-4128-8D39-9E6CAC5A8E39}"/>
                  </a:ext>
                </a:extLst>
              </p:cNvPr>
              <p:cNvSpPr/>
              <p:nvPr/>
            </p:nvSpPr>
            <p:spPr>
              <a:xfrm>
                <a:off x="4508850" y="2912413"/>
                <a:ext cx="1919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3838" extrusionOk="0">
                    <a:moveTo>
                      <a:pt x="7495" y="0"/>
                    </a:moveTo>
                    <a:cubicBezTo>
                      <a:pt x="7375" y="0"/>
                      <a:pt x="7255" y="240"/>
                      <a:pt x="7076" y="660"/>
                    </a:cubicBezTo>
                    <a:cubicBezTo>
                      <a:pt x="6896" y="1079"/>
                      <a:pt x="6656" y="1499"/>
                      <a:pt x="6296" y="1859"/>
                    </a:cubicBezTo>
                    <a:cubicBezTo>
                      <a:pt x="5996" y="2099"/>
                      <a:pt x="5577" y="2338"/>
                      <a:pt x="5157" y="2398"/>
                    </a:cubicBezTo>
                    <a:cubicBezTo>
                      <a:pt x="4917" y="2458"/>
                      <a:pt x="4737" y="2458"/>
                      <a:pt x="4557" y="2458"/>
                    </a:cubicBezTo>
                    <a:lnTo>
                      <a:pt x="4377" y="2458"/>
                    </a:lnTo>
                    <a:cubicBezTo>
                      <a:pt x="4198" y="2518"/>
                      <a:pt x="4078" y="2518"/>
                      <a:pt x="3898" y="2518"/>
                    </a:cubicBezTo>
                    <a:cubicBezTo>
                      <a:pt x="3658" y="2548"/>
                      <a:pt x="3403" y="2563"/>
                      <a:pt x="3148" y="2563"/>
                    </a:cubicBezTo>
                    <a:cubicBezTo>
                      <a:pt x="2894" y="2563"/>
                      <a:pt x="2639" y="2548"/>
                      <a:pt x="2399" y="2518"/>
                    </a:cubicBezTo>
                    <a:cubicBezTo>
                      <a:pt x="1621" y="2477"/>
                      <a:pt x="843" y="2380"/>
                      <a:pt x="409" y="2380"/>
                    </a:cubicBezTo>
                    <a:cubicBezTo>
                      <a:pt x="207" y="2380"/>
                      <a:pt x="80" y="2401"/>
                      <a:pt x="61" y="2458"/>
                    </a:cubicBezTo>
                    <a:cubicBezTo>
                      <a:pt x="1" y="2638"/>
                      <a:pt x="1020" y="3178"/>
                      <a:pt x="2219" y="3538"/>
                    </a:cubicBezTo>
                    <a:cubicBezTo>
                      <a:pt x="2759" y="3717"/>
                      <a:pt x="3358" y="3777"/>
                      <a:pt x="3898" y="3837"/>
                    </a:cubicBezTo>
                    <a:lnTo>
                      <a:pt x="4737" y="3837"/>
                    </a:lnTo>
                    <a:cubicBezTo>
                      <a:pt x="5037" y="3777"/>
                      <a:pt x="5277" y="3717"/>
                      <a:pt x="5577" y="3597"/>
                    </a:cubicBezTo>
                    <a:cubicBezTo>
                      <a:pt x="6776" y="3178"/>
                      <a:pt x="7615" y="2039"/>
                      <a:pt x="7675" y="720"/>
                    </a:cubicBezTo>
                    <a:cubicBezTo>
                      <a:pt x="7615" y="300"/>
                      <a:pt x="7615" y="0"/>
                      <a:pt x="7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8;p33">
                <a:extLst>
                  <a:ext uri="{FF2B5EF4-FFF2-40B4-BE49-F238E27FC236}">
                    <a16:creationId xmlns:a16="http://schemas.microsoft.com/office/drawing/2014/main" id="{82E59304-A9DA-43B5-90DC-5E804B09DFDF}"/>
                  </a:ext>
                </a:extLst>
              </p:cNvPr>
              <p:cNvSpPr/>
              <p:nvPr/>
            </p:nvSpPr>
            <p:spPr>
              <a:xfrm>
                <a:off x="3483225" y="238550"/>
                <a:ext cx="1343050" cy="1997650"/>
              </a:xfrm>
              <a:custGeom>
                <a:avLst/>
                <a:gdLst/>
                <a:ahLst/>
                <a:cxnLst/>
                <a:rect l="l" t="t" r="r" b="b"/>
                <a:pathLst>
                  <a:path w="53722" h="79906" extrusionOk="0">
                    <a:moveTo>
                      <a:pt x="33559" y="0"/>
                    </a:moveTo>
                    <a:cubicBezTo>
                      <a:pt x="25038" y="0"/>
                      <a:pt x="10253" y="36497"/>
                      <a:pt x="10253" y="36497"/>
                    </a:cubicBezTo>
                    <a:cubicBezTo>
                      <a:pt x="7375" y="35178"/>
                      <a:pt x="4257" y="34398"/>
                      <a:pt x="1140" y="34218"/>
                    </a:cubicBezTo>
                    <a:lnTo>
                      <a:pt x="1140" y="34218"/>
                    </a:lnTo>
                    <a:cubicBezTo>
                      <a:pt x="1439" y="43812"/>
                      <a:pt x="0" y="53465"/>
                      <a:pt x="1020" y="63058"/>
                    </a:cubicBezTo>
                    <a:cubicBezTo>
                      <a:pt x="1716" y="69561"/>
                      <a:pt x="4824" y="76172"/>
                      <a:pt x="10706" y="76172"/>
                    </a:cubicBezTo>
                    <a:cubicBezTo>
                      <a:pt x="12416" y="76172"/>
                      <a:pt x="14360" y="75613"/>
                      <a:pt x="16548" y="74330"/>
                    </a:cubicBezTo>
                    <a:cubicBezTo>
                      <a:pt x="19096" y="72833"/>
                      <a:pt x="20696" y="72013"/>
                      <a:pt x="22329" y="72013"/>
                    </a:cubicBezTo>
                    <a:cubicBezTo>
                      <a:pt x="23770" y="72013"/>
                      <a:pt x="25236" y="72652"/>
                      <a:pt x="27401" y="74030"/>
                    </a:cubicBezTo>
                    <a:cubicBezTo>
                      <a:pt x="28691" y="74824"/>
                      <a:pt x="33640" y="79441"/>
                      <a:pt x="36359" y="79441"/>
                    </a:cubicBezTo>
                    <a:cubicBezTo>
                      <a:pt x="36924" y="79441"/>
                      <a:pt x="37393" y="79241"/>
                      <a:pt x="37713" y="78767"/>
                    </a:cubicBezTo>
                    <a:cubicBezTo>
                      <a:pt x="38964" y="76816"/>
                      <a:pt x="37586" y="74031"/>
                      <a:pt x="38869" y="74031"/>
                    </a:cubicBezTo>
                    <a:cubicBezTo>
                      <a:pt x="39124" y="74031"/>
                      <a:pt x="39485" y="74141"/>
                      <a:pt x="39992" y="74390"/>
                    </a:cubicBezTo>
                    <a:cubicBezTo>
                      <a:pt x="41970" y="75409"/>
                      <a:pt x="45148" y="78587"/>
                      <a:pt x="48026" y="79906"/>
                    </a:cubicBezTo>
                    <a:cubicBezTo>
                      <a:pt x="49105" y="79726"/>
                      <a:pt x="51923" y="78887"/>
                      <a:pt x="52702" y="76428"/>
                    </a:cubicBezTo>
                    <a:cubicBezTo>
                      <a:pt x="53722" y="73370"/>
                      <a:pt x="41011" y="56103"/>
                      <a:pt x="41011" y="56103"/>
                    </a:cubicBezTo>
                    <a:cubicBezTo>
                      <a:pt x="43109" y="44891"/>
                      <a:pt x="46887" y="5439"/>
                      <a:pt x="34655" y="223"/>
                    </a:cubicBezTo>
                    <a:cubicBezTo>
                      <a:pt x="34303" y="72"/>
                      <a:pt x="33937" y="0"/>
                      <a:pt x="33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9;p33">
                <a:extLst>
                  <a:ext uri="{FF2B5EF4-FFF2-40B4-BE49-F238E27FC236}">
                    <a16:creationId xmlns:a16="http://schemas.microsoft.com/office/drawing/2014/main" id="{9B0A9FCD-075C-480A-8D40-B78A05960221}"/>
                  </a:ext>
                </a:extLst>
              </p:cNvPr>
              <p:cNvSpPr/>
              <p:nvPr/>
            </p:nvSpPr>
            <p:spPr>
              <a:xfrm>
                <a:off x="1984300" y="322675"/>
                <a:ext cx="1355050" cy="1889575"/>
              </a:xfrm>
              <a:custGeom>
                <a:avLst/>
                <a:gdLst/>
                <a:ahLst/>
                <a:cxnLst/>
                <a:rect l="l" t="t" r="r" b="b"/>
                <a:pathLst>
                  <a:path w="54202" h="75583" extrusionOk="0">
                    <a:moveTo>
                      <a:pt x="16796" y="1"/>
                    </a:moveTo>
                    <a:cubicBezTo>
                      <a:pt x="15845" y="1"/>
                      <a:pt x="14939" y="203"/>
                      <a:pt x="14091" y="635"/>
                    </a:cubicBezTo>
                    <a:cubicBezTo>
                      <a:pt x="1" y="7890"/>
                      <a:pt x="21405" y="51239"/>
                      <a:pt x="20086" y="52198"/>
                    </a:cubicBezTo>
                    <a:cubicBezTo>
                      <a:pt x="16609" y="54836"/>
                      <a:pt x="13011" y="62031"/>
                      <a:pt x="10373" y="68447"/>
                    </a:cubicBezTo>
                    <a:cubicBezTo>
                      <a:pt x="11021" y="68743"/>
                      <a:pt x="11704" y="68894"/>
                      <a:pt x="12381" y="68894"/>
                    </a:cubicBezTo>
                    <a:cubicBezTo>
                      <a:pt x="13208" y="68894"/>
                      <a:pt x="14024" y="68669"/>
                      <a:pt x="14750" y="68207"/>
                    </a:cubicBezTo>
                    <a:cubicBezTo>
                      <a:pt x="17131" y="66706"/>
                      <a:pt x="20316" y="63641"/>
                      <a:pt x="21953" y="63641"/>
                    </a:cubicBezTo>
                    <a:cubicBezTo>
                      <a:pt x="22212" y="63641"/>
                      <a:pt x="22432" y="63718"/>
                      <a:pt x="22604" y="63890"/>
                    </a:cubicBezTo>
                    <a:cubicBezTo>
                      <a:pt x="23863" y="65209"/>
                      <a:pt x="23384" y="73603"/>
                      <a:pt x="29979" y="75342"/>
                    </a:cubicBezTo>
                    <a:cubicBezTo>
                      <a:pt x="30583" y="75505"/>
                      <a:pt x="31189" y="75582"/>
                      <a:pt x="31794" y="75582"/>
                    </a:cubicBezTo>
                    <a:cubicBezTo>
                      <a:pt x="37849" y="75582"/>
                      <a:pt x="43796" y="67831"/>
                      <a:pt x="47067" y="61072"/>
                    </a:cubicBezTo>
                    <a:cubicBezTo>
                      <a:pt x="50364" y="54237"/>
                      <a:pt x="51264" y="36609"/>
                      <a:pt x="54202" y="31093"/>
                    </a:cubicBezTo>
                    <a:lnTo>
                      <a:pt x="54202" y="31093"/>
                    </a:lnTo>
                    <a:cubicBezTo>
                      <a:pt x="51743" y="31393"/>
                      <a:pt x="49285" y="31933"/>
                      <a:pt x="46947" y="32712"/>
                    </a:cubicBezTo>
                    <a:cubicBezTo>
                      <a:pt x="40939" y="21133"/>
                      <a:pt x="26522" y="1"/>
                      <a:pt x="16796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60;p33">
                <a:extLst>
                  <a:ext uri="{FF2B5EF4-FFF2-40B4-BE49-F238E27FC236}">
                    <a16:creationId xmlns:a16="http://schemas.microsoft.com/office/drawing/2014/main" id="{70C36640-54AF-4F47-BA24-88861F1F050E}"/>
                  </a:ext>
                </a:extLst>
              </p:cNvPr>
              <p:cNvSpPr/>
              <p:nvPr/>
            </p:nvSpPr>
            <p:spPr>
              <a:xfrm>
                <a:off x="2766750" y="1610000"/>
                <a:ext cx="133425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76" extrusionOk="0">
                    <a:moveTo>
                      <a:pt x="2428" y="1"/>
                    </a:moveTo>
                    <a:cubicBezTo>
                      <a:pt x="2353" y="1"/>
                      <a:pt x="2278" y="16"/>
                      <a:pt x="2219" y="46"/>
                    </a:cubicBezTo>
                    <a:lnTo>
                      <a:pt x="2039" y="46"/>
                    </a:lnTo>
                    <a:cubicBezTo>
                      <a:pt x="1799" y="106"/>
                      <a:pt x="1619" y="166"/>
                      <a:pt x="1439" y="286"/>
                    </a:cubicBezTo>
                    <a:cubicBezTo>
                      <a:pt x="959" y="525"/>
                      <a:pt x="660" y="885"/>
                      <a:pt x="360" y="1305"/>
                    </a:cubicBezTo>
                    <a:cubicBezTo>
                      <a:pt x="120" y="1665"/>
                      <a:pt x="0" y="2144"/>
                      <a:pt x="60" y="2624"/>
                    </a:cubicBezTo>
                    <a:cubicBezTo>
                      <a:pt x="120" y="2984"/>
                      <a:pt x="240" y="3163"/>
                      <a:pt x="360" y="3163"/>
                    </a:cubicBezTo>
                    <a:cubicBezTo>
                      <a:pt x="383" y="3171"/>
                      <a:pt x="407" y="3175"/>
                      <a:pt x="431" y="3175"/>
                    </a:cubicBezTo>
                    <a:cubicBezTo>
                      <a:pt x="587" y="3175"/>
                      <a:pt x="743" y="3012"/>
                      <a:pt x="899" y="2804"/>
                    </a:cubicBezTo>
                    <a:cubicBezTo>
                      <a:pt x="1079" y="2624"/>
                      <a:pt x="1259" y="2444"/>
                      <a:pt x="1499" y="2324"/>
                    </a:cubicBezTo>
                    <a:cubicBezTo>
                      <a:pt x="1739" y="2204"/>
                      <a:pt x="1919" y="2144"/>
                      <a:pt x="2159" y="2144"/>
                    </a:cubicBezTo>
                    <a:lnTo>
                      <a:pt x="2398" y="2144"/>
                    </a:lnTo>
                    <a:cubicBezTo>
                      <a:pt x="2518" y="2084"/>
                      <a:pt x="2638" y="2024"/>
                      <a:pt x="2698" y="2024"/>
                    </a:cubicBezTo>
                    <a:cubicBezTo>
                      <a:pt x="2998" y="1964"/>
                      <a:pt x="3298" y="1904"/>
                      <a:pt x="3598" y="1844"/>
                    </a:cubicBezTo>
                    <a:cubicBezTo>
                      <a:pt x="3817" y="1824"/>
                      <a:pt x="4044" y="1824"/>
                      <a:pt x="4255" y="1824"/>
                    </a:cubicBezTo>
                    <a:lnTo>
                      <a:pt x="4255" y="1824"/>
                    </a:lnTo>
                    <a:cubicBezTo>
                      <a:pt x="4677" y="1824"/>
                      <a:pt x="5036" y="1824"/>
                      <a:pt x="5156" y="1665"/>
                    </a:cubicBezTo>
                    <a:cubicBezTo>
                      <a:pt x="5336" y="1425"/>
                      <a:pt x="4737" y="765"/>
                      <a:pt x="3897" y="345"/>
                    </a:cubicBezTo>
                    <a:cubicBezTo>
                      <a:pt x="3478" y="166"/>
                      <a:pt x="3058" y="46"/>
                      <a:pt x="2638" y="46"/>
                    </a:cubicBezTo>
                    <a:cubicBezTo>
                      <a:pt x="2578" y="16"/>
                      <a:pt x="2503" y="1"/>
                      <a:pt x="2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61;p33">
                <a:extLst>
                  <a:ext uri="{FF2B5EF4-FFF2-40B4-BE49-F238E27FC236}">
                    <a16:creationId xmlns:a16="http://schemas.microsoft.com/office/drawing/2014/main" id="{92E79C5E-A22F-43A0-8B93-ADEE6E3772F3}"/>
                  </a:ext>
                </a:extLst>
              </p:cNvPr>
              <p:cNvSpPr/>
              <p:nvPr/>
            </p:nvSpPr>
            <p:spPr>
              <a:xfrm>
                <a:off x="3763525" y="1643550"/>
                <a:ext cx="13342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00" extrusionOk="0">
                    <a:moveTo>
                      <a:pt x="2209" y="0"/>
                    </a:moveTo>
                    <a:cubicBezTo>
                      <a:pt x="1833" y="0"/>
                      <a:pt x="1439" y="68"/>
                      <a:pt x="1080" y="203"/>
                    </a:cubicBezTo>
                    <a:cubicBezTo>
                      <a:pt x="660" y="382"/>
                      <a:pt x="300" y="742"/>
                      <a:pt x="120" y="1162"/>
                    </a:cubicBezTo>
                    <a:cubicBezTo>
                      <a:pt x="0" y="1522"/>
                      <a:pt x="0" y="1762"/>
                      <a:pt x="120" y="1821"/>
                    </a:cubicBezTo>
                    <a:cubicBezTo>
                      <a:pt x="166" y="1867"/>
                      <a:pt x="229" y="1887"/>
                      <a:pt x="303" y="1887"/>
                    </a:cubicBezTo>
                    <a:cubicBezTo>
                      <a:pt x="423" y="1887"/>
                      <a:pt x="572" y="1836"/>
                      <a:pt x="720" y="1762"/>
                    </a:cubicBezTo>
                    <a:cubicBezTo>
                      <a:pt x="960" y="1702"/>
                      <a:pt x="1259" y="1642"/>
                      <a:pt x="1499" y="1642"/>
                    </a:cubicBezTo>
                    <a:cubicBezTo>
                      <a:pt x="1739" y="1702"/>
                      <a:pt x="1919" y="1762"/>
                      <a:pt x="2159" y="1881"/>
                    </a:cubicBezTo>
                    <a:lnTo>
                      <a:pt x="2399" y="2061"/>
                    </a:lnTo>
                    <a:cubicBezTo>
                      <a:pt x="2399" y="2061"/>
                      <a:pt x="2519" y="2061"/>
                      <a:pt x="2758" y="2121"/>
                    </a:cubicBezTo>
                    <a:cubicBezTo>
                      <a:pt x="3058" y="2241"/>
                      <a:pt x="3358" y="2301"/>
                      <a:pt x="3598" y="2481"/>
                    </a:cubicBezTo>
                    <a:cubicBezTo>
                      <a:pt x="4132" y="2695"/>
                      <a:pt x="4667" y="3099"/>
                      <a:pt x="4947" y="3099"/>
                    </a:cubicBezTo>
                    <a:cubicBezTo>
                      <a:pt x="4981" y="3099"/>
                      <a:pt x="5011" y="3094"/>
                      <a:pt x="5037" y="3081"/>
                    </a:cubicBezTo>
                    <a:cubicBezTo>
                      <a:pt x="5336" y="3021"/>
                      <a:pt x="5157" y="2061"/>
                      <a:pt x="4617" y="1402"/>
                    </a:cubicBezTo>
                    <a:cubicBezTo>
                      <a:pt x="4377" y="1042"/>
                      <a:pt x="4077" y="682"/>
                      <a:pt x="3718" y="442"/>
                    </a:cubicBezTo>
                    <a:cubicBezTo>
                      <a:pt x="3598" y="323"/>
                      <a:pt x="3478" y="263"/>
                      <a:pt x="3358" y="203"/>
                    </a:cubicBezTo>
                    <a:lnTo>
                      <a:pt x="3238" y="83"/>
                    </a:lnTo>
                    <a:cubicBezTo>
                      <a:pt x="2998" y="23"/>
                      <a:pt x="2818" y="23"/>
                      <a:pt x="2578" y="23"/>
                    </a:cubicBezTo>
                    <a:cubicBezTo>
                      <a:pt x="2459" y="8"/>
                      <a:pt x="2335" y="0"/>
                      <a:pt x="2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62;p33">
                <a:extLst>
                  <a:ext uri="{FF2B5EF4-FFF2-40B4-BE49-F238E27FC236}">
                    <a16:creationId xmlns:a16="http://schemas.microsoft.com/office/drawing/2014/main" id="{24DAE2EB-1A30-4243-963E-2E691DD36A68}"/>
                  </a:ext>
                </a:extLst>
              </p:cNvPr>
              <p:cNvSpPr/>
              <p:nvPr/>
            </p:nvSpPr>
            <p:spPr>
              <a:xfrm>
                <a:off x="2107225" y="453175"/>
                <a:ext cx="887375" cy="1107025"/>
              </a:xfrm>
              <a:custGeom>
                <a:avLst/>
                <a:gdLst/>
                <a:ahLst/>
                <a:cxnLst/>
                <a:rect l="l" t="t" r="r" b="b"/>
                <a:pathLst>
                  <a:path w="35495" h="44281" extrusionOk="0">
                    <a:moveTo>
                      <a:pt x="9418" y="1"/>
                    </a:moveTo>
                    <a:cubicBezTo>
                      <a:pt x="8762" y="1"/>
                      <a:pt x="8157" y="182"/>
                      <a:pt x="7615" y="571"/>
                    </a:cubicBezTo>
                    <a:cubicBezTo>
                      <a:pt x="0" y="6147"/>
                      <a:pt x="16248" y="44280"/>
                      <a:pt x="16248" y="44280"/>
                    </a:cubicBezTo>
                    <a:cubicBezTo>
                      <a:pt x="16428" y="43141"/>
                      <a:pt x="21405" y="41282"/>
                      <a:pt x="21405" y="41282"/>
                    </a:cubicBezTo>
                    <a:cubicBezTo>
                      <a:pt x="20445" y="39663"/>
                      <a:pt x="19666" y="37925"/>
                      <a:pt x="19126" y="36126"/>
                    </a:cubicBezTo>
                    <a:cubicBezTo>
                      <a:pt x="18906" y="35362"/>
                      <a:pt x="19218" y="35089"/>
                      <a:pt x="19780" y="35089"/>
                    </a:cubicBezTo>
                    <a:cubicBezTo>
                      <a:pt x="21202" y="35089"/>
                      <a:pt x="24223" y="36845"/>
                      <a:pt x="24223" y="36845"/>
                    </a:cubicBezTo>
                    <a:cubicBezTo>
                      <a:pt x="24223" y="36845"/>
                      <a:pt x="21704" y="33368"/>
                      <a:pt x="21525" y="30550"/>
                    </a:cubicBezTo>
                    <a:cubicBezTo>
                      <a:pt x="21464" y="29572"/>
                      <a:pt x="21778" y="29206"/>
                      <a:pt x="22282" y="29206"/>
                    </a:cubicBezTo>
                    <a:cubicBezTo>
                      <a:pt x="23785" y="29206"/>
                      <a:pt x="26981" y="32469"/>
                      <a:pt x="26981" y="32469"/>
                    </a:cubicBezTo>
                    <a:cubicBezTo>
                      <a:pt x="26981" y="32469"/>
                      <a:pt x="25662" y="30610"/>
                      <a:pt x="25482" y="27013"/>
                    </a:cubicBezTo>
                    <a:cubicBezTo>
                      <a:pt x="25437" y="26330"/>
                      <a:pt x="25757" y="26053"/>
                      <a:pt x="26308" y="26053"/>
                    </a:cubicBezTo>
                    <a:cubicBezTo>
                      <a:pt x="28710" y="26053"/>
                      <a:pt x="35495" y="31329"/>
                      <a:pt x="35495" y="31329"/>
                    </a:cubicBezTo>
                    <a:cubicBezTo>
                      <a:pt x="35495" y="31329"/>
                      <a:pt x="18044" y="1"/>
                      <a:pt x="94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63;p33">
                <a:extLst>
                  <a:ext uri="{FF2B5EF4-FFF2-40B4-BE49-F238E27FC236}">
                    <a16:creationId xmlns:a16="http://schemas.microsoft.com/office/drawing/2014/main" id="{497CAE0B-C05D-485A-94CF-EFEC12F22928}"/>
                  </a:ext>
                </a:extLst>
              </p:cNvPr>
              <p:cNvSpPr/>
              <p:nvPr/>
            </p:nvSpPr>
            <p:spPr>
              <a:xfrm>
                <a:off x="2107225" y="453525"/>
                <a:ext cx="535125" cy="1106675"/>
              </a:xfrm>
              <a:custGeom>
                <a:avLst/>
                <a:gdLst/>
                <a:ahLst/>
                <a:cxnLst/>
                <a:rect l="l" t="t" r="r" b="b"/>
                <a:pathLst>
                  <a:path w="21405" h="44267" extrusionOk="0">
                    <a:moveTo>
                      <a:pt x="9394" y="1"/>
                    </a:moveTo>
                    <a:cubicBezTo>
                      <a:pt x="8747" y="1"/>
                      <a:pt x="8151" y="177"/>
                      <a:pt x="7615" y="557"/>
                    </a:cubicBezTo>
                    <a:cubicBezTo>
                      <a:pt x="0" y="6133"/>
                      <a:pt x="16248" y="44266"/>
                      <a:pt x="16248" y="44266"/>
                    </a:cubicBezTo>
                    <a:cubicBezTo>
                      <a:pt x="16428" y="43127"/>
                      <a:pt x="21405" y="41268"/>
                      <a:pt x="21405" y="41268"/>
                    </a:cubicBezTo>
                    <a:cubicBezTo>
                      <a:pt x="20445" y="39589"/>
                      <a:pt x="19666" y="37911"/>
                      <a:pt x="19126" y="36112"/>
                    </a:cubicBezTo>
                    <a:cubicBezTo>
                      <a:pt x="18899" y="35339"/>
                      <a:pt x="19189" y="35083"/>
                      <a:pt x="19735" y="35083"/>
                    </a:cubicBezTo>
                    <a:cubicBezTo>
                      <a:pt x="19908" y="35083"/>
                      <a:pt x="20108" y="35109"/>
                      <a:pt x="20325" y="35153"/>
                    </a:cubicBezTo>
                    <a:cubicBezTo>
                      <a:pt x="16428" y="24181"/>
                      <a:pt x="11452" y="7872"/>
                      <a:pt x="14929" y="2776"/>
                    </a:cubicBezTo>
                    <a:cubicBezTo>
                      <a:pt x="12882" y="1070"/>
                      <a:pt x="10986" y="1"/>
                      <a:pt x="9394" y="1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64;p33">
                <a:extLst>
                  <a:ext uri="{FF2B5EF4-FFF2-40B4-BE49-F238E27FC236}">
                    <a16:creationId xmlns:a16="http://schemas.microsoft.com/office/drawing/2014/main" id="{E330A1B3-42FB-471D-828F-7A646A7B4E9C}"/>
                  </a:ext>
                </a:extLst>
              </p:cNvPr>
              <p:cNvSpPr/>
              <p:nvPr/>
            </p:nvSpPr>
            <p:spPr>
              <a:xfrm>
                <a:off x="3862450" y="430500"/>
                <a:ext cx="747975" cy="1120700"/>
              </a:xfrm>
              <a:custGeom>
                <a:avLst/>
                <a:gdLst/>
                <a:ahLst/>
                <a:cxnLst/>
                <a:rect l="l" t="t" r="r" b="b"/>
                <a:pathLst>
                  <a:path w="29919" h="44828" extrusionOk="0">
                    <a:moveTo>
                      <a:pt x="20092" y="1"/>
                    </a:moveTo>
                    <a:cubicBezTo>
                      <a:pt x="11582" y="1"/>
                      <a:pt x="0" y="35834"/>
                      <a:pt x="0" y="35834"/>
                    </a:cubicBezTo>
                    <a:cubicBezTo>
                      <a:pt x="0" y="35834"/>
                      <a:pt x="6357" y="28526"/>
                      <a:pt x="8567" y="28526"/>
                    </a:cubicBezTo>
                    <a:cubicBezTo>
                      <a:pt x="8960" y="28526"/>
                      <a:pt x="9221" y="28756"/>
                      <a:pt x="9294" y="29299"/>
                    </a:cubicBezTo>
                    <a:cubicBezTo>
                      <a:pt x="9654" y="31337"/>
                      <a:pt x="9414" y="33376"/>
                      <a:pt x="8634" y="35294"/>
                    </a:cubicBezTo>
                    <a:cubicBezTo>
                      <a:pt x="8634" y="35294"/>
                      <a:pt x="11508" y="30860"/>
                      <a:pt x="12943" y="30860"/>
                    </a:cubicBezTo>
                    <a:cubicBezTo>
                      <a:pt x="13374" y="30860"/>
                      <a:pt x="13675" y="31259"/>
                      <a:pt x="13731" y="32296"/>
                    </a:cubicBezTo>
                    <a:cubicBezTo>
                      <a:pt x="13851" y="35114"/>
                      <a:pt x="12112" y="39072"/>
                      <a:pt x="12112" y="39072"/>
                    </a:cubicBezTo>
                    <a:cubicBezTo>
                      <a:pt x="12112" y="39072"/>
                      <a:pt x="15127" y="36411"/>
                      <a:pt x="16410" y="36411"/>
                    </a:cubicBezTo>
                    <a:cubicBezTo>
                      <a:pt x="16795" y="36411"/>
                      <a:pt x="17024" y="36650"/>
                      <a:pt x="16968" y="37273"/>
                    </a:cubicBezTo>
                    <a:cubicBezTo>
                      <a:pt x="16788" y="39191"/>
                      <a:pt x="16369" y="40990"/>
                      <a:pt x="15769" y="42789"/>
                    </a:cubicBezTo>
                    <a:cubicBezTo>
                      <a:pt x="15769" y="42789"/>
                      <a:pt x="20985" y="43748"/>
                      <a:pt x="21405" y="44827"/>
                    </a:cubicBezTo>
                    <a:cubicBezTo>
                      <a:pt x="21405" y="44827"/>
                      <a:pt x="29919" y="4236"/>
                      <a:pt x="21345" y="279"/>
                    </a:cubicBezTo>
                    <a:cubicBezTo>
                      <a:pt x="20936" y="91"/>
                      <a:pt x="20518" y="1"/>
                      <a:pt x="200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65;p33">
                <a:extLst>
                  <a:ext uri="{FF2B5EF4-FFF2-40B4-BE49-F238E27FC236}">
                    <a16:creationId xmlns:a16="http://schemas.microsoft.com/office/drawing/2014/main" id="{D1AD0196-DE1A-4EDF-BADA-B5693EF182B0}"/>
                  </a:ext>
                </a:extLst>
              </p:cNvPr>
              <p:cNvSpPr/>
              <p:nvPr/>
            </p:nvSpPr>
            <p:spPr>
              <a:xfrm>
                <a:off x="4288150" y="432550"/>
                <a:ext cx="329775" cy="1120150"/>
              </a:xfrm>
              <a:custGeom>
                <a:avLst/>
                <a:gdLst/>
                <a:ahLst/>
                <a:cxnLst/>
                <a:rect l="l" t="t" r="r" b="b"/>
                <a:pathLst>
                  <a:path w="13191" h="44806" extrusionOk="0">
                    <a:moveTo>
                      <a:pt x="3392" y="1"/>
                    </a:moveTo>
                    <a:cubicBezTo>
                      <a:pt x="2370" y="1"/>
                      <a:pt x="1305" y="502"/>
                      <a:pt x="240" y="1396"/>
                    </a:cubicBezTo>
                    <a:cubicBezTo>
                      <a:pt x="6356" y="6553"/>
                      <a:pt x="1559" y="34613"/>
                      <a:pt x="0" y="43007"/>
                    </a:cubicBezTo>
                    <a:cubicBezTo>
                      <a:pt x="1499" y="43366"/>
                      <a:pt x="4377" y="44026"/>
                      <a:pt x="4677" y="44805"/>
                    </a:cubicBezTo>
                    <a:cubicBezTo>
                      <a:pt x="4677" y="44805"/>
                      <a:pt x="13191" y="4214"/>
                      <a:pt x="4617" y="257"/>
                    </a:cubicBezTo>
                    <a:cubicBezTo>
                      <a:pt x="4218" y="84"/>
                      <a:pt x="3809" y="1"/>
                      <a:pt x="33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6;p33">
                <a:extLst>
                  <a:ext uri="{FF2B5EF4-FFF2-40B4-BE49-F238E27FC236}">
                    <a16:creationId xmlns:a16="http://schemas.microsoft.com/office/drawing/2014/main" id="{740D2FFA-C45C-4771-ADBA-A9AFCE857D07}"/>
                  </a:ext>
                </a:extLst>
              </p:cNvPr>
              <p:cNvSpPr/>
              <p:nvPr/>
            </p:nvSpPr>
            <p:spPr>
              <a:xfrm>
                <a:off x="3857950" y="1134475"/>
                <a:ext cx="259350" cy="266825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673" extrusionOk="0">
                    <a:moveTo>
                      <a:pt x="8095" y="0"/>
                    </a:moveTo>
                    <a:cubicBezTo>
                      <a:pt x="7915" y="60"/>
                      <a:pt x="7735" y="120"/>
                      <a:pt x="7555" y="180"/>
                    </a:cubicBezTo>
                    <a:cubicBezTo>
                      <a:pt x="7135" y="420"/>
                      <a:pt x="6716" y="660"/>
                      <a:pt x="6356" y="960"/>
                    </a:cubicBezTo>
                    <a:cubicBezTo>
                      <a:pt x="5337" y="1799"/>
                      <a:pt x="4318" y="2758"/>
                      <a:pt x="3418" y="3778"/>
                    </a:cubicBezTo>
                    <a:cubicBezTo>
                      <a:pt x="1500" y="5936"/>
                      <a:pt x="1" y="8514"/>
                      <a:pt x="61" y="8514"/>
                    </a:cubicBezTo>
                    <a:cubicBezTo>
                      <a:pt x="63" y="8517"/>
                      <a:pt x="67" y="8518"/>
                      <a:pt x="71" y="8518"/>
                    </a:cubicBezTo>
                    <a:cubicBezTo>
                      <a:pt x="154" y="8518"/>
                      <a:pt x="513" y="7936"/>
                      <a:pt x="1200" y="7135"/>
                    </a:cubicBezTo>
                    <a:cubicBezTo>
                      <a:pt x="1859" y="6236"/>
                      <a:pt x="2819" y="5157"/>
                      <a:pt x="3838" y="4137"/>
                    </a:cubicBezTo>
                    <a:cubicBezTo>
                      <a:pt x="4737" y="3118"/>
                      <a:pt x="5697" y="2279"/>
                      <a:pt x="6776" y="1499"/>
                    </a:cubicBezTo>
                    <a:cubicBezTo>
                      <a:pt x="7076" y="1259"/>
                      <a:pt x="7435" y="1020"/>
                      <a:pt x="7855" y="900"/>
                    </a:cubicBezTo>
                    <a:cubicBezTo>
                      <a:pt x="7975" y="780"/>
                      <a:pt x="8095" y="780"/>
                      <a:pt x="8215" y="720"/>
                    </a:cubicBezTo>
                    <a:lnTo>
                      <a:pt x="8574" y="720"/>
                    </a:lnTo>
                    <a:cubicBezTo>
                      <a:pt x="8934" y="780"/>
                      <a:pt x="9234" y="1020"/>
                      <a:pt x="9354" y="1379"/>
                    </a:cubicBezTo>
                    <a:cubicBezTo>
                      <a:pt x="9714" y="2219"/>
                      <a:pt x="9534" y="3718"/>
                      <a:pt x="9234" y="5097"/>
                    </a:cubicBezTo>
                    <a:cubicBezTo>
                      <a:pt x="8934" y="6416"/>
                      <a:pt x="8574" y="7675"/>
                      <a:pt x="8155" y="8934"/>
                    </a:cubicBezTo>
                    <a:cubicBezTo>
                      <a:pt x="7915" y="9534"/>
                      <a:pt x="7735" y="10073"/>
                      <a:pt x="7615" y="10673"/>
                    </a:cubicBezTo>
                    <a:cubicBezTo>
                      <a:pt x="7915" y="10193"/>
                      <a:pt x="8215" y="9653"/>
                      <a:pt x="8395" y="9054"/>
                    </a:cubicBezTo>
                    <a:cubicBezTo>
                      <a:pt x="8934" y="7795"/>
                      <a:pt x="9354" y="6536"/>
                      <a:pt x="9714" y="5217"/>
                    </a:cubicBezTo>
                    <a:cubicBezTo>
                      <a:pt x="10073" y="3838"/>
                      <a:pt x="10373" y="2339"/>
                      <a:pt x="9953" y="1080"/>
                    </a:cubicBezTo>
                    <a:cubicBezTo>
                      <a:pt x="9834" y="780"/>
                      <a:pt x="9654" y="540"/>
                      <a:pt x="9414" y="360"/>
                    </a:cubicBezTo>
                    <a:cubicBezTo>
                      <a:pt x="9234" y="180"/>
                      <a:pt x="8994" y="60"/>
                      <a:pt x="8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7;p33">
                <a:extLst>
                  <a:ext uri="{FF2B5EF4-FFF2-40B4-BE49-F238E27FC236}">
                    <a16:creationId xmlns:a16="http://schemas.microsoft.com/office/drawing/2014/main" id="{8F956A12-BD62-4A48-9830-F9F84A3351CA}"/>
                  </a:ext>
                </a:extLst>
              </p:cNvPr>
              <p:cNvSpPr/>
              <p:nvPr/>
            </p:nvSpPr>
            <p:spPr>
              <a:xfrm>
                <a:off x="4076800" y="1198925"/>
                <a:ext cx="143925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10314" extrusionOk="0">
                    <a:moveTo>
                      <a:pt x="4557" y="0"/>
                    </a:moveTo>
                    <a:cubicBezTo>
                      <a:pt x="4257" y="60"/>
                      <a:pt x="3957" y="180"/>
                      <a:pt x="3718" y="360"/>
                    </a:cubicBezTo>
                    <a:cubicBezTo>
                      <a:pt x="3238" y="660"/>
                      <a:pt x="2818" y="1020"/>
                      <a:pt x="2459" y="1499"/>
                    </a:cubicBezTo>
                    <a:cubicBezTo>
                      <a:pt x="1499" y="2579"/>
                      <a:pt x="660" y="3778"/>
                      <a:pt x="0" y="5097"/>
                    </a:cubicBezTo>
                    <a:cubicBezTo>
                      <a:pt x="1" y="5098"/>
                      <a:pt x="3" y="5098"/>
                      <a:pt x="4" y="5098"/>
                    </a:cubicBezTo>
                    <a:cubicBezTo>
                      <a:pt x="101" y="5098"/>
                      <a:pt x="1344" y="3334"/>
                      <a:pt x="2818" y="1859"/>
                    </a:cubicBezTo>
                    <a:cubicBezTo>
                      <a:pt x="3178" y="1439"/>
                      <a:pt x="3598" y="1140"/>
                      <a:pt x="4017" y="900"/>
                    </a:cubicBezTo>
                    <a:cubicBezTo>
                      <a:pt x="4197" y="780"/>
                      <a:pt x="4377" y="720"/>
                      <a:pt x="4557" y="660"/>
                    </a:cubicBezTo>
                    <a:cubicBezTo>
                      <a:pt x="4677" y="660"/>
                      <a:pt x="4797" y="720"/>
                      <a:pt x="4797" y="840"/>
                    </a:cubicBezTo>
                    <a:cubicBezTo>
                      <a:pt x="4917" y="1080"/>
                      <a:pt x="4977" y="1320"/>
                      <a:pt x="5037" y="1559"/>
                    </a:cubicBezTo>
                    <a:lnTo>
                      <a:pt x="5037" y="1919"/>
                    </a:lnTo>
                    <a:lnTo>
                      <a:pt x="5037" y="2279"/>
                    </a:lnTo>
                    <a:cubicBezTo>
                      <a:pt x="5037" y="2579"/>
                      <a:pt x="4977" y="2938"/>
                      <a:pt x="4977" y="3238"/>
                    </a:cubicBezTo>
                    <a:cubicBezTo>
                      <a:pt x="4857" y="4197"/>
                      <a:pt x="4677" y="5157"/>
                      <a:pt x="4377" y="6116"/>
                    </a:cubicBezTo>
                    <a:cubicBezTo>
                      <a:pt x="4077" y="7135"/>
                      <a:pt x="3718" y="8215"/>
                      <a:pt x="3478" y="8934"/>
                    </a:cubicBezTo>
                    <a:cubicBezTo>
                      <a:pt x="3298" y="9354"/>
                      <a:pt x="3238" y="9833"/>
                      <a:pt x="3178" y="10313"/>
                    </a:cubicBezTo>
                    <a:cubicBezTo>
                      <a:pt x="3418" y="9893"/>
                      <a:pt x="3598" y="9474"/>
                      <a:pt x="3778" y="9054"/>
                    </a:cubicBezTo>
                    <a:cubicBezTo>
                      <a:pt x="4077" y="8275"/>
                      <a:pt x="4497" y="7315"/>
                      <a:pt x="4857" y="6236"/>
                    </a:cubicBezTo>
                    <a:cubicBezTo>
                      <a:pt x="5217" y="5277"/>
                      <a:pt x="5516" y="4317"/>
                      <a:pt x="5636" y="3298"/>
                    </a:cubicBezTo>
                    <a:cubicBezTo>
                      <a:pt x="5696" y="2938"/>
                      <a:pt x="5696" y="2639"/>
                      <a:pt x="5756" y="2279"/>
                    </a:cubicBezTo>
                    <a:lnTo>
                      <a:pt x="5756" y="1919"/>
                    </a:lnTo>
                    <a:lnTo>
                      <a:pt x="5756" y="1499"/>
                    </a:lnTo>
                    <a:cubicBezTo>
                      <a:pt x="5696" y="1140"/>
                      <a:pt x="5576" y="720"/>
                      <a:pt x="5396" y="420"/>
                    </a:cubicBezTo>
                    <a:cubicBezTo>
                      <a:pt x="5217" y="120"/>
                      <a:pt x="4857" y="0"/>
                      <a:pt x="45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8;p33">
                <a:extLst>
                  <a:ext uri="{FF2B5EF4-FFF2-40B4-BE49-F238E27FC236}">
                    <a16:creationId xmlns:a16="http://schemas.microsoft.com/office/drawing/2014/main" id="{49550D9D-F783-4327-AD4F-D4DAE575ABE2}"/>
                  </a:ext>
                </a:extLst>
              </p:cNvPr>
              <p:cNvSpPr/>
              <p:nvPr/>
            </p:nvSpPr>
            <p:spPr>
              <a:xfrm>
                <a:off x="4171225" y="1331225"/>
                <a:ext cx="242850" cy="276925"/>
              </a:xfrm>
              <a:custGeom>
                <a:avLst/>
                <a:gdLst/>
                <a:ahLst/>
                <a:cxnLst/>
                <a:rect l="l" t="t" r="r" b="b"/>
                <a:pathLst>
                  <a:path w="9714" h="11077" extrusionOk="0">
                    <a:moveTo>
                      <a:pt x="3932" y="0"/>
                    </a:moveTo>
                    <a:cubicBezTo>
                      <a:pt x="3759" y="0"/>
                      <a:pt x="3584" y="34"/>
                      <a:pt x="3418" y="105"/>
                    </a:cubicBezTo>
                    <a:cubicBezTo>
                      <a:pt x="3118" y="225"/>
                      <a:pt x="2759" y="404"/>
                      <a:pt x="2459" y="584"/>
                    </a:cubicBezTo>
                    <a:cubicBezTo>
                      <a:pt x="1979" y="944"/>
                      <a:pt x="1500" y="1364"/>
                      <a:pt x="1080" y="1843"/>
                    </a:cubicBezTo>
                    <a:cubicBezTo>
                      <a:pt x="600" y="2263"/>
                      <a:pt x="240" y="2743"/>
                      <a:pt x="1" y="3342"/>
                    </a:cubicBezTo>
                    <a:cubicBezTo>
                      <a:pt x="420" y="2863"/>
                      <a:pt x="840" y="2443"/>
                      <a:pt x="1260" y="2023"/>
                    </a:cubicBezTo>
                    <a:cubicBezTo>
                      <a:pt x="1739" y="1664"/>
                      <a:pt x="2219" y="1244"/>
                      <a:pt x="2699" y="944"/>
                    </a:cubicBezTo>
                    <a:cubicBezTo>
                      <a:pt x="2998" y="764"/>
                      <a:pt x="3238" y="644"/>
                      <a:pt x="3598" y="584"/>
                    </a:cubicBezTo>
                    <a:cubicBezTo>
                      <a:pt x="3718" y="524"/>
                      <a:pt x="3838" y="494"/>
                      <a:pt x="3958" y="494"/>
                    </a:cubicBezTo>
                    <a:cubicBezTo>
                      <a:pt x="4078" y="494"/>
                      <a:pt x="4198" y="524"/>
                      <a:pt x="4317" y="584"/>
                    </a:cubicBezTo>
                    <a:cubicBezTo>
                      <a:pt x="4617" y="1004"/>
                      <a:pt x="4677" y="1544"/>
                      <a:pt x="4557" y="2023"/>
                    </a:cubicBezTo>
                    <a:cubicBezTo>
                      <a:pt x="4497" y="2563"/>
                      <a:pt x="4437" y="3043"/>
                      <a:pt x="4317" y="3522"/>
                    </a:cubicBezTo>
                    <a:cubicBezTo>
                      <a:pt x="4078" y="4302"/>
                      <a:pt x="3898" y="4841"/>
                      <a:pt x="3898" y="4841"/>
                    </a:cubicBezTo>
                    <a:lnTo>
                      <a:pt x="3658" y="5501"/>
                    </a:lnTo>
                    <a:cubicBezTo>
                      <a:pt x="3598" y="5741"/>
                      <a:pt x="3538" y="5980"/>
                      <a:pt x="3418" y="6220"/>
                    </a:cubicBezTo>
                    <a:cubicBezTo>
                      <a:pt x="3418" y="6340"/>
                      <a:pt x="3358" y="6400"/>
                      <a:pt x="3358" y="6460"/>
                    </a:cubicBezTo>
                    <a:cubicBezTo>
                      <a:pt x="3298" y="6520"/>
                      <a:pt x="3298" y="6580"/>
                      <a:pt x="3238" y="6700"/>
                    </a:cubicBezTo>
                    <a:lnTo>
                      <a:pt x="2819" y="7599"/>
                    </a:lnTo>
                    <a:lnTo>
                      <a:pt x="3898" y="7599"/>
                    </a:lnTo>
                    <a:lnTo>
                      <a:pt x="4497" y="7659"/>
                    </a:lnTo>
                    <a:cubicBezTo>
                      <a:pt x="4917" y="7659"/>
                      <a:pt x="5337" y="7719"/>
                      <a:pt x="5756" y="7839"/>
                    </a:cubicBezTo>
                    <a:cubicBezTo>
                      <a:pt x="6596" y="8019"/>
                      <a:pt x="7375" y="8379"/>
                      <a:pt x="8035" y="8858"/>
                    </a:cubicBezTo>
                    <a:cubicBezTo>
                      <a:pt x="8634" y="9218"/>
                      <a:pt x="9054" y="9758"/>
                      <a:pt x="9354" y="10357"/>
                    </a:cubicBezTo>
                    <a:cubicBezTo>
                      <a:pt x="9594" y="10777"/>
                      <a:pt x="9654" y="11077"/>
                      <a:pt x="9714" y="11077"/>
                    </a:cubicBezTo>
                    <a:cubicBezTo>
                      <a:pt x="9714" y="11077"/>
                      <a:pt x="9714" y="11017"/>
                      <a:pt x="9714" y="10837"/>
                    </a:cubicBezTo>
                    <a:cubicBezTo>
                      <a:pt x="9654" y="10657"/>
                      <a:pt x="9654" y="10417"/>
                      <a:pt x="9534" y="10237"/>
                    </a:cubicBezTo>
                    <a:cubicBezTo>
                      <a:pt x="9294" y="9578"/>
                      <a:pt x="8874" y="9038"/>
                      <a:pt x="8275" y="8559"/>
                    </a:cubicBezTo>
                    <a:cubicBezTo>
                      <a:pt x="7555" y="8019"/>
                      <a:pt x="6776" y="7599"/>
                      <a:pt x="5876" y="7359"/>
                    </a:cubicBezTo>
                    <a:cubicBezTo>
                      <a:pt x="5457" y="7240"/>
                      <a:pt x="4977" y="7180"/>
                      <a:pt x="4557" y="7120"/>
                    </a:cubicBezTo>
                    <a:cubicBezTo>
                      <a:pt x="4317" y="7000"/>
                      <a:pt x="4018" y="7000"/>
                      <a:pt x="3898" y="7000"/>
                    </a:cubicBezTo>
                    <a:lnTo>
                      <a:pt x="3838" y="7000"/>
                    </a:lnTo>
                    <a:lnTo>
                      <a:pt x="3898" y="6940"/>
                    </a:lnTo>
                    <a:cubicBezTo>
                      <a:pt x="3958" y="6760"/>
                      <a:pt x="3958" y="6640"/>
                      <a:pt x="4018" y="6520"/>
                    </a:cubicBezTo>
                    <a:lnTo>
                      <a:pt x="4317" y="5741"/>
                    </a:lnTo>
                    <a:cubicBezTo>
                      <a:pt x="4497" y="5381"/>
                      <a:pt x="4557" y="5141"/>
                      <a:pt x="4557" y="5141"/>
                    </a:cubicBezTo>
                    <a:cubicBezTo>
                      <a:pt x="4557" y="5141"/>
                      <a:pt x="4737" y="4541"/>
                      <a:pt x="4917" y="3702"/>
                    </a:cubicBezTo>
                    <a:cubicBezTo>
                      <a:pt x="5037" y="3162"/>
                      <a:pt x="5157" y="2683"/>
                      <a:pt x="5157" y="2143"/>
                    </a:cubicBezTo>
                    <a:cubicBezTo>
                      <a:pt x="5217" y="1843"/>
                      <a:pt x="5217" y="1484"/>
                      <a:pt x="5157" y="1184"/>
                    </a:cubicBezTo>
                    <a:cubicBezTo>
                      <a:pt x="5157" y="824"/>
                      <a:pt x="4977" y="464"/>
                      <a:pt x="4677" y="225"/>
                    </a:cubicBezTo>
                    <a:cubicBezTo>
                      <a:pt x="4459" y="79"/>
                      <a:pt x="4198" y="0"/>
                      <a:pt x="3932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9;p33">
                <a:extLst>
                  <a:ext uri="{FF2B5EF4-FFF2-40B4-BE49-F238E27FC236}">
                    <a16:creationId xmlns:a16="http://schemas.microsoft.com/office/drawing/2014/main" id="{99065E72-000F-4D28-B974-B2B949789BB7}"/>
                  </a:ext>
                </a:extLst>
              </p:cNvPr>
              <p:cNvSpPr/>
              <p:nvPr/>
            </p:nvSpPr>
            <p:spPr>
              <a:xfrm>
                <a:off x="2730775" y="1095500"/>
                <a:ext cx="280325" cy="260825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10433" extrusionOk="0">
                    <a:moveTo>
                      <a:pt x="1799" y="0"/>
                    </a:moveTo>
                    <a:cubicBezTo>
                      <a:pt x="1619" y="0"/>
                      <a:pt x="1439" y="0"/>
                      <a:pt x="1319" y="60"/>
                    </a:cubicBezTo>
                    <a:cubicBezTo>
                      <a:pt x="1079" y="180"/>
                      <a:pt x="840" y="300"/>
                      <a:pt x="720" y="480"/>
                    </a:cubicBezTo>
                    <a:cubicBezTo>
                      <a:pt x="480" y="720"/>
                      <a:pt x="360" y="1020"/>
                      <a:pt x="300" y="1320"/>
                    </a:cubicBezTo>
                    <a:cubicBezTo>
                      <a:pt x="0" y="2579"/>
                      <a:pt x="540" y="4018"/>
                      <a:pt x="1079" y="5337"/>
                    </a:cubicBezTo>
                    <a:cubicBezTo>
                      <a:pt x="1679" y="6596"/>
                      <a:pt x="2278" y="7795"/>
                      <a:pt x="2998" y="8934"/>
                    </a:cubicBezTo>
                    <a:cubicBezTo>
                      <a:pt x="3298" y="9474"/>
                      <a:pt x="3658" y="9953"/>
                      <a:pt x="4077" y="10433"/>
                    </a:cubicBezTo>
                    <a:cubicBezTo>
                      <a:pt x="3837" y="9893"/>
                      <a:pt x="3538" y="9354"/>
                      <a:pt x="3238" y="8814"/>
                    </a:cubicBezTo>
                    <a:cubicBezTo>
                      <a:pt x="2638" y="7615"/>
                      <a:pt x="2039" y="6416"/>
                      <a:pt x="1559" y="5157"/>
                    </a:cubicBezTo>
                    <a:cubicBezTo>
                      <a:pt x="1079" y="3838"/>
                      <a:pt x="660" y="2399"/>
                      <a:pt x="899" y="1439"/>
                    </a:cubicBezTo>
                    <a:cubicBezTo>
                      <a:pt x="959" y="1140"/>
                      <a:pt x="1199" y="840"/>
                      <a:pt x="1559" y="720"/>
                    </a:cubicBezTo>
                    <a:cubicBezTo>
                      <a:pt x="1619" y="690"/>
                      <a:pt x="1679" y="675"/>
                      <a:pt x="1739" y="675"/>
                    </a:cubicBezTo>
                    <a:cubicBezTo>
                      <a:pt x="1799" y="675"/>
                      <a:pt x="1859" y="690"/>
                      <a:pt x="1919" y="720"/>
                    </a:cubicBezTo>
                    <a:cubicBezTo>
                      <a:pt x="2039" y="720"/>
                      <a:pt x="2159" y="720"/>
                      <a:pt x="2338" y="780"/>
                    </a:cubicBezTo>
                    <a:cubicBezTo>
                      <a:pt x="2698" y="900"/>
                      <a:pt x="3118" y="1020"/>
                      <a:pt x="3478" y="1200"/>
                    </a:cubicBezTo>
                    <a:cubicBezTo>
                      <a:pt x="4617" y="1859"/>
                      <a:pt x="5756" y="2579"/>
                      <a:pt x="6775" y="3358"/>
                    </a:cubicBezTo>
                    <a:cubicBezTo>
                      <a:pt x="7914" y="4257"/>
                      <a:pt x="8994" y="5217"/>
                      <a:pt x="9833" y="5936"/>
                    </a:cubicBezTo>
                    <a:cubicBezTo>
                      <a:pt x="10612" y="6656"/>
                      <a:pt x="11092" y="7195"/>
                      <a:pt x="11152" y="7195"/>
                    </a:cubicBezTo>
                    <a:cubicBezTo>
                      <a:pt x="11212" y="7135"/>
                      <a:pt x="9353" y="4857"/>
                      <a:pt x="7075" y="2998"/>
                    </a:cubicBezTo>
                    <a:cubicBezTo>
                      <a:pt x="6056" y="2099"/>
                      <a:pt x="4977" y="1320"/>
                      <a:pt x="3777" y="600"/>
                    </a:cubicBezTo>
                    <a:cubicBezTo>
                      <a:pt x="3358" y="420"/>
                      <a:pt x="2938" y="240"/>
                      <a:pt x="2518" y="120"/>
                    </a:cubicBezTo>
                    <a:cubicBezTo>
                      <a:pt x="2338" y="60"/>
                      <a:pt x="2099" y="0"/>
                      <a:pt x="191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70;p33">
                <a:extLst>
                  <a:ext uri="{FF2B5EF4-FFF2-40B4-BE49-F238E27FC236}">
                    <a16:creationId xmlns:a16="http://schemas.microsoft.com/office/drawing/2014/main" id="{81D57BE2-13CF-4004-8B46-BC5458983007}"/>
                  </a:ext>
                </a:extLst>
              </p:cNvPr>
              <p:cNvSpPr/>
              <p:nvPr/>
            </p:nvSpPr>
            <p:spPr>
              <a:xfrm>
                <a:off x="2636325" y="1176450"/>
                <a:ext cx="155925" cy="250325"/>
              </a:xfrm>
              <a:custGeom>
                <a:avLst/>
                <a:gdLst/>
                <a:ahLst/>
                <a:cxnLst/>
                <a:rect l="l" t="t" r="r" b="b"/>
                <a:pathLst>
                  <a:path w="6237" h="10013" extrusionOk="0">
                    <a:moveTo>
                      <a:pt x="1020" y="0"/>
                    </a:moveTo>
                    <a:cubicBezTo>
                      <a:pt x="660" y="0"/>
                      <a:pt x="361" y="240"/>
                      <a:pt x="241" y="540"/>
                    </a:cubicBezTo>
                    <a:cubicBezTo>
                      <a:pt x="61" y="899"/>
                      <a:pt x="1" y="1259"/>
                      <a:pt x="61" y="1619"/>
                    </a:cubicBezTo>
                    <a:lnTo>
                      <a:pt x="61" y="2039"/>
                    </a:lnTo>
                    <a:cubicBezTo>
                      <a:pt x="61" y="2039"/>
                      <a:pt x="61" y="2159"/>
                      <a:pt x="121" y="2398"/>
                    </a:cubicBezTo>
                    <a:cubicBezTo>
                      <a:pt x="181" y="2758"/>
                      <a:pt x="241" y="3118"/>
                      <a:pt x="361" y="3418"/>
                    </a:cubicBezTo>
                    <a:cubicBezTo>
                      <a:pt x="660" y="4377"/>
                      <a:pt x="1080" y="5336"/>
                      <a:pt x="1560" y="6236"/>
                    </a:cubicBezTo>
                    <a:cubicBezTo>
                      <a:pt x="2039" y="7195"/>
                      <a:pt x="2639" y="8094"/>
                      <a:pt x="3059" y="8814"/>
                    </a:cubicBezTo>
                    <a:cubicBezTo>
                      <a:pt x="3239" y="9234"/>
                      <a:pt x="3538" y="9653"/>
                      <a:pt x="3898" y="10013"/>
                    </a:cubicBezTo>
                    <a:cubicBezTo>
                      <a:pt x="3778" y="9533"/>
                      <a:pt x="3598" y="9114"/>
                      <a:pt x="3358" y="8694"/>
                    </a:cubicBezTo>
                    <a:cubicBezTo>
                      <a:pt x="2999" y="7974"/>
                      <a:pt x="2519" y="7015"/>
                      <a:pt x="2039" y="6056"/>
                    </a:cubicBezTo>
                    <a:cubicBezTo>
                      <a:pt x="1620" y="5156"/>
                      <a:pt x="1320" y="4197"/>
                      <a:pt x="1020" y="3298"/>
                    </a:cubicBezTo>
                    <a:cubicBezTo>
                      <a:pt x="960" y="2938"/>
                      <a:pt x="900" y="2638"/>
                      <a:pt x="840" y="2338"/>
                    </a:cubicBezTo>
                    <a:cubicBezTo>
                      <a:pt x="840" y="2099"/>
                      <a:pt x="780" y="1979"/>
                      <a:pt x="780" y="1979"/>
                    </a:cubicBezTo>
                    <a:cubicBezTo>
                      <a:pt x="780" y="1979"/>
                      <a:pt x="780" y="1859"/>
                      <a:pt x="780" y="1619"/>
                    </a:cubicBezTo>
                    <a:cubicBezTo>
                      <a:pt x="720" y="1379"/>
                      <a:pt x="720" y="1079"/>
                      <a:pt x="840" y="840"/>
                    </a:cubicBezTo>
                    <a:cubicBezTo>
                      <a:pt x="840" y="720"/>
                      <a:pt x="960" y="660"/>
                      <a:pt x="1080" y="660"/>
                    </a:cubicBezTo>
                    <a:cubicBezTo>
                      <a:pt x="1260" y="660"/>
                      <a:pt x="1440" y="720"/>
                      <a:pt x="1620" y="780"/>
                    </a:cubicBezTo>
                    <a:cubicBezTo>
                      <a:pt x="2099" y="959"/>
                      <a:pt x="2519" y="1199"/>
                      <a:pt x="2939" y="1499"/>
                    </a:cubicBezTo>
                    <a:cubicBezTo>
                      <a:pt x="4645" y="2793"/>
                      <a:pt x="6120" y="4319"/>
                      <a:pt x="6231" y="4319"/>
                    </a:cubicBezTo>
                    <a:cubicBezTo>
                      <a:pt x="6234" y="4319"/>
                      <a:pt x="6235" y="4318"/>
                      <a:pt x="6236" y="4317"/>
                    </a:cubicBezTo>
                    <a:cubicBezTo>
                      <a:pt x="5397" y="3118"/>
                      <a:pt x="4378" y="2039"/>
                      <a:pt x="3239" y="1139"/>
                    </a:cubicBezTo>
                    <a:cubicBezTo>
                      <a:pt x="2819" y="780"/>
                      <a:pt x="2339" y="480"/>
                      <a:pt x="1860" y="180"/>
                    </a:cubicBezTo>
                    <a:cubicBezTo>
                      <a:pt x="1620" y="60"/>
                      <a:pt x="1320" y="0"/>
                      <a:pt x="10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71;p33">
                <a:extLst>
                  <a:ext uri="{FF2B5EF4-FFF2-40B4-BE49-F238E27FC236}">
                    <a16:creationId xmlns:a16="http://schemas.microsoft.com/office/drawing/2014/main" id="{95D55C7A-0C9D-4C09-8ADC-F7F1EA37A729}"/>
                  </a:ext>
                </a:extLst>
              </p:cNvPr>
              <p:cNvSpPr/>
              <p:nvPr/>
            </p:nvSpPr>
            <p:spPr>
              <a:xfrm>
                <a:off x="2499925" y="1319200"/>
                <a:ext cx="211375" cy="296450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11858" extrusionOk="0">
                    <a:moveTo>
                      <a:pt x="4259" y="0"/>
                    </a:moveTo>
                    <a:cubicBezTo>
                      <a:pt x="3929" y="0"/>
                      <a:pt x="3641" y="123"/>
                      <a:pt x="3418" y="346"/>
                    </a:cubicBezTo>
                    <a:cubicBezTo>
                      <a:pt x="3179" y="646"/>
                      <a:pt x="3059" y="1005"/>
                      <a:pt x="3119" y="1365"/>
                    </a:cubicBezTo>
                    <a:cubicBezTo>
                      <a:pt x="3119" y="1665"/>
                      <a:pt x="3119" y="1965"/>
                      <a:pt x="3179" y="2264"/>
                    </a:cubicBezTo>
                    <a:cubicBezTo>
                      <a:pt x="3298" y="2804"/>
                      <a:pt x="3478" y="3284"/>
                      <a:pt x="3658" y="3763"/>
                    </a:cubicBezTo>
                    <a:cubicBezTo>
                      <a:pt x="4018" y="4603"/>
                      <a:pt x="4258" y="5142"/>
                      <a:pt x="4258" y="5142"/>
                    </a:cubicBezTo>
                    <a:lnTo>
                      <a:pt x="4617" y="5742"/>
                    </a:lnTo>
                    <a:lnTo>
                      <a:pt x="4977" y="6461"/>
                    </a:lnTo>
                    <a:lnTo>
                      <a:pt x="5217" y="6821"/>
                    </a:lnTo>
                    <a:lnTo>
                      <a:pt x="5277" y="6881"/>
                    </a:lnTo>
                    <a:lnTo>
                      <a:pt x="5157" y="6881"/>
                    </a:lnTo>
                    <a:cubicBezTo>
                      <a:pt x="4977" y="6941"/>
                      <a:pt x="4737" y="7001"/>
                      <a:pt x="4558" y="7061"/>
                    </a:cubicBezTo>
                    <a:cubicBezTo>
                      <a:pt x="4138" y="7181"/>
                      <a:pt x="3718" y="7361"/>
                      <a:pt x="3298" y="7541"/>
                    </a:cubicBezTo>
                    <a:cubicBezTo>
                      <a:pt x="2459" y="7900"/>
                      <a:pt x="1680" y="8440"/>
                      <a:pt x="1080" y="9100"/>
                    </a:cubicBezTo>
                    <a:cubicBezTo>
                      <a:pt x="600" y="9639"/>
                      <a:pt x="241" y="10239"/>
                      <a:pt x="121" y="10958"/>
                    </a:cubicBezTo>
                    <a:cubicBezTo>
                      <a:pt x="61" y="11138"/>
                      <a:pt x="61" y="11378"/>
                      <a:pt x="61" y="11558"/>
                    </a:cubicBezTo>
                    <a:cubicBezTo>
                      <a:pt x="1" y="11798"/>
                      <a:pt x="1" y="11858"/>
                      <a:pt x="61" y="11858"/>
                    </a:cubicBezTo>
                    <a:cubicBezTo>
                      <a:pt x="121" y="11858"/>
                      <a:pt x="121" y="11558"/>
                      <a:pt x="241" y="11078"/>
                    </a:cubicBezTo>
                    <a:cubicBezTo>
                      <a:pt x="480" y="10419"/>
                      <a:pt x="840" y="9819"/>
                      <a:pt x="1320" y="9399"/>
                    </a:cubicBezTo>
                    <a:cubicBezTo>
                      <a:pt x="1919" y="8800"/>
                      <a:pt x="2639" y="8380"/>
                      <a:pt x="3478" y="8080"/>
                    </a:cubicBezTo>
                    <a:cubicBezTo>
                      <a:pt x="3838" y="7900"/>
                      <a:pt x="4258" y="7780"/>
                      <a:pt x="4677" y="7661"/>
                    </a:cubicBezTo>
                    <a:cubicBezTo>
                      <a:pt x="4857" y="7601"/>
                      <a:pt x="5037" y="7541"/>
                      <a:pt x="5277" y="7541"/>
                    </a:cubicBezTo>
                    <a:lnTo>
                      <a:pt x="6296" y="7361"/>
                    </a:lnTo>
                    <a:lnTo>
                      <a:pt x="5817" y="6581"/>
                    </a:lnTo>
                    <a:cubicBezTo>
                      <a:pt x="5697" y="6401"/>
                      <a:pt x="5697" y="6401"/>
                      <a:pt x="5637" y="6282"/>
                    </a:cubicBezTo>
                    <a:lnTo>
                      <a:pt x="5517" y="6102"/>
                    </a:lnTo>
                    <a:cubicBezTo>
                      <a:pt x="5397" y="5862"/>
                      <a:pt x="5277" y="5622"/>
                      <a:pt x="5157" y="5442"/>
                    </a:cubicBezTo>
                    <a:lnTo>
                      <a:pt x="4857" y="4843"/>
                    </a:lnTo>
                    <a:cubicBezTo>
                      <a:pt x="4857" y="4843"/>
                      <a:pt x="4617" y="4303"/>
                      <a:pt x="4258" y="3524"/>
                    </a:cubicBezTo>
                    <a:cubicBezTo>
                      <a:pt x="4018" y="3104"/>
                      <a:pt x="3898" y="2624"/>
                      <a:pt x="3778" y="2145"/>
                    </a:cubicBezTo>
                    <a:cubicBezTo>
                      <a:pt x="3538" y="1665"/>
                      <a:pt x="3598" y="1125"/>
                      <a:pt x="3778" y="706"/>
                    </a:cubicBezTo>
                    <a:cubicBezTo>
                      <a:pt x="3958" y="571"/>
                      <a:pt x="4138" y="503"/>
                      <a:pt x="4343" y="503"/>
                    </a:cubicBezTo>
                    <a:cubicBezTo>
                      <a:pt x="4411" y="503"/>
                      <a:pt x="4483" y="511"/>
                      <a:pt x="4558" y="526"/>
                    </a:cubicBezTo>
                    <a:cubicBezTo>
                      <a:pt x="4857" y="586"/>
                      <a:pt x="5157" y="646"/>
                      <a:pt x="5457" y="825"/>
                    </a:cubicBezTo>
                    <a:cubicBezTo>
                      <a:pt x="5996" y="1065"/>
                      <a:pt x="6536" y="1305"/>
                      <a:pt x="7016" y="1665"/>
                    </a:cubicBezTo>
                    <a:cubicBezTo>
                      <a:pt x="7555" y="2025"/>
                      <a:pt x="7975" y="2384"/>
                      <a:pt x="8455" y="2744"/>
                    </a:cubicBezTo>
                    <a:cubicBezTo>
                      <a:pt x="8155" y="2204"/>
                      <a:pt x="7735" y="1725"/>
                      <a:pt x="7196" y="1425"/>
                    </a:cubicBezTo>
                    <a:cubicBezTo>
                      <a:pt x="6716" y="1005"/>
                      <a:pt x="6176" y="706"/>
                      <a:pt x="5637" y="406"/>
                    </a:cubicBezTo>
                    <a:cubicBezTo>
                      <a:pt x="5277" y="226"/>
                      <a:pt x="4977" y="106"/>
                      <a:pt x="4617" y="46"/>
                    </a:cubicBezTo>
                    <a:cubicBezTo>
                      <a:pt x="4494" y="15"/>
                      <a:pt x="4374" y="0"/>
                      <a:pt x="425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72;p33">
                <a:extLst>
                  <a:ext uri="{FF2B5EF4-FFF2-40B4-BE49-F238E27FC236}">
                    <a16:creationId xmlns:a16="http://schemas.microsoft.com/office/drawing/2014/main" id="{0AC45E0A-0D7D-4C6D-9CD7-42908FF0B4FD}"/>
                  </a:ext>
                </a:extLst>
              </p:cNvPr>
              <p:cNvSpPr/>
              <p:nvPr/>
            </p:nvSpPr>
            <p:spPr>
              <a:xfrm>
                <a:off x="2658825" y="1776000"/>
                <a:ext cx="529125" cy="436250"/>
              </a:xfrm>
              <a:custGeom>
                <a:avLst/>
                <a:gdLst/>
                <a:ahLst/>
                <a:cxnLst/>
                <a:rect l="l" t="t" r="r" b="b"/>
                <a:pathLst>
                  <a:path w="21165" h="17450" extrusionOk="0">
                    <a:moveTo>
                      <a:pt x="21165" y="1"/>
                    </a:moveTo>
                    <a:lnTo>
                      <a:pt x="21165" y="1"/>
                    </a:lnTo>
                    <a:cubicBezTo>
                      <a:pt x="18124" y="4621"/>
                      <a:pt x="9835" y="15972"/>
                      <a:pt x="2308" y="15972"/>
                    </a:cubicBezTo>
                    <a:cubicBezTo>
                      <a:pt x="2118" y="15972"/>
                      <a:pt x="1928" y="15964"/>
                      <a:pt x="1739" y="15950"/>
                    </a:cubicBezTo>
                    <a:cubicBezTo>
                      <a:pt x="1139" y="15890"/>
                      <a:pt x="540" y="15770"/>
                      <a:pt x="0" y="15650"/>
                    </a:cubicBezTo>
                    <a:lnTo>
                      <a:pt x="0" y="15650"/>
                    </a:lnTo>
                    <a:cubicBezTo>
                      <a:pt x="840" y="16369"/>
                      <a:pt x="1859" y="16909"/>
                      <a:pt x="2998" y="17209"/>
                    </a:cubicBezTo>
                    <a:cubicBezTo>
                      <a:pt x="3597" y="17372"/>
                      <a:pt x="4199" y="17449"/>
                      <a:pt x="4800" y="17449"/>
                    </a:cubicBezTo>
                    <a:cubicBezTo>
                      <a:pt x="10818" y="17449"/>
                      <a:pt x="16810" y="9704"/>
                      <a:pt x="20026" y="2999"/>
                    </a:cubicBezTo>
                    <a:cubicBezTo>
                      <a:pt x="20505" y="2040"/>
                      <a:pt x="20865" y="1020"/>
                      <a:pt x="21165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773;p33">
                <a:extLst>
                  <a:ext uri="{FF2B5EF4-FFF2-40B4-BE49-F238E27FC236}">
                    <a16:creationId xmlns:a16="http://schemas.microsoft.com/office/drawing/2014/main" id="{19483D9D-46C0-4C94-B5D1-9A8D6AEBE6C7}"/>
                  </a:ext>
                </a:extLst>
              </p:cNvPr>
              <p:cNvSpPr/>
              <p:nvPr/>
            </p:nvSpPr>
            <p:spPr>
              <a:xfrm>
                <a:off x="4048325" y="1389300"/>
                <a:ext cx="3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0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60" y="120"/>
                      <a:pt x="0" y="300"/>
                      <a:pt x="0" y="480"/>
                    </a:cubicBezTo>
                    <a:cubicBezTo>
                      <a:pt x="60" y="300"/>
                      <a:pt x="60" y="180"/>
                      <a:pt x="1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74;p33">
                <a:extLst>
                  <a:ext uri="{FF2B5EF4-FFF2-40B4-BE49-F238E27FC236}">
                    <a16:creationId xmlns:a16="http://schemas.microsoft.com/office/drawing/2014/main" id="{D955FC74-7CC5-4A87-808C-045D02F2E04E}"/>
                  </a:ext>
                </a:extLst>
              </p:cNvPr>
              <p:cNvSpPr/>
              <p:nvPr/>
            </p:nvSpPr>
            <p:spPr>
              <a:xfrm>
                <a:off x="4169725" y="1203250"/>
                <a:ext cx="39000" cy="19355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7742" extrusionOk="0">
                    <a:moveTo>
                      <a:pt x="664" y="0"/>
                    </a:moveTo>
                    <a:cubicBezTo>
                      <a:pt x="624" y="0"/>
                      <a:pt x="583" y="3"/>
                      <a:pt x="540" y="7"/>
                    </a:cubicBezTo>
                    <a:cubicBezTo>
                      <a:pt x="1080" y="1626"/>
                      <a:pt x="540" y="5284"/>
                      <a:pt x="1" y="7742"/>
                    </a:cubicBezTo>
                    <a:cubicBezTo>
                      <a:pt x="420" y="6663"/>
                      <a:pt x="1560" y="3725"/>
                      <a:pt x="1500" y="1446"/>
                    </a:cubicBezTo>
                    <a:cubicBezTo>
                      <a:pt x="1444" y="342"/>
                      <a:pt x="1135" y="0"/>
                      <a:pt x="6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75;p33">
                <a:extLst>
                  <a:ext uri="{FF2B5EF4-FFF2-40B4-BE49-F238E27FC236}">
                    <a16:creationId xmlns:a16="http://schemas.microsoft.com/office/drawing/2014/main" id="{DA33A1AE-CEB8-48A3-8226-7DC337BF075D}"/>
                  </a:ext>
                </a:extLst>
              </p:cNvPr>
              <p:cNvSpPr/>
              <p:nvPr/>
            </p:nvSpPr>
            <p:spPr>
              <a:xfrm>
                <a:off x="4043825" y="1143375"/>
                <a:ext cx="56975" cy="245950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9838" extrusionOk="0">
                    <a:moveTo>
                      <a:pt x="1306" y="1"/>
                    </a:moveTo>
                    <a:cubicBezTo>
                      <a:pt x="950" y="1"/>
                      <a:pt x="501" y="178"/>
                      <a:pt x="0" y="484"/>
                    </a:cubicBezTo>
                    <a:cubicBezTo>
                      <a:pt x="1679" y="1323"/>
                      <a:pt x="660" y="7918"/>
                      <a:pt x="300" y="9837"/>
                    </a:cubicBezTo>
                    <a:cubicBezTo>
                      <a:pt x="720" y="8338"/>
                      <a:pt x="1259" y="6959"/>
                      <a:pt x="1799" y="5580"/>
                    </a:cubicBezTo>
                    <a:cubicBezTo>
                      <a:pt x="2219" y="4021"/>
                      <a:pt x="2279" y="2402"/>
                      <a:pt x="2099" y="784"/>
                    </a:cubicBezTo>
                    <a:cubicBezTo>
                      <a:pt x="2002" y="237"/>
                      <a:pt x="1716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76;p33">
                <a:extLst>
                  <a:ext uri="{FF2B5EF4-FFF2-40B4-BE49-F238E27FC236}">
                    <a16:creationId xmlns:a16="http://schemas.microsoft.com/office/drawing/2014/main" id="{08207408-4BC0-4362-9F63-7D92450F66BA}"/>
                  </a:ext>
                </a:extLst>
              </p:cNvPr>
              <p:cNvSpPr/>
              <p:nvPr/>
            </p:nvSpPr>
            <p:spPr>
              <a:xfrm>
                <a:off x="3532700" y="1103000"/>
                <a:ext cx="1295075" cy="1133200"/>
              </a:xfrm>
              <a:custGeom>
                <a:avLst/>
                <a:gdLst/>
                <a:ahLst/>
                <a:cxnLst/>
                <a:rect l="l" t="t" r="r" b="b"/>
                <a:pathLst>
                  <a:path w="51803" h="45328" extrusionOk="0">
                    <a:moveTo>
                      <a:pt x="37473" y="0"/>
                    </a:moveTo>
                    <a:cubicBezTo>
                      <a:pt x="36394" y="9533"/>
                      <a:pt x="34595" y="17927"/>
                      <a:pt x="34595" y="17927"/>
                    </a:cubicBezTo>
                    <a:cubicBezTo>
                      <a:pt x="34175" y="16848"/>
                      <a:pt x="28959" y="15949"/>
                      <a:pt x="28959" y="15949"/>
                    </a:cubicBezTo>
                    <a:cubicBezTo>
                      <a:pt x="29619" y="14150"/>
                      <a:pt x="30038" y="12291"/>
                      <a:pt x="30218" y="10433"/>
                    </a:cubicBezTo>
                    <a:cubicBezTo>
                      <a:pt x="30272" y="9783"/>
                      <a:pt x="30033" y="9525"/>
                      <a:pt x="29589" y="9525"/>
                    </a:cubicBezTo>
                    <a:cubicBezTo>
                      <a:pt x="29541" y="9525"/>
                      <a:pt x="29491" y="9528"/>
                      <a:pt x="29439" y="9533"/>
                    </a:cubicBezTo>
                    <a:cubicBezTo>
                      <a:pt x="29679" y="12711"/>
                      <a:pt x="26801" y="17688"/>
                      <a:pt x="26801" y="17688"/>
                    </a:cubicBezTo>
                    <a:cubicBezTo>
                      <a:pt x="26801" y="17688"/>
                      <a:pt x="33756" y="19966"/>
                      <a:pt x="34715" y="21225"/>
                    </a:cubicBezTo>
                    <a:cubicBezTo>
                      <a:pt x="35734" y="22544"/>
                      <a:pt x="42869" y="33456"/>
                      <a:pt x="41610" y="37294"/>
                    </a:cubicBezTo>
                    <a:cubicBezTo>
                      <a:pt x="41379" y="37987"/>
                      <a:pt x="40967" y="38271"/>
                      <a:pt x="40450" y="38271"/>
                    </a:cubicBezTo>
                    <a:cubicBezTo>
                      <a:pt x="38151" y="38271"/>
                      <a:pt x="33756" y="32677"/>
                      <a:pt x="33756" y="32677"/>
                    </a:cubicBezTo>
                    <a:lnTo>
                      <a:pt x="33756" y="32677"/>
                    </a:lnTo>
                    <a:cubicBezTo>
                      <a:pt x="33756" y="32677"/>
                      <a:pt x="35254" y="38553"/>
                      <a:pt x="32736" y="40351"/>
                    </a:cubicBezTo>
                    <a:cubicBezTo>
                      <a:pt x="32436" y="40559"/>
                      <a:pt x="32061" y="40651"/>
                      <a:pt x="31632" y="40651"/>
                    </a:cubicBezTo>
                    <a:cubicBezTo>
                      <a:pt x="28469" y="40651"/>
                      <a:pt x="22329" y="35642"/>
                      <a:pt x="20745" y="34955"/>
                    </a:cubicBezTo>
                    <a:cubicBezTo>
                      <a:pt x="20597" y="34898"/>
                      <a:pt x="20442" y="34871"/>
                      <a:pt x="20281" y="34871"/>
                    </a:cubicBezTo>
                    <a:cubicBezTo>
                      <a:pt x="18421" y="34871"/>
                      <a:pt x="15601" y="38433"/>
                      <a:pt x="9533" y="39812"/>
                    </a:cubicBezTo>
                    <a:cubicBezTo>
                      <a:pt x="9082" y="39919"/>
                      <a:pt x="8642" y="39969"/>
                      <a:pt x="8214" y="39969"/>
                    </a:cubicBezTo>
                    <a:cubicBezTo>
                      <a:pt x="4328" y="39969"/>
                      <a:pt x="1458" y="35851"/>
                      <a:pt x="0" y="33097"/>
                    </a:cubicBezTo>
                    <a:lnTo>
                      <a:pt x="0" y="33097"/>
                    </a:lnTo>
                    <a:cubicBezTo>
                      <a:pt x="1384" y="37766"/>
                      <a:pt x="4233" y="41563"/>
                      <a:pt x="8705" y="41563"/>
                    </a:cubicBezTo>
                    <a:cubicBezTo>
                      <a:pt x="10434" y="41563"/>
                      <a:pt x="12406" y="40996"/>
                      <a:pt x="14629" y="39692"/>
                    </a:cubicBezTo>
                    <a:cubicBezTo>
                      <a:pt x="17145" y="38195"/>
                      <a:pt x="18730" y="37375"/>
                      <a:pt x="20356" y="37375"/>
                    </a:cubicBezTo>
                    <a:cubicBezTo>
                      <a:pt x="21791" y="37375"/>
                      <a:pt x="23257" y="38014"/>
                      <a:pt x="25422" y="39392"/>
                    </a:cubicBezTo>
                    <a:cubicBezTo>
                      <a:pt x="26712" y="40186"/>
                      <a:pt x="31661" y="44803"/>
                      <a:pt x="34380" y="44803"/>
                    </a:cubicBezTo>
                    <a:cubicBezTo>
                      <a:pt x="34945" y="44803"/>
                      <a:pt x="35414" y="44603"/>
                      <a:pt x="35734" y="44129"/>
                    </a:cubicBezTo>
                    <a:cubicBezTo>
                      <a:pt x="36980" y="42236"/>
                      <a:pt x="35617" y="39432"/>
                      <a:pt x="36875" y="39432"/>
                    </a:cubicBezTo>
                    <a:cubicBezTo>
                      <a:pt x="37131" y="39432"/>
                      <a:pt x="37495" y="39548"/>
                      <a:pt x="38013" y="39812"/>
                    </a:cubicBezTo>
                    <a:cubicBezTo>
                      <a:pt x="39991" y="40771"/>
                      <a:pt x="43169" y="43949"/>
                      <a:pt x="46107" y="45328"/>
                    </a:cubicBezTo>
                    <a:cubicBezTo>
                      <a:pt x="47126" y="45088"/>
                      <a:pt x="49944" y="44309"/>
                      <a:pt x="50723" y="41850"/>
                    </a:cubicBezTo>
                    <a:cubicBezTo>
                      <a:pt x="51803" y="38792"/>
                      <a:pt x="39092" y="21465"/>
                      <a:pt x="39092" y="21465"/>
                    </a:cubicBezTo>
                    <a:cubicBezTo>
                      <a:pt x="39571" y="18707"/>
                      <a:pt x="40171" y="14090"/>
                      <a:pt x="40651" y="8694"/>
                    </a:cubicBezTo>
                    <a:lnTo>
                      <a:pt x="40651" y="8694"/>
                    </a:lnTo>
                    <a:lnTo>
                      <a:pt x="40351" y="8754"/>
                    </a:lnTo>
                    <a:cubicBezTo>
                      <a:pt x="40304" y="8761"/>
                      <a:pt x="40258" y="8765"/>
                      <a:pt x="40212" y="8765"/>
                    </a:cubicBezTo>
                    <a:cubicBezTo>
                      <a:pt x="38745" y="8765"/>
                      <a:pt x="37996" y="5059"/>
                      <a:pt x="37473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77;p33">
                <a:extLst>
                  <a:ext uri="{FF2B5EF4-FFF2-40B4-BE49-F238E27FC236}">
                    <a16:creationId xmlns:a16="http://schemas.microsoft.com/office/drawing/2014/main" id="{A47D8654-4A1C-41CE-A1AB-E7E7042E00BD}"/>
                  </a:ext>
                </a:extLst>
              </p:cNvPr>
              <p:cNvSpPr/>
              <p:nvPr/>
            </p:nvSpPr>
            <p:spPr>
              <a:xfrm>
                <a:off x="4155175" y="1396775"/>
                <a:ext cx="2357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463" extrusionOk="0">
                    <a:moveTo>
                      <a:pt x="942" y="1"/>
                    </a:moveTo>
                    <a:lnTo>
                      <a:pt x="523" y="361"/>
                    </a:lnTo>
                    <a:cubicBezTo>
                      <a:pt x="343" y="1318"/>
                      <a:pt x="104" y="2037"/>
                      <a:pt x="43" y="2337"/>
                    </a:cubicBezTo>
                    <a:lnTo>
                      <a:pt x="43" y="2337"/>
                    </a:lnTo>
                    <a:cubicBezTo>
                      <a:pt x="158" y="2007"/>
                      <a:pt x="495" y="1059"/>
                      <a:pt x="942" y="1"/>
                    </a:cubicBezTo>
                    <a:close/>
                    <a:moveTo>
                      <a:pt x="43" y="2337"/>
                    </a:moveTo>
                    <a:cubicBezTo>
                      <a:pt x="16" y="2418"/>
                      <a:pt x="1" y="2462"/>
                      <a:pt x="1" y="2462"/>
                    </a:cubicBezTo>
                    <a:cubicBezTo>
                      <a:pt x="2" y="2462"/>
                      <a:pt x="15" y="2423"/>
                      <a:pt x="43" y="2339"/>
                    </a:cubicBezTo>
                    <a:cubicBezTo>
                      <a:pt x="43" y="2339"/>
                      <a:pt x="43" y="2338"/>
                      <a:pt x="43" y="2337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778;p33">
                <a:extLst>
                  <a:ext uri="{FF2B5EF4-FFF2-40B4-BE49-F238E27FC236}">
                    <a16:creationId xmlns:a16="http://schemas.microsoft.com/office/drawing/2014/main" id="{57E2B90D-1604-4993-8757-0724C6C796C8}"/>
                  </a:ext>
                </a:extLst>
              </p:cNvPr>
              <p:cNvSpPr/>
              <p:nvPr/>
            </p:nvSpPr>
            <p:spPr>
              <a:xfrm>
                <a:off x="2592875" y="1330675"/>
                <a:ext cx="134925" cy="12910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5164" extrusionOk="0">
                    <a:moveTo>
                      <a:pt x="407" y="1"/>
                    </a:moveTo>
                    <a:cubicBezTo>
                      <a:pt x="252" y="1"/>
                      <a:pt x="114" y="21"/>
                      <a:pt x="0" y="67"/>
                    </a:cubicBezTo>
                    <a:lnTo>
                      <a:pt x="5396" y="5163"/>
                    </a:lnTo>
                    <a:cubicBezTo>
                      <a:pt x="5396" y="5163"/>
                      <a:pt x="4977" y="3544"/>
                      <a:pt x="4317" y="1506"/>
                    </a:cubicBezTo>
                    <a:cubicBezTo>
                      <a:pt x="3427" y="982"/>
                      <a:pt x="1484" y="1"/>
                      <a:pt x="407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779;p33">
                <a:extLst>
                  <a:ext uri="{FF2B5EF4-FFF2-40B4-BE49-F238E27FC236}">
                    <a16:creationId xmlns:a16="http://schemas.microsoft.com/office/drawing/2014/main" id="{17E59389-6536-486F-B675-8E461417C1D7}"/>
                  </a:ext>
                </a:extLst>
              </p:cNvPr>
              <p:cNvSpPr/>
              <p:nvPr/>
            </p:nvSpPr>
            <p:spPr>
              <a:xfrm>
                <a:off x="2416000" y="1309850"/>
                <a:ext cx="89950" cy="295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118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0" y="1679"/>
                      <a:pt x="240" y="3418"/>
                      <a:pt x="360" y="5037"/>
                    </a:cubicBezTo>
                    <a:cubicBezTo>
                      <a:pt x="1499" y="8154"/>
                      <a:pt x="2398" y="10553"/>
                      <a:pt x="2758" y="11812"/>
                    </a:cubicBezTo>
                    <a:cubicBezTo>
                      <a:pt x="3058" y="10972"/>
                      <a:pt x="3358" y="10133"/>
                      <a:pt x="3598" y="9294"/>
                    </a:cubicBezTo>
                    <a:cubicBezTo>
                      <a:pt x="2998" y="7855"/>
                      <a:pt x="1559" y="4377"/>
                      <a:pt x="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780;p33">
                <a:extLst>
                  <a:ext uri="{FF2B5EF4-FFF2-40B4-BE49-F238E27FC236}">
                    <a16:creationId xmlns:a16="http://schemas.microsoft.com/office/drawing/2014/main" id="{055D02DC-096B-45E2-BC61-8131F6D03C3B}"/>
                  </a:ext>
                </a:extLst>
              </p:cNvPr>
              <p:cNvSpPr/>
              <p:nvPr/>
            </p:nvSpPr>
            <p:spPr>
              <a:xfrm>
                <a:off x="2743425" y="857175"/>
                <a:ext cx="438550" cy="436200"/>
              </a:xfrm>
              <a:custGeom>
                <a:avLst/>
                <a:gdLst/>
                <a:ahLst/>
                <a:cxnLst/>
                <a:rect l="l" t="t" r="r" b="b"/>
                <a:pathLst>
                  <a:path w="17542" h="17448" extrusionOk="0">
                    <a:moveTo>
                      <a:pt x="9747" y="0"/>
                    </a:moveTo>
                    <a:lnTo>
                      <a:pt x="9747" y="0"/>
                    </a:lnTo>
                    <a:cubicBezTo>
                      <a:pt x="10166" y="2758"/>
                      <a:pt x="9807" y="4677"/>
                      <a:pt x="8128" y="4677"/>
                    </a:cubicBezTo>
                    <a:cubicBezTo>
                      <a:pt x="6569" y="4677"/>
                      <a:pt x="5010" y="4557"/>
                      <a:pt x="3511" y="4317"/>
                    </a:cubicBezTo>
                    <a:lnTo>
                      <a:pt x="3511" y="4317"/>
                    </a:lnTo>
                    <a:cubicBezTo>
                      <a:pt x="7348" y="10253"/>
                      <a:pt x="10047" y="15169"/>
                      <a:pt x="10047" y="15169"/>
                    </a:cubicBezTo>
                    <a:cubicBezTo>
                      <a:pt x="10047" y="15169"/>
                      <a:pt x="3237" y="9882"/>
                      <a:pt x="848" y="9882"/>
                    </a:cubicBezTo>
                    <a:cubicBezTo>
                      <a:pt x="314" y="9882"/>
                      <a:pt x="1" y="10146"/>
                      <a:pt x="34" y="10793"/>
                    </a:cubicBezTo>
                    <a:lnTo>
                      <a:pt x="10646" y="17448"/>
                    </a:lnTo>
                    <a:cubicBezTo>
                      <a:pt x="10646" y="17448"/>
                      <a:pt x="15143" y="14090"/>
                      <a:pt x="17541" y="11032"/>
                    </a:cubicBezTo>
                    <a:lnTo>
                      <a:pt x="17541" y="11032"/>
                    </a:lnTo>
                    <a:cubicBezTo>
                      <a:pt x="16942" y="11212"/>
                      <a:pt x="16582" y="11332"/>
                      <a:pt x="16582" y="11332"/>
                    </a:cubicBezTo>
                    <a:cubicBezTo>
                      <a:pt x="14483" y="7435"/>
                      <a:pt x="12205" y="3658"/>
                      <a:pt x="9747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81;p33">
                <a:extLst>
                  <a:ext uri="{FF2B5EF4-FFF2-40B4-BE49-F238E27FC236}">
                    <a16:creationId xmlns:a16="http://schemas.microsoft.com/office/drawing/2014/main" id="{C5064237-F51D-4D1F-B535-A58AA4BA0912}"/>
                  </a:ext>
                </a:extLst>
              </p:cNvPr>
              <p:cNvSpPr/>
              <p:nvPr/>
            </p:nvSpPr>
            <p:spPr>
              <a:xfrm>
                <a:off x="2643825" y="1183300"/>
                <a:ext cx="188900" cy="1730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6921" extrusionOk="0">
                    <a:moveTo>
                      <a:pt x="808" y="1"/>
                    </a:moveTo>
                    <a:cubicBezTo>
                      <a:pt x="310" y="1"/>
                      <a:pt x="0" y="367"/>
                      <a:pt x="61" y="1345"/>
                    </a:cubicBezTo>
                    <a:cubicBezTo>
                      <a:pt x="61" y="1465"/>
                      <a:pt x="61" y="1585"/>
                      <a:pt x="121" y="1705"/>
                    </a:cubicBezTo>
                    <a:cubicBezTo>
                      <a:pt x="1859" y="2544"/>
                      <a:pt x="7555" y="6921"/>
                      <a:pt x="7555" y="6921"/>
                    </a:cubicBezTo>
                    <a:lnTo>
                      <a:pt x="4497" y="925"/>
                    </a:lnTo>
                    <a:lnTo>
                      <a:pt x="4497" y="925"/>
                    </a:lnTo>
                    <a:cubicBezTo>
                      <a:pt x="4677" y="1765"/>
                      <a:pt x="5037" y="2544"/>
                      <a:pt x="5457" y="3264"/>
                    </a:cubicBezTo>
                    <a:cubicBezTo>
                      <a:pt x="5457" y="3264"/>
                      <a:pt x="2295" y="1"/>
                      <a:pt x="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82;p33">
                <a:extLst>
                  <a:ext uri="{FF2B5EF4-FFF2-40B4-BE49-F238E27FC236}">
                    <a16:creationId xmlns:a16="http://schemas.microsoft.com/office/drawing/2014/main" id="{9DCA2B57-0687-4319-B6F6-057420E8316E}"/>
                  </a:ext>
                </a:extLst>
              </p:cNvPr>
              <p:cNvSpPr/>
              <p:nvPr/>
            </p:nvSpPr>
            <p:spPr>
              <a:xfrm>
                <a:off x="2652825" y="1255875"/>
                <a:ext cx="39000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34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0" y="1200"/>
                      <a:pt x="900" y="2339"/>
                      <a:pt x="1559" y="3418"/>
                    </a:cubicBezTo>
                    <a:cubicBezTo>
                      <a:pt x="1140" y="2219"/>
                      <a:pt x="600" y="1080"/>
                      <a:pt x="0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83;p33">
                <a:extLst>
                  <a:ext uri="{FF2B5EF4-FFF2-40B4-BE49-F238E27FC236}">
                    <a16:creationId xmlns:a16="http://schemas.microsoft.com/office/drawing/2014/main" id="{241A729D-E857-4661-97D5-8066103168F5}"/>
                  </a:ext>
                </a:extLst>
              </p:cNvPr>
              <p:cNvSpPr/>
              <p:nvPr/>
            </p:nvSpPr>
            <p:spPr>
              <a:xfrm>
                <a:off x="2810200" y="1819475"/>
                <a:ext cx="154425" cy="23535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9414" extrusionOk="0">
                    <a:moveTo>
                      <a:pt x="3059" y="1"/>
                    </a:moveTo>
                    <a:cubicBezTo>
                      <a:pt x="1380" y="1"/>
                      <a:pt x="1" y="2399"/>
                      <a:pt x="1" y="5397"/>
                    </a:cubicBezTo>
                    <a:cubicBezTo>
                      <a:pt x="1" y="5936"/>
                      <a:pt x="61" y="6536"/>
                      <a:pt x="181" y="7136"/>
                    </a:cubicBezTo>
                    <a:cubicBezTo>
                      <a:pt x="2099" y="7136"/>
                      <a:pt x="3838" y="7975"/>
                      <a:pt x="5097" y="9414"/>
                    </a:cubicBezTo>
                    <a:cubicBezTo>
                      <a:pt x="5817" y="8155"/>
                      <a:pt x="6176" y="6776"/>
                      <a:pt x="6116" y="5397"/>
                    </a:cubicBezTo>
                    <a:cubicBezTo>
                      <a:pt x="6116" y="2399"/>
                      <a:pt x="4737" y="1"/>
                      <a:pt x="305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84;p33">
                <a:extLst>
                  <a:ext uri="{FF2B5EF4-FFF2-40B4-BE49-F238E27FC236}">
                    <a16:creationId xmlns:a16="http://schemas.microsoft.com/office/drawing/2014/main" id="{3FD971B2-6952-4704-B86E-41C211AB98D0}"/>
                  </a:ext>
                </a:extLst>
              </p:cNvPr>
              <p:cNvSpPr/>
              <p:nvPr/>
            </p:nvSpPr>
            <p:spPr>
              <a:xfrm>
                <a:off x="2889650" y="1891425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1"/>
                    </a:moveTo>
                    <a:cubicBezTo>
                      <a:pt x="480" y="1"/>
                      <a:pt x="1" y="900"/>
                      <a:pt x="1" y="1979"/>
                    </a:cubicBezTo>
                    <a:cubicBezTo>
                      <a:pt x="1" y="3058"/>
                      <a:pt x="480" y="3958"/>
                      <a:pt x="1020" y="3958"/>
                    </a:cubicBezTo>
                    <a:cubicBezTo>
                      <a:pt x="1619" y="3958"/>
                      <a:pt x="2039" y="3058"/>
                      <a:pt x="2039" y="1979"/>
                    </a:cubicBezTo>
                    <a:cubicBezTo>
                      <a:pt x="2039" y="900"/>
                      <a:pt x="1619" y="1"/>
                      <a:pt x="1020" y="1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85;p33">
                <a:extLst>
                  <a:ext uri="{FF2B5EF4-FFF2-40B4-BE49-F238E27FC236}">
                    <a16:creationId xmlns:a16="http://schemas.microsoft.com/office/drawing/2014/main" id="{05F7FADA-AE5D-4E16-B106-3E78CE8CCA41}"/>
                  </a:ext>
                </a:extLst>
              </p:cNvPr>
              <p:cNvSpPr/>
              <p:nvPr/>
            </p:nvSpPr>
            <p:spPr>
              <a:xfrm>
                <a:off x="3703575" y="1820975"/>
                <a:ext cx="152900" cy="2278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115" extrusionOk="0">
                    <a:moveTo>
                      <a:pt x="3058" y="1"/>
                    </a:moveTo>
                    <a:cubicBezTo>
                      <a:pt x="1379" y="1"/>
                      <a:pt x="0" y="2399"/>
                      <a:pt x="0" y="5337"/>
                    </a:cubicBezTo>
                    <a:cubicBezTo>
                      <a:pt x="0" y="6656"/>
                      <a:pt x="300" y="7975"/>
                      <a:pt x="959" y="9114"/>
                    </a:cubicBezTo>
                    <a:cubicBezTo>
                      <a:pt x="1019" y="8994"/>
                      <a:pt x="1079" y="8934"/>
                      <a:pt x="1199" y="8814"/>
                    </a:cubicBezTo>
                    <a:cubicBezTo>
                      <a:pt x="2458" y="7555"/>
                      <a:pt x="4197" y="6836"/>
                      <a:pt x="5996" y="6836"/>
                    </a:cubicBezTo>
                    <a:cubicBezTo>
                      <a:pt x="6116" y="6356"/>
                      <a:pt x="6116" y="5876"/>
                      <a:pt x="6116" y="5337"/>
                    </a:cubicBezTo>
                    <a:cubicBezTo>
                      <a:pt x="6116" y="2399"/>
                      <a:pt x="4797" y="1"/>
                      <a:pt x="3058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86;p33">
                <a:extLst>
                  <a:ext uri="{FF2B5EF4-FFF2-40B4-BE49-F238E27FC236}">
                    <a16:creationId xmlns:a16="http://schemas.microsoft.com/office/drawing/2014/main" id="{07433D88-29B0-4D10-BBCE-23765A9F953B}"/>
                  </a:ext>
                </a:extLst>
              </p:cNvPr>
              <p:cNvSpPr/>
              <p:nvPr/>
            </p:nvSpPr>
            <p:spPr>
              <a:xfrm>
                <a:off x="3784500" y="1874950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0"/>
                    </a:moveTo>
                    <a:cubicBezTo>
                      <a:pt x="420" y="0"/>
                      <a:pt x="1" y="959"/>
                      <a:pt x="1" y="1979"/>
                    </a:cubicBezTo>
                    <a:cubicBezTo>
                      <a:pt x="1" y="3058"/>
                      <a:pt x="420" y="3957"/>
                      <a:pt x="1020" y="3957"/>
                    </a:cubicBezTo>
                    <a:cubicBezTo>
                      <a:pt x="1560" y="3957"/>
                      <a:pt x="2039" y="3058"/>
                      <a:pt x="2039" y="1979"/>
                    </a:cubicBezTo>
                    <a:cubicBezTo>
                      <a:pt x="2039" y="840"/>
                      <a:pt x="1560" y="0"/>
                      <a:pt x="102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87;p33">
                <a:extLst>
                  <a:ext uri="{FF2B5EF4-FFF2-40B4-BE49-F238E27FC236}">
                    <a16:creationId xmlns:a16="http://schemas.microsoft.com/office/drawing/2014/main" id="{46D3EA24-3B0A-4CA2-9DFB-575B33BD7D9B}"/>
                  </a:ext>
                </a:extLst>
              </p:cNvPr>
              <p:cNvSpPr/>
              <p:nvPr/>
            </p:nvSpPr>
            <p:spPr>
              <a:xfrm>
                <a:off x="3307850" y="4069375"/>
                <a:ext cx="431725" cy="450075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8003" extrusionOk="0">
                    <a:moveTo>
                      <a:pt x="840" y="0"/>
                    </a:moveTo>
                    <a:cubicBezTo>
                      <a:pt x="720" y="840"/>
                      <a:pt x="720" y="1679"/>
                      <a:pt x="840" y="2519"/>
                    </a:cubicBezTo>
                    <a:cubicBezTo>
                      <a:pt x="900" y="3358"/>
                      <a:pt x="840" y="4197"/>
                      <a:pt x="720" y="5037"/>
                    </a:cubicBezTo>
                    <a:cubicBezTo>
                      <a:pt x="720" y="5277"/>
                      <a:pt x="660" y="5516"/>
                      <a:pt x="660" y="5756"/>
                    </a:cubicBezTo>
                    <a:lnTo>
                      <a:pt x="540" y="6236"/>
                    </a:lnTo>
                    <a:cubicBezTo>
                      <a:pt x="480" y="6416"/>
                      <a:pt x="420" y="6656"/>
                      <a:pt x="360" y="6835"/>
                    </a:cubicBezTo>
                    <a:lnTo>
                      <a:pt x="60" y="8035"/>
                    </a:lnTo>
                    <a:lnTo>
                      <a:pt x="0" y="8214"/>
                    </a:lnTo>
                    <a:lnTo>
                      <a:pt x="60" y="8214"/>
                    </a:lnTo>
                    <a:lnTo>
                      <a:pt x="300" y="8035"/>
                    </a:lnTo>
                    <a:lnTo>
                      <a:pt x="840" y="7735"/>
                    </a:lnTo>
                    <a:lnTo>
                      <a:pt x="1979" y="7075"/>
                    </a:lnTo>
                    <a:lnTo>
                      <a:pt x="2699" y="6656"/>
                    </a:lnTo>
                    <a:cubicBezTo>
                      <a:pt x="3118" y="6356"/>
                      <a:pt x="3538" y="6116"/>
                      <a:pt x="3958" y="5876"/>
                    </a:cubicBezTo>
                    <a:cubicBezTo>
                      <a:pt x="4078" y="5816"/>
                      <a:pt x="4138" y="5756"/>
                      <a:pt x="4257" y="5696"/>
                    </a:cubicBezTo>
                    <a:lnTo>
                      <a:pt x="4437" y="5636"/>
                    </a:lnTo>
                    <a:lnTo>
                      <a:pt x="4497" y="5636"/>
                    </a:lnTo>
                    <a:lnTo>
                      <a:pt x="4497" y="5996"/>
                    </a:lnTo>
                    <a:cubicBezTo>
                      <a:pt x="4557" y="6656"/>
                      <a:pt x="4677" y="7255"/>
                      <a:pt x="4857" y="7855"/>
                    </a:cubicBezTo>
                    <a:cubicBezTo>
                      <a:pt x="4977" y="8334"/>
                      <a:pt x="5037" y="8574"/>
                      <a:pt x="5037" y="8574"/>
                    </a:cubicBezTo>
                    <a:cubicBezTo>
                      <a:pt x="5337" y="9414"/>
                      <a:pt x="5696" y="10193"/>
                      <a:pt x="6116" y="10972"/>
                    </a:cubicBezTo>
                    <a:cubicBezTo>
                      <a:pt x="7015" y="12651"/>
                      <a:pt x="8155" y="14210"/>
                      <a:pt x="9534" y="15529"/>
                    </a:cubicBezTo>
                    <a:cubicBezTo>
                      <a:pt x="10313" y="16249"/>
                      <a:pt x="11152" y="16848"/>
                      <a:pt x="12112" y="17328"/>
                    </a:cubicBezTo>
                    <a:cubicBezTo>
                      <a:pt x="12891" y="17748"/>
                      <a:pt x="13791" y="17987"/>
                      <a:pt x="14750" y="17987"/>
                    </a:cubicBezTo>
                    <a:cubicBezTo>
                      <a:pt x="14853" y="17998"/>
                      <a:pt x="14957" y="18003"/>
                      <a:pt x="15063" y="18003"/>
                    </a:cubicBezTo>
                    <a:cubicBezTo>
                      <a:pt x="15574" y="18003"/>
                      <a:pt x="16112" y="17886"/>
                      <a:pt x="16609" y="17688"/>
                    </a:cubicBezTo>
                    <a:cubicBezTo>
                      <a:pt x="17028" y="17508"/>
                      <a:pt x="17268" y="17388"/>
                      <a:pt x="17268" y="17388"/>
                    </a:cubicBezTo>
                    <a:lnTo>
                      <a:pt x="17268" y="17388"/>
                    </a:lnTo>
                    <a:cubicBezTo>
                      <a:pt x="16654" y="17476"/>
                      <a:pt x="16039" y="17531"/>
                      <a:pt x="15425" y="17531"/>
                    </a:cubicBezTo>
                    <a:cubicBezTo>
                      <a:pt x="15200" y="17531"/>
                      <a:pt x="14975" y="17524"/>
                      <a:pt x="14750" y="17508"/>
                    </a:cubicBezTo>
                    <a:cubicBezTo>
                      <a:pt x="13910" y="17388"/>
                      <a:pt x="13131" y="17148"/>
                      <a:pt x="12412" y="16728"/>
                    </a:cubicBezTo>
                    <a:cubicBezTo>
                      <a:pt x="11572" y="16249"/>
                      <a:pt x="10793" y="15649"/>
                      <a:pt x="10133" y="14930"/>
                    </a:cubicBezTo>
                    <a:cubicBezTo>
                      <a:pt x="8934" y="13611"/>
                      <a:pt x="7915" y="12112"/>
                      <a:pt x="7135" y="10433"/>
                    </a:cubicBezTo>
                    <a:cubicBezTo>
                      <a:pt x="6776" y="9713"/>
                      <a:pt x="6476" y="8934"/>
                      <a:pt x="6236" y="8214"/>
                    </a:cubicBezTo>
                    <a:cubicBezTo>
                      <a:pt x="6236" y="8214"/>
                      <a:pt x="6176" y="7975"/>
                      <a:pt x="6056" y="7555"/>
                    </a:cubicBezTo>
                    <a:cubicBezTo>
                      <a:pt x="5876" y="7015"/>
                      <a:pt x="5696" y="6416"/>
                      <a:pt x="5636" y="5876"/>
                    </a:cubicBezTo>
                    <a:cubicBezTo>
                      <a:pt x="5636" y="5756"/>
                      <a:pt x="5636" y="5576"/>
                      <a:pt x="5636" y="5456"/>
                    </a:cubicBezTo>
                    <a:lnTo>
                      <a:pt x="5576" y="4977"/>
                    </a:lnTo>
                    <a:cubicBezTo>
                      <a:pt x="5517" y="4737"/>
                      <a:pt x="5517" y="4557"/>
                      <a:pt x="5517" y="4377"/>
                    </a:cubicBezTo>
                    <a:lnTo>
                      <a:pt x="5517" y="4077"/>
                    </a:lnTo>
                    <a:cubicBezTo>
                      <a:pt x="5517" y="4077"/>
                      <a:pt x="5517" y="4017"/>
                      <a:pt x="5517" y="3957"/>
                    </a:cubicBezTo>
                    <a:lnTo>
                      <a:pt x="5397" y="4017"/>
                    </a:lnTo>
                    <a:lnTo>
                      <a:pt x="4257" y="4617"/>
                    </a:lnTo>
                    <a:lnTo>
                      <a:pt x="3838" y="4857"/>
                    </a:lnTo>
                    <a:cubicBezTo>
                      <a:pt x="3718" y="4917"/>
                      <a:pt x="3598" y="4977"/>
                      <a:pt x="3478" y="5037"/>
                    </a:cubicBezTo>
                    <a:cubicBezTo>
                      <a:pt x="3118" y="5277"/>
                      <a:pt x="2639" y="5576"/>
                      <a:pt x="2219" y="5876"/>
                    </a:cubicBezTo>
                    <a:lnTo>
                      <a:pt x="1679" y="6236"/>
                    </a:lnTo>
                    <a:lnTo>
                      <a:pt x="1499" y="6356"/>
                    </a:lnTo>
                    <a:lnTo>
                      <a:pt x="1379" y="6476"/>
                    </a:lnTo>
                    <a:cubicBezTo>
                      <a:pt x="1379" y="6476"/>
                      <a:pt x="1353" y="6502"/>
                      <a:pt x="1335" y="6502"/>
                    </a:cubicBezTo>
                    <a:cubicBezTo>
                      <a:pt x="1326" y="6502"/>
                      <a:pt x="1320" y="6496"/>
                      <a:pt x="1320" y="6476"/>
                    </a:cubicBezTo>
                    <a:lnTo>
                      <a:pt x="1379" y="6236"/>
                    </a:lnTo>
                    <a:lnTo>
                      <a:pt x="1379" y="6116"/>
                    </a:lnTo>
                    <a:lnTo>
                      <a:pt x="1379" y="6056"/>
                    </a:lnTo>
                    <a:lnTo>
                      <a:pt x="1379" y="5876"/>
                    </a:lnTo>
                    <a:cubicBezTo>
                      <a:pt x="1379" y="5636"/>
                      <a:pt x="1439" y="5396"/>
                      <a:pt x="1439" y="5097"/>
                    </a:cubicBezTo>
                    <a:cubicBezTo>
                      <a:pt x="1499" y="4257"/>
                      <a:pt x="1439" y="3358"/>
                      <a:pt x="1320" y="2519"/>
                    </a:cubicBezTo>
                    <a:cubicBezTo>
                      <a:pt x="1260" y="1619"/>
                      <a:pt x="1080" y="780"/>
                      <a:pt x="84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742;p57">
              <a:extLst>
                <a:ext uri="{FF2B5EF4-FFF2-40B4-BE49-F238E27FC236}">
                  <a16:creationId xmlns:a16="http://schemas.microsoft.com/office/drawing/2014/main" id="{3169428F-A454-480A-BB53-46316B9A1511}"/>
                </a:ext>
              </a:extLst>
            </p:cNvPr>
            <p:cNvGrpSpPr/>
            <p:nvPr/>
          </p:nvGrpSpPr>
          <p:grpSpPr>
            <a:xfrm>
              <a:off x="4663564" y="1900941"/>
              <a:ext cx="2425665" cy="2016910"/>
              <a:chOff x="3852100" y="957350"/>
              <a:chExt cx="2111725" cy="1755869"/>
            </a:xfrm>
          </p:grpSpPr>
          <p:sp>
            <p:nvSpPr>
              <p:cNvPr id="141" name="Google Shape;743;p57">
                <a:extLst>
                  <a:ext uri="{FF2B5EF4-FFF2-40B4-BE49-F238E27FC236}">
                    <a16:creationId xmlns:a16="http://schemas.microsoft.com/office/drawing/2014/main" id="{DBCA85D7-3A07-43C8-8F48-8B38D85FB84B}"/>
                  </a:ext>
                </a:extLst>
              </p:cNvPr>
              <p:cNvSpPr/>
              <p:nvPr/>
            </p:nvSpPr>
            <p:spPr>
              <a:xfrm>
                <a:off x="4518747" y="2402646"/>
                <a:ext cx="781473" cy="310573"/>
              </a:xfrm>
              <a:custGeom>
                <a:avLst/>
                <a:gdLst/>
                <a:ahLst/>
                <a:cxnLst/>
                <a:rect l="l" t="t" r="r" b="b"/>
                <a:pathLst>
                  <a:path w="30592" h="9417" extrusionOk="0">
                    <a:moveTo>
                      <a:pt x="25842" y="5922"/>
                    </a:moveTo>
                    <a:cubicBezTo>
                      <a:pt x="24000" y="4039"/>
                      <a:pt x="23917" y="1"/>
                      <a:pt x="23917" y="1"/>
                    </a:cubicBezTo>
                    <a:lnTo>
                      <a:pt x="15610" y="1"/>
                    </a:lnTo>
                    <a:lnTo>
                      <a:pt x="14982" y="1"/>
                    </a:lnTo>
                    <a:lnTo>
                      <a:pt x="6676" y="1"/>
                    </a:lnTo>
                    <a:cubicBezTo>
                      <a:pt x="6676" y="1"/>
                      <a:pt x="6592" y="4039"/>
                      <a:pt x="4751" y="5922"/>
                    </a:cubicBezTo>
                    <a:cubicBezTo>
                      <a:pt x="2909" y="7805"/>
                      <a:pt x="1" y="9417"/>
                      <a:pt x="5023" y="9417"/>
                    </a:cubicBezTo>
                    <a:lnTo>
                      <a:pt x="14982" y="9417"/>
                    </a:lnTo>
                    <a:lnTo>
                      <a:pt x="15610" y="9417"/>
                    </a:lnTo>
                    <a:lnTo>
                      <a:pt x="25570" y="9417"/>
                    </a:lnTo>
                    <a:cubicBezTo>
                      <a:pt x="30591" y="9417"/>
                      <a:pt x="27704" y="7805"/>
                      <a:pt x="25842" y="59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44;p57">
                <a:extLst>
                  <a:ext uri="{FF2B5EF4-FFF2-40B4-BE49-F238E27FC236}">
                    <a16:creationId xmlns:a16="http://schemas.microsoft.com/office/drawing/2014/main" id="{A219046B-6E2A-4A54-98CC-F694D92C53E8}"/>
                  </a:ext>
                </a:extLst>
              </p:cNvPr>
              <p:cNvSpPr/>
              <p:nvPr/>
            </p:nvSpPr>
            <p:spPr>
              <a:xfrm>
                <a:off x="3852100" y="2219575"/>
                <a:ext cx="2111725" cy="183100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7324" extrusionOk="0">
                    <a:moveTo>
                      <a:pt x="0" y="4855"/>
                    </a:moveTo>
                    <a:cubicBezTo>
                      <a:pt x="0" y="6236"/>
                      <a:pt x="1298" y="7324"/>
                      <a:pt x="2679" y="7324"/>
                    </a:cubicBezTo>
                    <a:lnTo>
                      <a:pt x="41659" y="7324"/>
                    </a:lnTo>
                    <a:lnTo>
                      <a:pt x="42998" y="7324"/>
                    </a:lnTo>
                    <a:lnTo>
                      <a:pt x="81979" y="7324"/>
                    </a:lnTo>
                    <a:cubicBezTo>
                      <a:pt x="83360" y="7324"/>
                      <a:pt x="84469" y="6236"/>
                      <a:pt x="84469" y="4855"/>
                    </a:cubicBezTo>
                    <a:lnTo>
                      <a:pt x="8446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274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45;p57">
                <a:extLst>
                  <a:ext uri="{FF2B5EF4-FFF2-40B4-BE49-F238E27FC236}">
                    <a16:creationId xmlns:a16="http://schemas.microsoft.com/office/drawing/2014/main" id="{285DECA4-F572-4067-9281-E75A66EFAC3C}"/>
                  </a:ext>
                </a:extLst>
              </p:cNvPr>
              <p:cNvSpPr/>
              <p:nvPr/>
            </p:nvSpPr>
            <p:spPr>
              <a:xfrm>
                <a:off x="3852100" y="957350"/>
                <a:ext cx="2111725" cy="1262250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50490" extrusionOk="0">
                    <a:moveTo>
                      <a:pt x="80807" y="3140"/>
                    </a:moveTo>
                    <a:lnTo>
                      <a:pt x="80807" y="46828"/>
                    </a:lnTo>
                    <a:lnTo>
                      <a:pt x="3662" y="46828"/>
                    </a:lnTo>
                    <a:lnTo>
                      <a:pt x="3662" y="3140"/>
                    </a:lnTo>
                    <a:close/>
                    <a:moveTo>
                      <a:pt x="2679" y="1"/>
                    </a:moveTo>
                    <a:cubicBezTo>
                      <a:pt x="1298" y="1"/>
                      <a:pt x="0" y="984"/>
                      <a:pt x="0" y="2386"/>
                    </a:cubicBezTo>
                    <a:lnTo>
                      <a:pt x="0" y="50490"/>
                    </a:lnTo>
                    <a:lnTo>
                      <a:pt x="84469" y="50490"/>
                    </a:lnTo>
                    <a:lnTo>
                      <a:pt x="84469" y="2386"/>
                    </a:lnTo>
                    <a:cubicBezTo>
                      <a:pt x="84469" y="984"/>
                      <a:pt x="83360" y="1"/>
                      <a:pt x="81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46;p57">
                <a:extLst>
                  <a:ext uri="{FF2B5EF4-FFF2-40B4-BE49-F238E27FC236}">
                    <a16:creationId xmlns:a16="http://schemas.microsoft.com/office/drawing/2014/main" id="{43D04B78-93E4-4F73-B0E6-D85AEE49BE9F}"/>
                  </a:ext>
                </a:extLst>
              </p:cNvPr>
              <p:cNvSpPr/>
              <p:nvPr/>
            </p:nvSpPr>
            <p:spPr>
              <a:xfrm>
                <a:off x="3852100" y="2219575"/>
                <a:ext cx="2111725" cy="288156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7324" extrusionOk="0">
                    <a:moveTo>
                      <a:pt x="0" y="4562"/>
                    </a:moveTo>
                    <a:cubicBezTo>
                      <a:pt x="0" y="5964"/>
                      <a:pt x="1298" y="7324"/>
                      <a:pt x="2679" y="7324"/>
                    </a:cubicBezTo>
                    <a:lnTo>
                      <a:pt x="41659" y="7324"/>
                    </a:lnTo>
                    <a:lnTo>
                      <a:pt x="42998" y="7324"/>
                    </a:lnTo>
                    <a:lnTo>
                      <a:pt x="81979" y="7324"/>
                    </a:lnTo>
                    <a:cubicBezTo>
                      <a:pt x="83360" y="7324"/>
                      <a:pt x="84469" y="5964"/>
                      <a:pt x="84469" y="4562"/>
                    </a:cubicBezTo>
                    <a:lnTo>
                      <a:pt x="8446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" name="Google Shape;1935;p36">
            <a:extLst>
              <a:ext uri="{FF2B5EF4-FFF2-40B4-BE49-F238E27FC236}">
                <a16:creationId xmlns:a16="http://schemas.microsoft.com/office/drawing/2014/main" id="{73A04A64-3A12-44F9-9C5D-93F278785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7639" y="409228"/>
            <a:ext cx="3197125" cy="706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Penhwang</a:t>
            </a:r>
            <a:endParaRPr sz="7000" dirty="0"/>
          </a:p>
        </p:txBody>
      </p:sp>
      <p:sp>
        <p:nvSpPr>
          <p:cNvPr id="236" name="Google Shape;1935;p36">
            <a:extLst>
              <a:ext uri="{FF2B5EF4-FFF2-40B4-BE49-F238E27FC236}">
                <a16:creationId xmlns:a16="http://schemas.microsoft.com/office/drawing/2014/main" id="{9D6A4731-D020-40A6-A261-9EEC7ADB0ABF}"/>
              </a:ext>
            </a:extLst>
          </p:cNvPr>
          <p:cNvSpPr txBox="1">
            <a:spLocks/>
          </p:cNvSpPr>
          <p:nvPr/>
        </p:nvSpPr>
        <p:spPr>
          <a:xfrm>
            <a:off x="3077208" y="2531098"/>
            <a:ext cx="1600942" cy="70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-US" sz="5400" dirty="0"/>
              <a:t>&amp;</a:t>
            </a:r>
            <a:endParaRPr lang="en-US" sz="7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C7627B-73E4-4355-8B9B-B3652FA7F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6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5506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5" grpId="0" animBg="1"/>
      <p:bldP spid="146" grpId="0"/>
      <p:bldP spid="2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1875">
            <a:off x="5625183" y="2624155"/>
            <a:ext cx="3297193" cy="257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3" name="Google Shape;263;p36"/>
          <p:cNvSpPr/>
          <p:nvPr/>
        </p:nvSpPr>
        <p:spPr>
          <a:xfrm>
            <a:off x="1285822" y="1267748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4"/>
          </p:nvPr>
        </p:nvSpPr>
        <p:spPr>
          <a:xfrm rot="232492">
            <a:off x="6817462" y="2945253"/>
            <a:ext cx="1019797" cy="372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2"/>
                </a:solidFill>
                <a:latin typeface="Boogaloo" panose="020B0604020202020204" charset="0"/>
                <a:ea typeface="Anonymous Pro"/>
                <a:cs typeface="Anonymous Pro"/>
                <a:sym typeface="Anonymous Pro"/>
              </a:rPr>
              <a:t>To do lists</a:t>
            </a:r>
            <a:endParaRPr sz="1600" dirty="0">
              <a:solidFill>
                <a:schemeClr val="dk2"/>
              </a:solidFill>
              <a:latin typeface="Boogaloo" panose="020B0604020202020204" charset="0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1332846" y="1199315"/>
            <a:ext cx="401886" cy="298579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1754287" y="1195668"/>
            <a:ext cx="1873492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Dashboard </a:t>
            </a:r>
            <a:r>
              <a:rPr lang="en-US" sz="2400">
                <a:latin typeface="Boogaloo" panose="020B0604020202020204" charset="0"/>
              </a:rPr>
              <a:t>page</a:t>
            </a:r>
            <a:endParaRPr>
              <a:latin typeface="Boogaloo" panose="020B0604020202020204" charset="0"/>
            </a:endParaRPr>
          </a:p>
        </p:txBody>
      </p:sp>
      <p:sp>
        <p:nvSpPr>
          <p:cNvPr id="282" name="Google Shape;282;p36"/>
          <p:cNvSpPr/>
          <p:nvPr/>
        </p:nvSpPr>
        <p:spPr>
          <a:xfrm rot="180688">
            <a:off x="6138905" y="3496835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785A94B-E9A8-4FC1-A747-ADDBF55D8495}"/>
              </a:ext>
            </a:extLst>
          </p:cNvPr>
          <p:cNvGrpSpPr/>
          <p:nvPr/>
        </p:nvGrpSpPr>
        <p:grpSpPr>
          <a:xfrm>
            <a:off x="5229050" y="492714"/>
            <a:ext cx="2739471" cy="2277835"/>
            <a:chOff x="287316" y="164340"/>
            <a:chExt cx="2425665" cy="201691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72A29DE-77C0-49FD-A086-792CE01B7AD5}"/>
                </a:ext>
              </a:extLst>
            </p:cNvPr>
            <p:cNvSpPr/>
            <p:nvPr/>
          </p:nvSpPr>
          <p:spPr>
            <a:xfrm>
              <a:off x="336913" y="220816"/>
              <a:ext cx="2341584" cy="13006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2" name="Google Shape;1699;p33">
              <a:extLst>
                <a:ext uri="{FF2B5EF4-FFF2-40B4-BE49-F238E27FC236}">
                  <a16:creationId xmlns:a16="http://schemas.microsoft.com/office/drawing/2014/main" id="{FD592A1A-FAAD-43E0-82DF-72FC1BE7059E}"/>
                </a:ext>
              </a:extLst>
            </p:cNvPr>
            <p:cNvGrpSpPr/>
            <p:nvPr/>
          </p:nvGrpSpPr>
          <p:grpSpPr>
            <a:xfrm>
              <a:off x="978540" y="353711"/>
              <a:ext cx="1066077" cy="1570746"/>
              <a:chOff x="1982800" y="238550"/>
              <a:chExt cx="3509000" cy="5170125"/>
            </a:xfrm>
          </p:grpSpPr>
          <p:sp>
            <p:nvSpPr>
              <p:cNvPr id="128" name="Google Shape;1700;p33">
                <a:extLst>
                  <a:ext uri="{FF2B5EF4-FFF2-40B4-BE49-F238E27FC236}">
                    <a16:creationId xmlns:a16="http://schemas.microsoft.com/office/drawing/2014/main" id="{75D0557A-265B-43EE-86BA-3F674BF3BCF8}"/>
                  </a:ext>
                </a:extLst>
              </p:cNvPr>
              <p:cNvSpPr/>
              <p:nvPr/>
            </p:nvSpPr>
            <p:spPr>
              <a:xfrm>
                <a:off x="2054750" y="2643100"/>
                <a:ext cx="3437050" cy="2520475"/>
              </a:xfrm>
              <a:custGeom>
                <a:avLst/>
                <a:gdLst/>
                <a:ahLst/>
                <a:cxnLst/>
                <a:rect l="l" t="t" r="r" b="b"/>
                <a:pathLst>
                  <a:path w="137482" h="100819" extrusionOk="0">
                    <a:moveTo>
                      <a:pt x="83790" y="1"/>
                    </a:moveTo>
                    <a:cubicBezTo>
                      <a:pt x="36086" y="1"/>
                      <a:pt x="32377" y="44820"/>
                      <a:pt x="32377" y="44820"/>
                    </a:cubicBezTo>
                    <a:cubicBezTo>
                      <a:pt x="32377" y="44820"/>
                      <a:pt x="24574" y="36248"/>
                      <a:pt x="17277" y="36248"/>
                    </a:cubicBezTo>
                    <a:cubicBezTo>
                      <a:pt x="15461" y="36248"/>
                      <a:pt x="13677" y="36779"/>
                      <a:pt x="12052" y="38105"/>
                    </a:cubicBezTo>
                    <a:cubicBezTo>
                      <a:pt x="1" y="47938"/>
                      <a:pt x="22065" y="89188"/>
                      <a:pt x="22065" y="89188"/>
                    </a:cubicBezTo>
                    <a:cubicBezTo>
                      <a:pt x="22065" y="89188"/>
                      <a:pt x="10493" y="89488"/>
                      <a:pt x="14570" y="96743"/>
                    </a:cubicBezTo>
                    <a:cubicBezTo>
                      <a:pt x="16182" y="99630"/>
                      <a:pt x="35338" y="100818"/>
                      <a:pt x="57869" y="100818"/>
                    </a:cubicBezTo>
                    <a:cubicBezTo>
                      <a:pt x="91482" y="100818"/>
                      <a:pt x="132604" y="98174"/>
                      <a:pt x="134184" y="94584"/>
                    </a:cubicBezTo>
                    <a:cubicBezTo>
                      <a:pt x="137481" y="87210"/>
                      <a:pt x="126210" y="85591"/>
                      <a:pt x="126210" y="85591"/>
                    </a:cubicBezTo>
                    <a:cubicBezTo>
                      <a:pt x="135023" y="69223"/>
                      <a:pt x="136642" y="41163"/>
                      <a:pt x="125610" y="34867"/>
                    </a:cubicBezTo>
                    <a:cubicBezTo>
                      <a:pt x="124435" y="34205"/>
                      <a:pt x="123293" y="33922"/>
                      <a:pt x="122199" y="33922"/>
                    </a:cubicBezTo>
                    <a:cubicBezTo>
                      <a:pt x="115868" y="33922"/>
                      <a:pt x="111160" y="43381"/>
                      <a:pt x="111160" y="43381"/>
                    </a:cubicBezTo>
                    <a:cubicBezTo>
                      <a:pt x="109122" y="25094"/>
                      <a:pt x="93473" y="572"/>
                      <a:pt x="93473" y="572"/>
                    </a:cubicBezTo>
                    <a:cubicBezTo>
                      <a:pt x="90059" y="183"/>
                      <a:pt x="86835" y="1"/>
                      <a:pt x="837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01;p33">
                <a:extLst>
                  <a:ext uri="{FF2B5EF4-FFF2-40B4-BE49-F238E27FC236}">
                    <a16:creationId xmlns:a16="http://schemas.microsoft.com/office/drawing/2014/main" id="{38DF0AAD-D96D-4BD4-BCB9-7AF4737D35CD}"/>
                  </a:ext>
                </a:extLst>
              </p:cNvPr>
              <p:cNvSpPr/>
              <p:nvPr/>
            </p:nvSpPr>
            <p:spPr>
              <a:xfrm>
                <a:off x="2392000" y="4100325"/>
                <a:ext cx="3048825" cy="1063250"/>
              </a:xfrm>
              <a:custGeom>
                <a:avLst/>
                <a:gdLst/>
                <a:ahLst/>
                <a:cxnLst/>
                <a:rect l="l" t="t" r="r" b="b"/>
                <a:pathLst>
                  <a:path w="121953" h="42530" extrusionOk="0">
                    <a:moveTo>
                      <a:pt x="80911" y="0"/>
                    </a:moveTo>
                    <a:cubicBezTo>
                      <a:pt x="79378" y="0"/>
                      <a:pt x="78007" y="1458"/>
                      <a:pt x="76985" y="2480"/>
                    </a:cubicBezTo>
                    <a:cubicBezTo>
                      <a:pt x="73928" y="5478"/>
                      <a:pt x="71829" y="9255"/>
                      <a:pt x="68711" y="12193"/>
                    </a:cubicBezTo>
                    <a:cubicBezTo>
                      <a:pt x="66441" y="14413"/>
                      <a:pt x="63363" y="16846"/>
                      <a:pt x="60015" y="16846"/>
                    </a:cubicBezTo>
                    <a:cubicBezTo>
                      <a:pt x="59384" y="16846"/>
                      <a:pt x="58745" y="16759"/>
                      <a:pt x="58099" y="16570"/>
                    </a:cubicBezTo>
                    <a:cubicBezTo>
                      <a:pt x="56240" y="16090"/>
                      <a:pt x="53602" y="14111"/>
                      <a:pt x="53123" y="12193"/>
                    </a:cubicBezTo>
                    <a:lnTo>
                      <a:pt x="53123" y="12193"/>
                    </a:lnTo>
                    <a:cubicBezTo>
                      <a:pt x="52091" y="14371"/>
                      <a:pt x="54348" y="32998"/>
                      <a:pt x="49043" y="32998"/>
                    </a:cubicBezTo>
                    <a:cubicBezTo>
                      <a:pt x="48800" y="32998"/>
                      <a:pt x="48541" y="32959"/>
                      <a:pt x="48266" y="32878"/>
                    </a:cubicBezTo>
                    <a:cubicBezTo>
                      <a:pt x="42210" y="31079"/>
                      <a:pt x="44429" y="9914"/>
                      <a:pt x="44429" y="9914"/>
                    </a:cubicBezTo>
                    <a:lnTo>
                      <a:pt x="40891" y="7156"/>
                    </a:lnTo>
                    <a:lnTo>
                      <a:pt x="17988" y="29820"/>
                    </a:lnTo>
                    <a:cubicBezTo>
                      <a:pt x="17988" y="29820"/>
                      <a:pt x="20566" y="36176"/>
                      <a:pt x="12652" y="37255"/>
                    </a:cubicBezTo>
                    <a:cubicBezTo>
                      <a:pt x="11977" y="37340"/>
                      <a:pt x="11303" y="37379"/>
                      <a:pt x="10635" y="37379"/>
                    </a:cubicBezTo>
                    <a:cubicBezTo>
                      <a:pt x="6617" y="37379"/>
                      <a:pt x="2820" y="35962"/>
                      <a:pt x="301" y="34677"/>
                    </a:cubicBezTo>
                    <a:lnTo>
                      <a:pt x="301" y="34677"/>
                    </a:lnTo>
                    <a:cubicBezTo>
                      <a:pt x="1" y="35696"/>
                      <a:pt x="181" y="36955"/>
                      <a:pt x="1020" y="38454"/>
                    </a:cubicBezTo>
                    <a:cubicBezTo>
                      <a:pt x="2656" y="41341"/>
                      <a:pt x="21827" y="42529"/>
                      <a:pt x="44366" y="42529"/>
                    </a:cubicBezTo>
                    <a:cubicBezTo>
                      <a:pt x="77992" y="42529"/>
                      <a:pt x="119114" y="39885"/>
                      <a:pt x="120694" y="36295"/>
                    </a:cubicBezTo>
                    <a:cubicBezTo>
                      <a:pt x="121953" y="33477"/>
                      <a:pt x="121114" y="31499"/>
                      <a:pt x="119555" y="30120"/>
                    </a:cubicBezTo>
                    <a:cubicBezTo>
                      <a:pt x="119375" y="30899"/>
                      <a:pt x="119075" y="31739"/>
                      <a:pt x="118835" y="32638"/>
                    </a:cubicBezTo>
                    <a:cubicBezTo>
                      <a:pt x="117906" y="35531"/>
                      <a:pt x="108508" y="37042"/>
                      <a:pt x="99933" y="37042"/>
                    </a:cubicBezTo>
                    <a:cubicBezTo>
                      <a:pt x="94115" y="37042"/>
                      <a:pt x="88676" y="36346"/>
                      <a:pt x="86519" y="34916"/>
                    </a:cubicBezTo>
                    <a:cubicBezTo>
                      <a:pt x="83341" y="32818"/>
                      <a:pt x="83641" y="26043"/>
                      <a:pt x="83581" y="22745"/>
                    </a:cubicBezTo>
                    <a:cubicBezTo>
                      <a:pt x="83521" y="19448"/>
                      <a:pt x="83581" y="16150"/>
                      <a:pt x="83820" y="12852"/>
                    </a:cubicBezTo>
                    <a:cubicBezTo>
                      <a:pt x="83940" y="10094"/>
                      <a:pt x="84600" y="7096"/>
                      <a:pt x="84360" y="4338"/>
                    </a:cubicBezTo>
                    <a:cubicBezTo>
                      <a:pt x="84240" y="2719"/>
                      <a:pt x="83401" y="681"/>
                      <a:pt x="81722" y="141"/>
                    </a:cubicBezTo>
                    <a:cubicBezTo>
                      <a:pt x="81447" y="44"/>
                      <a:pt x="81177" y="0"/>
                      <a:pt x="80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02;p33">
                <a:extLst>
                  <a:ext uri="{FF2B5EF4-FFF2-40B4-BE49-F238E27FC236}">
                    <a16:creationId xmlns:a16="http://schemas.microsoft.com/office/drawing/2014/main" id="{45DA7CDF-8AC7-41EF-B2D3-7849F2C18767}"/>
                  </a:ext>
                </a:extLst>
              </p:cNvPr>
              <p:cNvSpPr/>
              <p:nvPr/>
            </p:nvSpPr>
            <p:spPr>
              <a:xfrm>
                <a:off x="3869950" y="2745825"/>
                <a:ext cx="1602350" cy="2117400"/>
              </a:xfrm>
              <a:custGeom>
                <a:avLst/>
                <a:gdLst/>
                <a:ahLst/>
                <a:cxnLst/>
                <a:rect l="l" t="t" r="r" b="b"/>
                <a:pathLst>
                  <a:path w="64094" h="84696" extrusionOk="0">
                    <a:moveTo>
                      <a:pt x="53664" y="81538"/>
                    </a:moveTo>
                    <a:cubicBezTo>
                      <a:pt x="53663" y="81539"/>
                      <a:pt x="53662" y="81541"/>
                      <a:pt x="53662" y="81542"/>
                    </a:cubicBezTo>
                    <a:lnTo>
                      <a:pt x="54021" y="81602"/>
                    </a:lnTo>
                    <a:cubicBezTo>
                      <a:pt x="53902" y="81579"/>
                      <a:pt x="53783" y="81558"/>
                      <a:pt x="53664" y="81538"/>
                    </a:cubicBezTo>
                    <a:close/>
                    <a:moveTo>
                      <a:pt x="23024" y="0"/>
                    </a:moveTo>
                    <a:cubicBezTo>
                      <a:pt x="20565" y="3058"/>
                      <a:pt x="16968" y="5097"/>
                      <a:pt x="13071" y="5636"/>
                    </a:cubicBezTo>
                    <a:cubicBezTo>
                      <a:pt x="2279" y="7495"/>
                      <a:pt x="8454" y="15649"/>
                      <a:pt x="4257" y="22964"/>
                    </a:cubicBezTo>
                    <a:cubicBezTo>
                      <a:pt x="2758" y="25602"/>
                      <a:pt x="480" y="27341"/>
                      <a:pt x="180" y="30458"/>
                    </a:cubicBezTo>
                    <a:cubicBezTo>
                      <a:pt x="0" y="31957"/>
                      <a:pt x="180" y="33396"/>
                      <a:pt x="720" y="34775"/>
                    </a:cubicBezTo>
                    <a:cubicBezTo>
                      <a:pt x="1319" y="36334"/>
                      <a:pt x="2099" y="37833"/>
                      <a:pt x="3058" y="39212"/>
                    </a:cubicBezTo>
                    <a:cubicBezTo>
                      <a:pt x="4437" y="41311"/>
                      <a:pt x="4377" y="43589"/>
                      <a:pt x="5336" y="45867"/>
                    </a:cubicBezTo>
                    <a:cubicBezTo>
                      <a:pt x="6356" y="48446"/>
                      <a:pt x="8394" y="50484"/>
                      <a:pt x="9533" y="53002"/>
                    </a:cubicBezTo>
                    <a:cubicBezTo>
                      <a:pt x="10751" y="55553"/>
                      <a:pt x="7821" y="75980"/>
                      <a:pt x="14614" y="75980"/>
                    </a:cubicBezTo>
                    <a:cubicBezTo>
                      <a:pt x="14847" y="75980"/>
                      <a:pt x="15092" y="75956"/>
                      <a:pt x="15349" y="75906"/>
                    </a:cubicBezTo>
                    <a:cubicBezTo>
                      <a:pt x="19726" y="75066"/>
                      <a:pt x="17987" y="65353"/>
                      <a:pt x="18227" y="62416"/>
                    </a:cubicBezTo>
                    <a:lnTo>
                      <a:pt x="18227" y="62416"/>
                    </a:lnTo>
                    <a:cubicBezTo>
                      <a:pt x="22364" y="65773"/>
                      <a:pt x="19246" y="72428"/>
                      <a:pt x="20446" y="76925"/>
                    </a:cubicBezTo>
                    <a:cubicBezTo>
                      <a:pt x="21345" y="80163"/>
                      <a:pt x="24643" y="83760"/>
                      <a:pt x="28000" y="84420"/>
                    </a:cubicBezTo>
                    <a:cubicBezTo>
                      <a:pt x="29033" y="84612"/>
                      <a:pt x="30064" y="84695"/>
                      <a:pt x="31092" y="84695"/>
                    </a:cubicBezTo>
                    <a:cubicBezTo>
                      <a:pt x="37659" y="84695"/>
                      <a:pt x="44155" y="81307"/>
                      <a:pt x="50790" y="81307"/>
                    </a:cubicBezTo>
                    <a:cubicBezTo>
                      <a:pt x="51745" y="81307"/>
                      <a:pt x="52703" y="81377"/>
                      <a:pt x="53664" y="81538"/>
                    </a:cubicBezTo>
                    <a:lnTo>
                      <a:pt x="53664" y="81538"/>
                    </a:lnTo>
                    <a:cubicBezTo>
                      <a:pt x="62475" y="65109"/>
                      <a:pt x="64093" y="37113"/>
                      <a:pt x="53062" y="30818"/>
                    </a:cubicBezTo>
                    <a:cubicBezTo>
                      <a:pt x="51874" y="30139"/>
                      <a:pt x="50719" y="29850"/>
                      <a:pt x="49613" y="29850"/>
                    </a:cubicBezTo>
                    <a:cubicBezTo>
                      <a:pt x="43302" y="29850"/>
                      <a:pt x="38612" y="39272"/>
                      <a:pt x="38612" y="39272"/>
                    </a:cubicBezTo>
                    <a:cubicBezTo>
                      <a:pt x="36994" y="25182"/>
                      <a:pt x="27401" y="7375"/>
                      <a:pt x="2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03;p33">
                <a:extLst>
                  <a:ext uri="{FF2B5EF4-FFF2-40B4-BE49-F238E27FC236}">
                    <a16:creationId xmlns:a16="http://schemas.microsoft.com/office/drawing/2014/main" id="{A0BC2F8C-D4C3-4E6F-B11E-FA2F557D49F1}"/>
                  </a:ext>
                </a:extLst>
              </p:cNvPr>
              <p:cNvSpPr/>
              <p:nvPr/>
            </p:nvSpPr>
            <p:spPr>
              <a:xfrm>
                <a:off x="3869950" y="3253950"/>
                <a:ext cx="1510925" cy="1609275"/>
              </a:xfrm>
              <a:custGeom>
                <a:avLst/>
                <a:gdLst/>
                <a:ahLst/>
                <a:cxnLst/>
                <a:rect l="l" t="t" r="r" b="b"/>
                <a:pathLst>
                  <a:path w="60437" h="64371" extrusionOk="0">
                    <a:moveTo>
                      <a:pt x="18527" y="1"/>
                    </a:moveTo>
                    <a:lnTo>
                      <a:pt x="18527" y="1"/>
                    </a:lnTo>
                    <a:cubicBezTo>
                      <a:pt x="18524" y="7"/>
                      <a:pt x="18521" y="13"/>
                      <a:pt x="18519" y="19"/>
                    </a:cubicBezTo>
                    <a:lnTo>
                      <a:pt x="18519" y="19"/>
                    </a:lnTo>
                    <a:cubicBezTo>
                      <a:pt x="18521" y="13"/>
                      <a:pt x="18524" y="7"/>
                      <a:pt x="18527" y="1"/>
                    </a:cubicBezTo>
                    <a:close/>
                    <a:moveTo>
                      <a:pt x="53603" y="61155"/>
                    </a:moveTo>
                    <a:lnTo>
                      <a:pt x="53603" y="61155"/>
                    </a:lnTo>
                    <a:cubicBezTo>
                      <a:pt x="53602" y="61156"/>
                      <a:pt x="53602" y="61156"/>
                      <a:pt x="53602" y="61157"/>
                    </a:cubicBezTo>
                    <a:lnTo>
                      <a:pt x="53961" y="61217"/>
                    </a:lnTo>
                    <a:cubicBezTo>
                      <a:pt x="53842" y="61195"/>
                      <a:pt x="53722" y="61174"/>
                      <a:pt x="53603" y="61155"/>
                    </a:cubicBezTo>
                    <a:close/>
                    <a:moveTo>
                      <a:pt x="18519" y="19"/>
                    </a:moveTo>
                    <a:lnTo>
                      <a:pt x="18519" y="19"/>
                    </a:lnTo>
                    <a:cubicBezTo>
                      <a:pt x="17984" y="1213"/>
                      <a:pt x="17627" y="2526"/>
                      <a:pt x="17568" y="3898"/>
                    </a:cubicBezTo>
                    <a:cubicBezTo>
                      <a:pt x="17088" y="8814"/>
                      <a:pt x="17028" y="13731"/>
                      <a:pt x="16788" y="18707"/>
                    </a:cubicBezTo>
                    <a:cubicBezTo>
                      <a:pt x="16728" y="20866"/>
                      <a:pt x="15589" y="22904"/>
                      <a:pt x="15649" y="25063"/>
                    </a:cubicBezTo>
                    <a:cubicBezTo>
                      <a:pt x="15769" y="27341"/>
                      <a:pt x="16368" y="29440"/>
                      <a:pt x="15889" y="31778"/>
                    </a:cubicBezTo>
                    <a:cubicBezTo>
                      <a:pt x="15769" y="32318"/>
                      <a:pt x="15349" y="34236"/>
                      <a:pt x="14630" y="34356"/>
                    </a:cubicBezTo>
                    <a:cubicBezTo>
                      <a:pt x="14576" y="34364"/>
                      <a:pt x="14526" y="34368"/>
                      <a:pt x="14478" y="34368"/>
                    </a:cubicBezTo>
                    <a:cubicBezTo>
                      <a:pt x="13446" y="34368"/>
                      <a:pt x="13610" y="32591"/>
                      <a:pt x="13610" y="32018"/>
                    </a:cubicBezTo>
                    <a:cubicBezTo>
                      <a:pt x="13610" y="29799"/>
                      <a:pt x="11752" y="28600"/>
                      <a:pt x="11212" y="26442"/>
                    </a:cubicBezTo>
                    <a:cubicBezTo>
                      <a:pt x="10553" y="23864"/>
                      <a:pt x="9054" y="21525"/>
                      <a:pt x="7015" y="19786"/>
                    </a:cubicBezTo>
                    <a:cubicBezTo>
                      <a:pt x="5516" y="18647"/>
                      <a:pt x="4077" y="17868"/>
                      <a:pt x="2938" y="16309"/>
                    </a:cubicBezTo>
                    <a:cubicBezTo>
                      <a:pt x="1979" y="14930"/>
                      <a:pt x="840" y="13731"/>
                      <a:pt x="240" y="12172"/>
                    </a:cubicBezTo>
                    <a:lnTo>
                      <a:pt x="240" y="12172"/>
                    </a:lnTo>
                    <a:cubicBezTo>
                      <a:pt x="0" y="12891"/>
                      <a:pt x="480" y="13731"/>
                      <a:pt x="720" y="14450"/>
                    </a:cubicBezTo>
                    <a:cubicBezTo>
                      <a:pt x="1319" y="16009"/>
                      <a:pt x="2159" y="17508"/>
                      <a:pt x="3058" y="18887"/>
                    </a:cubicBezTo>
                    <a:cubicBezTo>
                      <a:pt x="4437" y="20986"/>
                      <a:pt x="4437" y="23264"/>
                      <a:pt x="5336" y="25542"/>
                    </a:cubicBezTo>
                    <a:cubicBezTo>
                      <a:pt x="6356" y="28121"/>
                      <a:pt x="8394" y="30159"/>
                      <a:pt x="9593" y="32677"/>
                    </a:cubicBezTo>
                    <a:cubicBezTo>
                      <a:pt x="10753" y="35228"/>
                      <a:pt x="7821" y="55655"/>
                      <a:pt x="14614" y="55655"/>
                    </a:cubicBezTo>
                    <a:cubicBezTo>
                      <a:pt x="14847" y="55655"/>
                      <a:pt x="15092" y="55631"/>
                      <a:pt x="15349" y="55581"/>
                    </a:cubicBezTo>
                    <a:cubicBezTo>
                      <a:pt x="19726" y="54741"/>
                      <a:pt x="17987" y="45028"/>
                      <a:pt x="18227" y="42091"/>
                    </a:cubicBezTo>
                    <a:lnTo>
                      <a:pt x="18227" y="42091"/>
                    </a:lnTo>
                    <a:cubicBezTo>
                      <a:pt x="22424" y="45448"/>
                      <a:pt x="19246" y="52103"/>
                      <a:pt x="20505" y="56600"/>
                    </a:cubicBezTo>
                    <a:cubicBezTo>
                      <a:pt x="21345" y="59838"/>
                      <a:pt x="24702" y="63435"/>
                      <a:pt x="28000" y="64095"/>
                    </a:cubicBezTo>
                    <a:cubicBezTo>
                      <a:pt x="29025" y="64287"/>
                      <a:pt x="30049" y="64370"/>
                      <a:pt x="31072" y="64370"/>
                    </a:cubicBezTo>
                    <a:cubicBezTo>
                      <a:pt x="37638" y="64370"/>
                      <a:pt x="44163" y="60941"/>
                      <a:pt x="50833" y="60941"/>
                    </a:cubicBezTo>
                    <a:cubicBezTo>
                      <a:pt x="51754" y="60941"/>
                      <a:pt x="52676" y="61007"/>
                      <a:pt x="53603" y="61155"/>
                    </a:cubicBezTo>
                    <a:lnTo>
                      <a:pt x="53603" y="61155"/>
                    </a:lnTo>
                    <a:cubicBezTo>
                      <a:pt x="57199" y="54440"/>
                      <a:pt x="59597" y="45747"/>
                      <a:pt x="60437" y="37414"/>
                    </a:cubicBezTo>
                    <a:lnTo>
                      <a:pt x="60437" y="37414"/>
                    </a:lnTo>
                    <a:cubicBezTo>
                      <a:pt x="57694" y="43886"/>
                      <a:pt x="52694" y="51160"/>
                      <a:pt x="44473" y="51160"/>
                    </a:cubicBezTo>
                    <a:cubicBezTo>
                      <a:pt x="43707" y="51160"/>
                      <a:pt x="42913" y="51097"/>
                      <a:pt x="42090" y="50964"/>
                    </a:cubicBezTo>
                    <a:cubicBezTo>
                      <a:pt x="30039" y="49046"/>
                      <a:pt x="38373" y="25123"/>
                      <a:pt x="44009" y="11872"/>
                    </a:cubicBezTo>
                    <a:lnTo>
                      <a:pt x="44009" y="11872"/>
                    </a:lnTo>
                    <a:cubicBezTo>
                      <a:pt x="41790" y="13851"/>
                      <a:pt x="39931" y="16249"/>
                      <a:pt x="38552" y="18947"/>
                    </a:cubicBezTo>
                    <a:cubicBezTo>
                      <a:pt x="38193" y="15949"/>
                      <a:pt x="37593" y="13011"/>
                      <a:pt x="36754" y="10073"/>
                    </a:cubicBezTo>
                    <a:cubicBezTo>
                      <a:pt x="34895" y="15949"/>
                      <a:pt x="31538" y="24403"/>
                      <a:pt x="27221" y="25602"/>
                    </a:cubicBezTo>
                    <a:cubicBezTo>
                      <a:pt x="26947" y="25682"/>
                      <a:pt x="26683" y="25720"/>
                      <a:pt x="26429" y="25720"/>
                    </a:cubicBezTo>
                    <a:cubicBezTo>
                      <a:pt x="23076" y="25720"/>
                      <a:pt x="21478" y="19134"/>
                      <a:pt x="20865" y="16849"/>
                    </a:cubicBezTo>
                    <a:cubicBezTo>
                      <a:pt x="20206" y="14210"/>
                      <a:pt x="19666" y="11512"/>
                      <a:pt x="19246" y="8814"/>
                    </a:cubicBezTo>
                    <a:cubicBezTo>
                      <a:pt x="19067" y="7615"/>
                      <a:pt x="19007" y="6356"/>
                      <a:pt x="19067" y="5157"/>
                    </a:cubicBezTo>
                    <a:cubicBezTo>
                      <a:pt x="19067" y="3966"/>
                      <a:pt x="18120" y="941"/>
                      <a:pt x="18519" y="19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04;p33">
                <a:extLst>
                  <a:ext uri="{FF2B5EF4-FFF2-40B4-BE49-F238E27FC236}">
                    <a16:creationId xmlns:a16="http://schemas.microsoft.com/office/drawing/2014/main" id="{1385DEF3-20F7-4222-B957-CA7419623C50}"/>
                  </a:ext>
                </a:extLst>
              </p:cNvPr>
              <p:cNvSpPr/>
              <p:nvPr/>
            </p:nvSpPr>
            <p:spPr>
              <a:xfrm>
                <a:off x="2080186" y="3541494"/>
                <a:ext cx="1277253" cy="1397068"/>
              </a:xfrm>
              <a:custGeom>
                <a:avLst/>
                <a:gdLst/>
                <a:ahLst/>
                <a:cxnLst/>
                <a:rect l="l" t="t" r="r" b="b"/>
                <a:pathLst>
                  <a:path w="51085" h="55566" extrusionOk="0">
                    <a:moveTo>
                      <a:pt x="16239" y="1"/>
                    </a:moveTo>
                    <a:cubicBezTo>
                      <a:pt x="14430" y="1"/>
                      <a:pt x="12652" y="530"/>
                      <a:pt x="11033" y="1852"/>
                    </a:cubicBezTo>
                    <a:cubicBezTo>
                      <a:pt x="1" y="10905"/>
                      <a:pt x="17508" y="46160"/>
                      <a:pt x="20566" y="52096"/>
                    </a:cubicBezTo>
                    <a:cubicBezTo>
                      <a:pt x="20840" y="52104"/>
                      <a:pt x="21115" y="52108"/>
                      <a:pt x="21390" y="52108"/>
                    </a:cubicBezTo>
                    <a:cubicBezTo>
                      <a:pt x="23039" y="52108"/>
                      <a:pt x="24669" y="51976"/>
                      <a:pt x="25902" y="51976"/>
                    </a:cubicBezTo>
                    <a:cubicBezTo>
                      <a:pt x="30219" y="51976"/>
                      <a:pt x="33876" y="53355"/>
                      <a:pt x="38073" y="53895"/>
                    </a:cubicBezTo>
                    <a:cubicBezTo>
                      <a:pt x="40072" y="54219"/>
                      <a:pt x="40903" y="55565"/>
                      <a:pt x="42715" y="55565"/>
                    </a:cubicBezTo>
                    <a:cubicBezTo>
                      <a:pt x="42914" y="55565"/>
                      <a:pt x="43124" y="55549"/>
                      <a:pt x="43350" y="55513"/>
                    </a:cubicBezTo>
                    <a:cubicBezTo>
                      <a:pt x="44789" y="55334"/>
                      <a:pt x="47247" y="54194"/>
                      <a:pt x="48086" y="52935"/>
                    </a:cubicBezTo>
                    <a:cubicBezTo>
                      <a:pt x="51084" y="48439"/>
                      <a:pt x="47247" y="42743"/>
                      <a:pt x="45868" y="38666"/>
                    </a:cubicBezTo>
                    <a:cubicBezTo>
                      <a:pt x="45088" y="36267"/>
                      <a:pt x="45928" y="34528"/>
                      <a:pt x="45868" y="32190"/>
                    </a:cubicBezTo>
                    <a:cubicBezTo>
                      <a:pt x="45808" y="29612"/>
                      <a:pt x="44069" y="26134"/>
                      <a:pt x="43110" y="23676"/>
                    </a:cubicBezTo>
                    <a:cubicBezTo>
                      <a:pt x="41251" y="18760"/>
                      <a:pt x="37654" y="13843"/>
                      <a:pt x="34476" y="9646"/>
                    </a:cubicBezTo>
                    <a:cubicBezTo>
                      <a:pt x="33637" y="8507"/>
                      <a:pt x="32677" y="7188"/>
                      <a:pt x="31718" y="5929"/>
                    </a:cubicBezTo>
                    <a:cubicBezTo>
                      <a:pt x="31418" y="7608"/>
                      <a:pt x="31358" y="8627"/>
                      <a:pt x="31358" y="8627"/>
                    </a:cubicBezTo>
                    <a:cubicBezTo>
                      <a:pt x="31358" y="8627"/>
                      <a:pt x="23541" y="1"/>
                      <a:pt x="16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05;p33">
                <a:extLst>
                  <a:ext uri="{FF2B5EF4-FFF2-40B4-BE49-F238E27FC236}">
                    <a16:creationId xmlns:a16="http://schemas.microsoft.com/office/drawing/2014/main" id="{3D309934-73BD-48E3-9894-CA3964D6CC56}"/>
                  </a:ext>
                </a:extLst>
              </p:cNvPr>
              <p:cNvSpPr/>
              <p:nvPr/>
            </p:nvSpPr>
            <p:spPr>
              <a:xfrm>
                <a:off x="2423502" y="3644455"/>
                <a:ext cx="933850" cy="1319692"/>
              </a:xfrm>
              <a:custGeom>
                <a:avLst/>
                <a:gdLst/>
                <a:ahLst/>
                <a:cxnLst/>
                <a:rect l="l" t="t" r="r" b="b"/>
                <a:pathLst>
                  <a:path w="37354" h="51616" extrusionOk="0">
                    <a:moveTo>
                      <a:pt x="12291" y="0"/>
                    </a:moveTo>
                    <a:cubicBezTo>
                      <a:pt x="13790" y="8814"/>
                      <a:pt x="17747" y="35975"/>
                      <a:pt x="10253" y="38673"/>
                    </a:cubicBezTo>
                    <a:cubicBezTo>
                      <a:pt x="9700" y="38876"/>
                      <a:pt x="9142" y="38972"/>
                      <a:pt x="8580" y="38972"/>
                    </a:cubicBezTo>
                    <a:cubicBezTo>
                      <a:pt x="5665" y="38972"/>
                      <a:pt x="2664" y="36405"/>
                      <a:pt x="0" y="33037"/>
                    </a:cubicBezTo>
                    <a:lnTo>
                      <a:pt x="0" y="33037"/>
                    </a:lnTo>
                    <a:cubicBezTo>
                      <a:pt x="2818" y="40172"/>
                      <a:pt x="5756" y="46047"/>
                      <a:pt x="6835" y="48146"/>
                    </a:cubicBezTo>
                    <a:cubicBezTo>
                      <a:pt x="7315" y="48176"/>
                      <a:pt x="7798" y="48187"/>
                      <a:pt x="8276" y="48187"/>
                    </a:cubicBezTo>
                    <a:cubicBezTo>
                      <a:pt x="9709" y="48187"/>
                      <a:pt x="11092" y="48086"/>
                      <a:pt x="12171" y="48086"/>
                    </a:cubicBezTo>
                    <a:cubicBezTo>
                      <a:pt x="16488" y="48086"/>
                      <a:pt x="20145" y="49405"/>
                      <a:pt x="24342" y="50005"/>
                    </a:cubicBezTo>
                    <a:cubicBezTo>
                      <a:pt x="26341" y="50275"/>
                      <a:pt x="27172" y="51615"/>
                      <a:pt x="28983" y="51615"/>
                    </a:cubicBezTo>
                    <a:cubicBezTo>
                      <a:pt x="29182" y="51615"/>
                      <a:pt x="29393" y="51599"/>
                      <a:pt x="29619" y="51563"/>
                    </a:cubicBezTo>
                    <a:cubicBezTo>
                      <a:pt x="31058" y="51384"/>
                      <a:pt x="33516" y="50184"/>
                      <a:pt x="34355" y="48985"/>
                    </a:cubicBezTo>
                    <a:cubicBezTo>
                      <a:pt x="37353" y="44489"/>
                      <a:pt x="33516" y="38793"/>
                      <a:pt x="32137" y="34716"/>
                    </a:cubicBezTo>
                    <a:cubicBezTo>
                      <a:pt x="31357" y="32317"/>
                      <a:pt x="32197" y="30578"/>
                      <a:pt x="32137" y="28240"/>
                    </a:cubicBezTo>
                    <a:cubicBezTo>
                      <a:pt x="32077" y="25662"/>
                      <a:pt x="30278" y="22184"/>
                      <a:pt x="29379" y="19726"/>
                    </a:cubicBezTo>
                    <a:cubicBezTo>
                      <a:pt x="28479" y="17508"/>
                      <a:pt x="27400" y="15409"/>
                      <a:pt x="26081" y="13371"/>
                    </a:cubicBezTo>
                    <a:cubicBezTo>
                      <a:pt x="25602" y="16309"/>
                      <a:pt x="24822" y="19906"/>
                      <a:pt x="23563" y="21105"/>
                    </a:cubicBezTo>
                    <a:cubicBezTo>
                      <a:pt x="21524" y="23204"/>
                      <a:pt x="24762" y="32377"/>
                      <a:pt x="21884" y="33936"/>
                    </a:cubicBezTo>
                    <a:cubicBezTo>
                      <a:pt x="21830" y="33964"/>
                      <a:pt x="21778" y="33977"/>
                      <a:pt x="21726" y="33977"/>
                    </a:cubicBezTo>
                    <a:cubicBezTo>
                      <a:pt x="19758" y="33977"/>
                      <a:pt x="19242" y="14344"/>
                      <a:pt x="19066" y="3478"/>
                    </a:cubicBezTo>
                    <a:cubicBezTo>
                      <a:pt x="18707" y="2998"/>
                      <a:pt x="18287" y="2519"/>
                      <a:pt x="17987" y="1979"/>
                    </a:cubicBezTo>
                    <a:cubicBezTo>
                      <a:pt x="17687" y="3658"/>
                      <a:pt x="17567" y="4677"/>
                      <a:pt x="17567" y="4677"/>
                    </a:cubicBezTo>
                    <a:cubicBezTo>
                      <a:pt x="15949" y="2938"/>
                      <a:pt x="14210" y="1379"/>
                      <a:pt x="1229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06;p33">
                <a:extLst>
                  <a:ext uri="{FF2B5EF4-FFF2-40B4-BE49-F238E27FC236}">
                    <a16:creationId xmlns:a16="http://schemas.microsoft.com/office/drawing/2014/main" id="{41A4F316-2146-4302-8E4E-72D8D09FDB2B}"/>
                  </a:ext>
                </a:extLst>
              </p:cNvPr>
              <p:cNvSpPr/>
              <p:nvPr/>
            </p:nvSpPr>
            <p:spPr>
              <a:xfrm>
                <a:off x="4883225" y="4916275"/>
                <a:ext cx="290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11632" h="5936" extrusionOk="0">
                    <a:moveTo>
                      <a:pt x="3537" y="0"/>
                    </a:moveTo>
                    <a:cubicBezTo>
                      <a:pt x="2698" y="0"/>
                      <a:pt x="1859" y="60"/>
                      <a:pt x="1079" y="240"/>
                    </a:cubicBezTo>
                    <a:cubicBezTo>
                      <a:pt x="420" y="360"/>
                      <a:pt x="0" y="540"/>
                      <a:pt x="0" y="660"/>
                    </a:cubicBezTo>
                    <a:cubicBezTo>
                      <a:pt x="60" y="780"/>
                      <a:pt x="480" y="780"/>
                      <a:pt x="1139" y="780"/>
                    </a:cubicBezTo>
                    <a:cubicBezTo>
                      <a:pt x="1859" y="780"/>
                      <a:pt x="2638" y="839"/>
                      <a:pt x="3358" y="1019"/>
                    </a:cubicBezTo>
                    <a:cubicBezTo>
                      <a:pt x="4137" y="1139"/>
                      <a:pt x="4857" y="1319"/>
                      <a:pt x="5576" y="1619"/>
                    </a:cubicBezTo>
                    <a:cubicBezTo>
                      <a:pt x="6116" y="1799"/>
                      <a:pt x="6475" y="1979"/>
                      <a:pt x="6475" y="1979"/>
                    </a:cubicBezTo>
                    <a:cubicBezTo>
                      <a:pt x="6475" y="1979"/>
                      <a:pt x="6895" y="2099"/>
                      <a:pt x="7435" y="2338"/>
                    </a:cubicBezTo>
                    <a:cubicBezTo>
                      <a:pt x="8094" y="2638"/>
                      <a:pt x="8754" y="2998"/>
                      <a:pt x="9353" y="3478"/>
                    </a:cubicBezTo>
                    <a:cubicBezTo>
                      <a:pt x="9953" y="3897"/>
                      <a:pt x="10492" y="4437"/>
                      <a:pt x="10912" y="5096"/>
                    </a:cubicBezTo>
                    <a:cubicBezTo>
                      <a:pt x="11272" y="5576"/>
                      <a:pt x="11452" y="5936"/>
                      <a:pt x="11572" y="5936"/>
                    </a:cubicBezTo>
                    <a:cubicBezTo>
                      <a:pt x="11632" y="5876"/>
                      <a:pt x="11632" y="5516"/>
                      <a:pt x="11452" y="4797"/>
                    </a:cubicBezTo>
                    <a:cubicBezTo>
                      <a:pt x="11092" y="4017"/>
                      <a:pt x="10672" y="3298"/>
                      <a:pt x="10073" y="2698"/>
                    </a:cubicBezTo>
                    <a:cubicBezTo>
                      <a:pt x="9473" y="2099"/>
                      <a:pt x="8814" y="1619"/>
                      <a:pt x="8094" y="1199"/>
                    </a:cubicBezTo>
                    <a:cubicBezTo>
                      <a:pt x="7495" y="839"/>
                      <a:pt x="7075" y="660"/>
                      <a:pt x="7075" y="660"/>
                    </a:cubicBezTo>
                    <a:cubicBezTo>
                      <a:pt x="7075" y="660"/>
                      <a:pt x="6595" y="540"/>
                      <a:pt x="5936" y="360"/>
                    </a:cubicBezTo>
                    <a:cubicBezTo>
                      <a:pt x="5156" y="180"/>
                      <a:pt x="4317" y="60"/>
                      <a:pt x="353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07;p33">
                <a:extLst>
                  <a:ext uri="{FF2B5EF4-FFF2-40B4-BE49-F238E27FC236}">
                    <a16:creationId xmlns:a16="http://schemas.microsoft.com/office/drawing/2014/main" id="{C68617E1-9D07-4B70-990A-F28C9B57E6A5}"/>
                  </a:ext>
                </a:extLst>
              </p:cNvPr>
              <p:cNvSpPr/>
              <p:nvPr/>
            </p:nvSpPr>
            <p:spPr>
              <a:xfrm>
                <a:off x="5104289" y="4822729"/>
                <a:ext cx="23985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8418" extrusionOk="0">
                    <a:moveTo>
                      <a:pt x="1835" y="1"/>
                    </a:moveTo>
                    <a:cubicBezTo>
                      <a:pt x="776" y="1"/>
                      <a:pt x="0" y="145"/>
                      <a:pt x="0" y="263"/>
                    </a:cubicBezTo>
                    <a:cubicBezTo>
                      <a:pt x="0" y="503"/>
                      <a:pt x="1799" y="623"/>
                      <a:pt x="3418" y="1102"/>
                    </a:cubicBezTo>
                    <a:cubicBezTo>
                      <a:pt x="4137" y="1342"/>
                      <a:pt x="4857" y="1642"/>
                      <a:pt x="5516" y="2062"/>
                    </a:cubicBezTo>
                    <a:cubicBezTo>
                      <a:pt x="5696" y="2182"/>
                      <a:pt x="5936" y="2301"/>
                      <a:pt x="6116" y="2481"/>
                    </a:cubicBezTo>
                    <a:lnTo>
                      <a:pt x="6356" y="2601"/>
                    </a:lnTo>
                    <a:lnTo>
                      <a:pt x="6536" y="2781"/>
                    </a:lnTo>
                    <a:cubicBezTo>
                      <a:pt x="6715" y="2901"/>
                      <a:pt x="6895" y="3081"/>
                      <a:pt x="7075" y="3261"/>
                    </a:cubicBezTo>
                    <a:cubicBezTo>
                      <a:pt x="7615" y="3740"/>
                      <a:pt x="8035" y="4400"/>
                      <a:pt x="8334" y="5059"/>
                    </a:cubicBezTo>
                    <a:cubicBezTo>
                      <a:pt x="8634" y="5779"/>
                      <a:pt x="8874" y="6558"/>
                      <a:pt x="8994" y="7278"/>
                    </a:cubicBezTo>
                    <a:cubicBezTo>
                      <a:pt x="9114" y="7937"/>
                      <a:pt x="9174" y="8417"/>
                      <a:pt x="9294" y="8417"/>
                    </a:cubicBezTo>
                    <a:cubicBezTo>
                      <a:pt x="9414" y="8417"/>
                      <a:pt x="9474" y="7937"/>
                      <a:pt x="9533" y="7278"/>
                    </a:cubicBezTo>
                    <a:cubicBezTo>
                      <a:pt x="9593" y="6379"/>
                      <a:pt x="9474" y="5539"/>
                      <a:pt x="9234" y="4700"/>
                    </a:cubicBezTo>
                    <a:cubicBezTo>
                      <a:pt x="8994" y="3860"/>
                      <a:pt x="8634" y="3081"/>
                      <a:pt x="8035" y="2361"/>
                    </a:cubicBezTo>
                    <a:cubicBezTo>
                      <a:pt x="7855" y="2122"/>
                      <a:pt x="7615" y="1942"/>
                      <a:pt x="7435" y="1762"/>
                    </a:cubicBezTo>
                    <a:lnTo>
                      <a:pt x="7195" y="1522"/>
                    </a:lnTo>
                    <a:lnTo>
                      <a:pt x="6895" y="1342"/>
                    </a:lnTo>
                    <a:cubicBezTo>
                      <a:pt x="6656" y="1162"/>
                      <a:pt x="6416" y="1042"/>
                      <a:pt x="6116" y="922"/>
                    </a:cubicBezTo>
                    <a:cubicBezTo>
                      <a:pt x="5336" y="563"/>
                      <a:pt x="4497" y="263"/>
                      <a:pt x="3658" y="143"/>
                    </a:cubicBezTo>
                    <a:cubicBezTo>
                      <a:pt x="3020" y="40"/>
                      <a:pt x="2389" y="1"/>
                      <a:pt x="183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08;p33">
                <a:extLst>
                  <a:ext uri="{FF2B5EF4-FFF2-40B4-BE49-F238E27FC236}">
                    <a16:creationId xmlns:a16="http://schemas.microsoft.com/office/drawing/2014/main" id="{F7E2891E-CD6B-419D-AFF2-FB24433A5333}"/>
                  </a:ext>
                </a:extLst>
              </p:cNvPr>
              <p:cNvSpPr/>
              <p:nvPr/>
            </p:nvSpPr>
            <p:spPr>
              <a:xfrm>
                <a:off x="5167225" y="4780643"/>
                <a:ext cx="250325" cy="209075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8363" extrusionOk="0">
                    <a:moveTo>
                      <a:pt x="1508" y="1"/>
                    </a:moveTo>
                    <a:cubicBezTo>
                      <a:pt x="649" y="1"/>
                      <a:pt x="35" y="105"/>
                      <a:pt x="0" y="209"/>
                    </a:cubicBezTo>
                    <a:cubicBezTo>
                      <a:pt x="0" y="388"/>
                      <a:pt x="1799" y="628"/>
                      <a:pt x="3418" y="1168"/>
                    </a:cubicBezTo>
                    <a:cubicBezTo>
                      <a:pt x="4137" y="1408"/>
                      <a:pt x="4857" y="1708"/>
                      <a:pt x="5516" y="2127"/>
                    </a:cubicBezTo>
                    <a:cubicBezTo>
                      <a:pt x="5696" y="2247"/>
                      <a:pt x="5876" y="2367"/>
                      <a:pt x="6116" y="2547"/>
                    </a:cubicBezTo>
                    <a:lnTo>
                      <a:pt x="6296" y="2727"/>
                    </a:lnTo>
                    <a:lnTo>
                      <a:pt x="6535" y="2907"/>
                    </a:lnTo>
                    <a:cubicBezTo>
                      <a:pt x="6715" y="3027"/>
                      <a:pt x="6895" y="3206"/>
                      <a:pt x="7075" y="3326"/>
                    </a:cubicBezTo>
                    <a:cubicBezTo>
                      <a:pt x="7615" y="3866"/>
                      <a:pt x="8094" y="4466"/>
                      <a:pt x="8394" y="5125"/>
                    </a:cubicBezTo>
                    <a:cubicBezTo>
                      <a:pt x="8754" y="5845"/>
                      <a:pt x="9054" y="6564"/>
                      <a:pt x="9293" y="7284"/>
                    </a:cubicBezTo>
                    <a:cubicBezTo>
                      <a:pt x="9413" y="7943"/>
                      <a:pt x="9593" y="8363"/>
                      <a:pt x="9653" y="8363"/>
                    </a:cubicBezTo>
                    <a:cubicBezTo>
                      <a:pt x="9833" y="8363"/>
                      <a:pt x="10013" y="6564"/>
                      <a:pt x="9353" y="4765"/>
                    </a:cubicBezTo>
                    <a:cubicBezTo>
                      <a:pt x="9054" y="3926"/>
                      <a:pt x="8574" y="3146"/>
                      <a:pt x="8034" y="2487"/>
                    </a:cubicBezTo>
                    <a:cubicBezTo>
                      <a:pt x="7854" y="2247"/>
                      <a:pt x="7615" y="2067"/>
                      <a:pt x="7435" y="1887"/>
                    </a:cubicBezTo>
                    <a:lnTo>
                      <a:pt x="7195" y="1648"/>
                    </a:lnTo>
                    <a:lnTo>
                      <a:pt x="6895" y="1468"/>
                    </a:lnTo>
                    <a:cubicBezTo>
                      <a:pt x="6655" y="1288"/>
                      <a:pt x="6415" y="1168"/>
                      <a:pt x="6116" y="1048"/>
                    </a:cubicBezTo>
                    <a:cubicBezTo>
                      <a:pt x="5336" y="628"/>
                      <a:pt x="4497" y="388"/>
                      <a:pt x="3657" y="209"/>
                    </a:cubicBezTo>
                    <a:cubicBezTo>
                      <a:pt x="2897" y="57"/>
                      <a:pt x="2137" y="1"/>
                      <a:pt x="150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09;p33">
                <a:extLst>
                  <a:ext uri="{FF2B5EF4-FFF2-40B4-BE49-F238E27FC236}">
                    <a16:creationId xmlns:a16="http://schemas.microsoft.com/office/drawing/2014/main" id="{5317BBD9-2152-4394-81B5-84FC161338A8}"/>
                  </a:ext>
                </a:extLst>
              </p:cNvPr>
              <p:cNvSpPr/>
              <p:nvPr/>
            </p:nvSpPr>
            <p:spPr>
              <a:xfrm>
                <a:off x="4791775" y="4774025"/>
                <a:ext cx="440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7628" h="3204" extrusionOk="0">
                    <a:moveTo>
                      <a:pt x="10937" y="1"/>
                    </a:moveTo>
                    <a:cubicBezTo>
                      <a:pt x="9587" y="1"/>
                      <a:pt x="8574" y="54"/>
                      <a:pt x="8574" y="54"/>
                    </a:cubicBezTo>
                    <a:cubicBezTo>
                      <a:pt x="8574" y="54"/>
                      <a:pt x="7975" y="114"/>
                      <a:pt x="7136" y="294"/>
                    </a:cubicBezTo>
                    <a:cubicBezTo>
                      <a:pt x="6116" y="474"/>
                      <a:pt x="5097" y="714"/>
                      <a:pt x="4078" y="1013"/>
                    </a:cubicBezTo>
                    <a:cubicBezTo>
                      <a:pt x="3058" y="1313"/>
                      <a:pt x="2099" y="1733"/>
                      <a:pt x="1200" y="2273"/>
                    </a:cubicBezTo>
                    <a:cubicBezTo>
                      <a:pt x="420" y="2752"/>
                      <a:pt x="1" y="3112"/>
                      <a:pt x="61" y="3172"/>
                    </a:cubicBezTo>
                    <a:cubicBezTo>
                      <a:pt x="71" y="3193"/>
                      <a:pt x="98" y="3203"/>
                      <a:pt x="138" y="3203"/>
                    </a:cubicBezTo>
                    <a:cubicBezTo>
                      <a:pt x="323" y="3203"/>
                      <a:pt x="801" y="2998"/>
                      <a:pt x="1440" y="2752"/>
                    </a:cubicBezTo>
                    <a:cubicBezTo>
                      <a:pt x="2399" y="2452"/>
                      <a:pt x="3358" y="2213"/>
                      <a:pt x="4318" y="2033"/>
                    </a:cubicBezTo>
                    <a:cubicBezTo>
                      <a:pt x="5337" y="1853"/>
                      <a:pt x="6296" y="1673"/>
                      <a:pt x="7315" y="1613"/>
                    </a:cubicBezTo>
                    <a:lnTo>
                      <a:pt x="8694" y="1493"/>
                    </a:lnTo>
                    <a:cubicBezTo>
                      <a:pt x="8694" y="1493"/>
                      <a:pt x="10853" y="1253"/>
                      <a:pt x="13131" y="1133"/>
                    </a:cubicBezTo>
                    <a:cubicBezTo>
                      <a:pt x="15350" y="953"/>
                      <a:pt x="17628" y="893"/>
                      <a:pt x="17628" y="714"/>
                    </a:cubicBezTo>
                    <a:cubicBezTo>
                      <a:pt x="17628" y="474"/>
                      <a:pt x="15350" y="174"/>
                      <a:pt x="13131" y="54"/>
                    </a:cubicBezTo>
                    <a:cubicBezTo>
                      <a:pt x="12372" y="14"/>
                      <a:pt x="11612" y="1"/>
                      <a:pt x="1093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10;p33">
                <a:extLst>
                  <a:ext uri="{FF2B5EF4-FFF2-40B4-BE49-F238E27FC236}">
                    <a16:creationId xmlns:a16="http://schemas.microsoft.com/office/drawing/2014/main" id="{143FB25C-58A3-4539-AAA6-9EBC97484E52}"/>
                  </a:ext>
                </a:extLst>
              </p:cNvPr>
              <p:cNvSpPr/>
              <p:nvPr/>
            </p:nvSpPr>
            <p:spPr>
              <a:xfrm>
                <a:off x="4520475" y="3530125"/>
                <a:ext cx="488675" cy="918875"/>
              </a:xfrm>
              <a:custGeom>
                <a:avLst/>
                <a:gdLst/>
                <a:ahLst/>
                <a:cxnLst/>
                <a:rect l="l" t="t" r="r" b="b"/>
                <a:pathLst>
                  <a:path w="19547" h="36755" extrusionOk="0">
                    <a:moveTo>
                      <a:pt x="19546" y="1"/>
                    </a:moveTo>
                    <a:cubicBezTo>
                      <a:pt x="19247" y="1"/>
                      <a:pt x="18947" y="61"/>
                      <a:pt x="18647" y="181"/>
                    </a:cubicBezTo>
                    <a:cubicBezTo>
                      <a:pt x="17868" y="421"/>
                      <a:pt x="17088" y="840"/>
                      <a:pt x="16489" y="1380"/>
                    </a:cubicBezTo>
                    <a:cubicBezTo>
                      <a:pt x="14630" y="3059"/>
                      <a:pt x="13071" y="5037"/>
                      <a:pt x="11872" y="7196"/>
                    </a:cubicBezTo>
                    <a:cubicBezTo>
                      <a:pt x="10493" y="9534"/>
                      <a:pt x="9234" y="11872"/>
                      <a:pt x="8334" y="13611"/>
                    </a:cubicBezTo>
                    <a:lnTo>
                      <a:pt x="6776" y="16549"/>
                    </a:lnTo>
                    <a:cubicBezTo>
                      <a:pt x="6776" y="16549"/>
                      <a:pt x="6176" y="17748"/>
                      <a:pt x="5337" y="19547"/>
                    </a:cubicBezTo>
                    <a:lnTo>
                      <a:pt x="4018" y="22725"/>
                    </a:lnTo>
                    <a:cubicBezTo>
                      <a:pt x="3538" y="23864"/>
                      <a:pt x="2998" y="25123"/>
                      <a:pt x="2579" y="26382"/>
                    </a:cubicBezTo>
                    <a:cubicBezTo>
                      <a:pt x="2159" y="27641"/>
                      <a:pt x="1679" y="28900"/>
                      <a:pt x="1379" y="30099"/>
                    </a:cubicBezTo>
                    <a:cubicBezTo>
                      <a:pt x="1020" y="31358"/>
                      <a:pt x="720" y="32498"/>
                      <a:pt x="480" y="33457"/>
                    </a:cubicBezTo>
                    <a:cubicBezTo>
                      <a:pt x="240" y="34536"/>
                      <a:pt x="60" y="35615"/>
                      <a:pt x="0" y="36755"/>
                    </a:cubicBezTo>
                    <a:cubicBezTo>
                      <a:pt x="420" y="35735"/>
                      <a:pt x="780" y="34716"/>
                      <a:pt x="1020" y="33637"/>
                    </a:cubicBezTo>
                    <a:lnTo>
                      <a:pt x="2099" y="30459"/>
                    </a:lnTo>
                    <a:cubicBezTo>
                      <a:pt x="2519" y="29260"/>
                      <a:pt x="2938" y="28061"/>
                      <a:pt x="3478" y="26802"/>
                    </a:cubicBezTo>
                    <a:cubicBezTo>
                      <a:pt x="4018" y="25603"/>
                      <a:pt x="4497" y="24403"/>
                      <a:pt x="5037" y="23264"/>
                    </a:cubicBezTo>
                    <a:cubicBezTo>
                      <a:pt x="5636" y="22125"/>
                      <a:pt x="6116" y="21106"/>
                      <a:pt x="6536" y="20206"/>
                    </a:cubicBezTo>
                    <a:lnTo>
                      <a:pt x="8035" y="17209"/>
                    </a:lnTo>
                    <a:lnTo>
                      <a:pt x="9474" y="14211"/>
                    </a:lnTo>
                    <a:cubicBezTo>
                      <a:pt x="10373" y="12412"/>
                      <a:pt x="11512" y="10014"/>
                      <a:pt x="12771" y="7675"/>
                    </a:cubicBezTo>
                    <a:cubicBezTo>
                      <a:pt x="13791" y="5517"/>
                      <a:pt x="15170" y="3538"/>
                      <a:pt x="16848" y="1800"/>
                    </a:cubicBezTo>
                    <a:cubicBezTo>
                      <a:pt x="17388" y="1260"/>
                      <a:pt x="18047" y="780"/>
                      <a:pt x="18767" y="421"/>
                    </a:cubicBezTo>
                    <a:cubicBezTo>
                      <a:pt x="19247" y="181"/>
                      <a:pt x="19546" y="61"/>
                      <a:pt x="195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11;p33">
                <a:extLst>
                  <a:ext uri="{FF2B5EF4-FFF2-40B4-BE49-F238E27FC236}">
                    <a16:creationId xmlns:a16="http://schemas.microsoft.com/office/drawing/2014/main" id="{6FF9E5DB-4C01-406B-8CE9-4714D3F26D34}"/>
                  </a:ext>
                </a:extLst>
              </p:cNvPr>
              <p:cNvSpPr/>
              <p:nvPr/>
            </p:nvSpPr>
            <p:spPr>
              <a:xfrm>
                <a:off x="2368025" y="4851800"/>
                <a:ext cx="5051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20207" h="9246" extrusionOk="0">
                    <a:moveTo>
                      <a:pt x="13611" y="1"/>
                    </a:moveTo>
                    <a:cubicBezTo>
                      <a:pt x="12112" y="1"/>
                      <a:pt x="10613" y="61"/>
                      <a:pt x="9114" y="121"/>
                    </a:cubicBezTo>
                    <a:cubicBezTo>
                      <a:pt x="7915" y="241"/>
                      <a:pt x="7076" y="361"/>
                      <a:pt x="7076" y="361"/>
                    </a:cubicBezTo>
                    <a:cubicBezTo>
                      <a:pt x="6416" y="481"/>
                      <a:pt x="5696" y="660"/>
                      <a:pt x="5037" y="900"/>
                    </a:cubicBezTo>
                    <a:cubicBezTo>
                      <a:pt x="3538" y="1260"/>
                      <a:pt x="2099" y="2039"/>
                      <a:pt x="960" y="3119"/>
                    </a:cubicBezTo>
                    <a:cubicBezTo>
                      <a:pt x="300" y="3778"/>
                      <a:pt x="1" y="4678"/>
                      <a:pt x="1" y="5577"/>
                    </a:cubicBezTo>
                    <a:cubicBezTo>
                      <a:pt x="1" y="6296"/>
                      <a:pt x="240" y="7016"/>
                      <a:pt x="600" y="7675"/>
                    </a:cubicBezTo>
                    <a:cubicBezTo>
                      <a:pt x="840" y="8095"/>
                      <a:pt x="1140" y="8515"/>
                      <a:pt x="1500" y="8875"/>
                    </a:cubicBezTo>
                    <a:cubicBezTo>
                      <a:pt x="1708" y="9083"/>
                      <a:pt x="1826" y="9246"/>
                      <a:pt x="1892" y="9246"/>
                    </a:cubicBezTo>
                    <a:cubicBezTo>
                      <a:pt x="1902" y="9246"/>
                      <a:pt x="1911" y="9242"/>
                      <a:pt x="1919" y="9234"/>
                    </a:cubicBezTo>
                    <a:cubicBezTo>
                      <a:pt x="1919" y="9234"/>
                      <a:pt x="1859" y="8994"/>
                      <a:pt x="1739" y="8695"/>
                    </a:cubicBezTo>
                    <a:cubicBezTo>
                      <a:pt x="1500" y="8275"/>
                      <a:pt x="1260" y="7855"/>
                      <a:pt x="1080" y="7436"/>
                    </a:cubicBezTo>
                    <a:cubicBezTo>
                      <a:pt x="840" y="6836"/>
                      <a:pt x="780" y="6236"/>
                      <a:pt x="780" y="5577"/>
                    </a:cubicBezTo>
                    <a:cubicBezTo>
                      <a:pt x="840" y="4917"/>
                      <a:pt x="1140" y="4258"/>
                      <a:pt x="1679" y="3838"/>
                    </a:cubicBezTo>
                    <a:cubicBezTo>
                      <a:pt x="2759" y="2939"/>
                      <a:pt x="4078" y="2399"/>
                      <a:pt x="5457" y="2159"/>
                    </a:cubicBezTo>
                    <a:cubicBezTo>
                      <a:pt x="6056" y="1979"/>
                      <a:pt x="6716" y="1860"/>
                      <a:pt x="7375" y="1800"/>
                    </a:cubicBezTo>
                    <a:cubicBezTo>
                      <a:pt x="7375" y="1800"/>
                      <a:pt x="8155" y="1620"/>
                      <a:pt x="9294" y="1440"/>
                    </a:cubicBezTo>
                    <a:cubicBezTo>
                      <a:pt x="10493" y="1260"/>
                      <a:pt x="12112" y="1140"/>
                      <a:pt x="13671" y="1020"/>
                    </a:cubicBezTo>
                    <a:cubicBezTo>
                      <a:pt x="16908" y="840"/>
                      <a:pt x="20146" y="960"/>
                      <a:pt x="20146" y="840"/>
                    </a:cubicBezTo>
                    <a:cubicBezTo>
                      <a:pt x="20206" y="600"/>
                      <a:pt x="16968" y="61"/>
                      <a:pt x="13611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12;p33">
                <a:extLst>
                  <a:ext uri="{FF2B5EF4-FFF2-40B4-BE49-F238E27FC236}">
                    <a16:creationId xmlns:a16="http://schemas.microsoft.com/office/drawing/2014/main" id="{B7BA2F58-7E8A-4BC6-89A6-23822DF3B433}"/>
                  </a:ext>
                </a:extLst>
              </p:cNvPr>
              <p:cNvSpPr/>
              <p:nvPr/>
            </p:nvSpPr>
            <p:spPr>
              <a:xfrm>
                <a:off x="2483450" y="4922989"/>
                <a:ext cx="15590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7263" extrusionOk="0">
                    <a:moveTo>
                      <a:pt x="5336" y="1"/>
                    </a:moveTo>
                    <a:cubicBezTo>
                      <a:pt x="4737" y="61"/>
                      <a:pt x="4077" y="180"/>
                      <a:pt x="3538" y="420"/>
                    </a:cubicBezTo>
                    <a:cubicBezTo>
                      <a:pt x="2878" y="720"/>
                      <a:pt x="2339" y="1020"/>
                      <a:pt x="1859" y="1440"/>
                    </a:cubicBezTo>
                    <a:cubicBezTo>
                      <a:pt x="1679" y="1559"/>
                      <a:pt x="1499" y="1679"/>
                      <a:pt x="1379" y="1859"/>
                    </a:cubicBezTo>
                    <a:cubicBezTo>
                      <a:pt x="1259" y="1979"/>
                      <a:pt x="1199" y="2039"/>
                      <a:pt x="1199" y="2039"/>
                    </a:cubicBezTo>
                    <a:cubicBezTo>
                      <a:pt x="1139" y="2099"/>
                      <a:pt x="1079" y="2159"/>
                      <a:pt x="1020" y="2219"/>
                    </a:cubicBezTo>
                    <a:cubicBezTo>
                      <a:pt x="960" y="2339"/>
                      <a:pt x="840" y="2519"/>
                      <a:pt x="660" y="2759"/>
                    </a:cubicBezTo>
                    <a:cubicBezTo>
                      <a:pt x="360" y="3358"/>
                      <a:pt x="180" y="4018"/>
                      <a:pt x="120" y="4677"/>
                    </a:cubicBezTo>
                    <a:cubicBezTo>
                      <a:pt x="0" y="5337"/>
                      <a:pt x="120" y="5936"/>
                      <a:pt x="360" y="6536"/>
                    </a:cubicBezTo>
                    <a:cubicBezTo>
                      <a:pt x="579" y="6975"/>
                      <a:pt x="799" y="7263"/>
                      <a:pt x="881" y="7263"/>
                    </a:cubicBezTo>
                    <a:cubicBezTo>
                      <a:pt x="888" y="7263"/>
                      <a:pt x="895" y="7260"/>
                      <a:pt x="900" y="7255"/>
                    </a:cubicBezTo>
                    <a:cubicBezTo>
                      <a:pt x="960" y="7195"/>
                      <a:pt x="900" y="6896"/>
                      <a:pt x="900" y="6416"/>
                    </a:cubicBezTo>
                    <a:cubicBezTo>
                      <a:pt x="840" y="5876"/>
                      <a:pt x="900" y="5337"/>
                      <a:pt x="1079" y="4857"/>
                    </a:cubicBezTo>
                    <a:cubicBezTo>
                      <a:pt x="1259" y="4377"/>
                      <a:pt x="1499" y="3898"/>
                      <a:pt x="1799" y="3478"/>
                    </a:cubicBezTo>
                    <a:lnTo>
                      <a:pt x="2159" y="3058"/>
                    </a:lnTo>
                    <a:cubicBezTo>
                      <a:pt x="2219" y="2998"/>
                      <a:pt x="2279" y="2938"/>
                      <a:pt x="2279" y="2938"/>
                    </a:cubicBezTo>
                    <a:lnTo>
                      <a:pt x="2399" y="2759"/>
                    </a:lnTo>
                    <a:cubicBezTo>
                      <a:pt x="2518" y="2639"/>
                      <a:pt x="2638" y="2519"/>
                      <a:pt x="2758" y="2399"/>
                    </a:cubicBezTo>
                    <a:cubicBezTo>
                      <a:pt x="3118" y="1979"/>
                      <a:pt x="3538" y="1619"/>
                      <a:pt x="4017" y="1320"/>
                    </a:cubicBezTo>
                    <a:cubicBezTo>
                      <a:pt x="4437" y="1020"/>
                      <a:pt x="4977" y="780"/>
                      <a:pt x="5516" y="540"/>
                    </a:cubicBezTo>
                    <a:cubicBezTo>
                      <a:pt x="5936" y="360"/>
                      <a:pt x="6236" y="240"/>
                      <a:pt x="6236" y="120"/>
                    </a:cubicBezTo>
                    <a:cubicBezTo>
                      <a:pt x="6236" y="61"/>
                      <a:pt x="5876" y="1"/>
                      <a:pt x="5336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13;p33">
                <a:extLst>
                  <a:ext uri="{FF2B5EF4-FFF2-40B4-BE49-F238E27FC236}">
                    <a16:creationId xmlns:a16="http://schemas.microsoft.com/office/drawing/2014/main" id="{627DA18D-A5BD-4D75-A442-13962FFADE54}"/>
                  </a:ext>
                </a:extLst>
              </p:cNvPr>
              <p:cNvSpPr/>
              <p:nvPr/>
            </p:nvSpPr>
            <p:spPr>
              <a:xfrm>
                <a:off x="2663279" y="4937922"/>
                <a:ext cx="157400" cy="171875"/>
              </a:xfrm>
              <a:custGeom>
                <a:avLst/>
                <a:gdLst/>
                <a:ahLst/>
                <a:cxnLst/>
                <a:rect l="l" t="t" r="r" b="b"/>
                <a:pathLst>
                  <a:path w="6296" h="6875" extrusionOk="0">
                    <a:moveTo>
                      <a:pt x="5930" y="0"/>
                    </a:moveTo>
                    <a:cubicBezTo>
                      <a:pt x="5450" y="0"/>
                      <a:pt x="4570" y="146"/>
                      <a:pt x="3718" y="511"/>
                    </a:cubicBezTo>
                    <a:cubicBezTo>
                      <a:pt x="3118" y="751"/>
                      <a:pt x="2579" y="991"/>
                      <a:pt x="2099" y="1351"/>
                    </a:cubicBezTo>
                    <a:cubicBezTo>
                      <a:pt x="1919" y="1471"/>
                      <a:pt x="1739" y="1590"/>
                      <a:pt x="1619" y="1710"/>
                    </a:cubicBezTo>
                    <a:lnTo>
                      <a:pt x="1439" y="1890"/>
                    </a:lnTo>
                    <a:cubicBezTo>
                      <a:pt x="1439" y="1890"/>
                      <a:pt x="1200" y="2130"/>
                      <a:pt x="900" y="2550"/>
                    </a:cubicBezTo>
                    <a:cubicBezTo>
                      <a:pt x="540" y="3089"/>
                      <a:pt x="300" y="3689"/>
                      <a:pt x="120" y="4289"/>
                    </a:cubicBezTo>
                    <a:cubicBezTo>
                      <a:pt x="0" y="4888"/>
                      <a:pt x="0" y="5548"/>
                      <a:pt x="180" y="6147"/>
                    </a:cubicBezTo>
                    <a:cubicBezTo>
                      <a:pt x="290" y="6586"/>
                      <a:pt x="450" y="6874"/>
                      <a:pt x="568" y="6874"/>
                    </a:cubicBezTo>
                    <a:cubicBezTo>
                      <a:pt x="579" y="6874"/>
                      <a:pt x="590" y="6872"/>
                      <a:pt x="600" y="6867"/>
                    </a:cubicBezTo>
                    <a:cubicBezTo>
                      <a:pt x="720" y="6807"/>
                      <a:pt x="720" y="6507"/>
                      <a:pt x="720" y="6087"/>
                    </a:cubicBezTo>
                    <a:cubicBezTo>
                      <a:pt x="720" y="5548"/>
                      <a:pt x="840" y="5068"/>
                      <a:pt x="1080" y="4588"/>
                    </a:cubicBezTo>
                    <a:cubicBezTo>
                      <a:pt x="1319" y="4169"/>
                      <a:pt x="1619" y="3749"/>
                      <a:pt x="1919" y="3329"/>
                    </a:cubicBezTo>
                    <a:cubicBezTo>
                      <a:pt x="2219" y="3089"/>
                      <a:pt x="2459" y="2850"/>
                      <a:pt x="2459" y="2850"/>
                    </a:cubicBezTo>
                    <a:lnTo>
                      <a:pt x="2579" y="2730"/>
                    </a:lnTo>
                    <a:cubicBezTo>
                      <a:pt x="2639" y="2670"/>
                      <a:pt x="2758" y="2490"/>
                      <a:pt x="2938" y="2370"/>
                    </a:cubicBezTo>
                    <a:cubicBezTo>
                      <a:pt x="3298" y="2010"/>
                      <a:pt x="3718" y="1650"/>
                      <a:pt x="4197" y="1351"/>
                    </a:cubicBezTo>
                    <a:cubicBezTo>
                      <a:pt x="5157" y="691"/>
                      <a:pt x="6296" y="271"/>
                      <a:pt x="6296" y="92"/>
                    </a:cubicBezTo>
                    <a:cubicBezTo>
                      <a:pt x="6296" y="33"/>
                      <a:pt x="6158" y="0"/>
                      <a:pt x="593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14;p33">
                <a:extLst>
                  <a:ext uri="{FF2B5EF4-FFF2-40B4-BE49-F238E27FC236}">
                    <a16:creationId xmlns:a16="http://schemas.microsoft.com/office/drawing/2014/main" id="{F1EB1049-EAC7-49DA-ADD4-D736DCFF9043}"/>
                  </a:ext>
                </a:extLst>
              </p:cNvPr>
              <p:cNvSpPr/>
              <p:nvPr/>
            </p:nvSpPr>
            <p:spPr>
              <a:xfrm>
                <a:off x="2231625" y="3530125"/>
                <a:ext cx="854400" cy="1345700"/>
              </a:xfrm>
              <a:custGeom>
                <a:avLst/>
                <a:gdLst/>
                <a:ahLst/>
                <a:cxnLst/>
                <a:rect l="l" t="t" r="r" b="b"/>
                <a:pathLst>
                  <a:path w="34176" h="53828" extrusionOk="0">
                    <a:moveTo>
                      <a:pt x="11512" y="1"/>
                    </a:moveTo>
                    <a:cubicBezTo>
                      <a:pt x="11152" y="1"/>
                      <a:pt x="10793" y="16"/>
                      <a:pt x="10433" y="46"/>
                    </a:cubicBezTo>
                    <a:cubicBezTo>
                      <a:pt x="7735" y="106"/>
                      <a:pt x="5157" y="1125"/>
                      <a:pt x="3118" y="2864"/>
                    </a:cubicBezTo>
                    <a:cubicBezTo>
                      <a:pt x="2339" y="3583"/>
                      <a:pt x="1679" y="4423"/>
                      <a:pt x="1140" y="5382"/>
                    </a:cubicBezTo>
                    <a:cubicBezTo>
                      <a:pt x="780" y="6161"/>
                      <a:pt x="540" y="6941"/>
                      <a:pt x="360" y="7720"/>
                    </a:cubicBezTo>
                    <a:cubicBezTo>
                      <a:pt x="180" y="8260"/>
                      <a:pt x="120" y="8739"/>
                      <a:pt x="60" y="9279"/>
                    </a:cubicBezTo>
                    <a:cubicBezTo>
                      <a:pt x="60" y="9639"/>
                      <a:pt x="60" y="9819"/>
                      <a:pt x="60" y="9819"/>
                    </a:cubicBezTo>
                    <a:cubicBezTo>
                      <a:pt x="60" y="9819"/>
                      <a:pt x="1" y="10598"/>
                      <a:pt x="1" y="11857"/>
                    </a:cubicBezTo>
                    <a:cubicBezTo>
                      <a:pt x="1" y="12637"/>
                      <a:pt x="1" y="13416"/>
                      <a:pt x="120" y="14196"/>
                    </a:cubicBezTo>
                    <a:cubicBezTo>
                      <a:pt x="120" y="14675"/>
                      <a:pt x="180" y="15155"/>
                      <a:pt x="180" y="15635"/>
                    </a:cubicBezTo>
                    <a:cubicBezTo>
                      <a:pt x="240" y="16174"/>
                      <a:pt x="360" y="16714"/>
                      <a:pt x="420" y="17253"/>
                    </a:cubicBezTo>
                    <a:cubicBezTo>
                      <a:pt x="540" y="17793"/>
                      <a:pt x="600" y="18333"/>
                      <a:pt x="720" y="18932"/>
                    </a:cubicBezTo>
                    <a:cubicBezTo>
                      <a:pt x="840" y="19532"/>
                      <a:pt x="960" y="20131"/>
                      <a:pt x="1080" y="20731"/>
                    </a:cubicBezTo>
                    <a:cubicBezTo>
                      <a:pt x="1380" y="21990"/>
                      <a:pt x="1799" y="23249"/>
                      <a:pt x="2099" y="24568"/>
                    </a:cubicBezTo>
                    <a:cubicBezTo>
                      <a:pt x="2938" y="27206"/>
                      <a:pt x="3898" y="29964"/>
                      <a:pt x="5097" y="32602"/>
                    </a:cubicBezTo>
                    <a:cubicBezTo>
                      <a:pt x="7255" y="37999"/>
                      <a:pt x="9234" y="43515"/>
                      <a:pt x="11212" y="47472"/>
                    </a:cubicBezTo>
                    <a:cubicBezTo>
                      <a:pt x="11632" y="48491"/>
                      <a:pt x="12172" y="49330"/>
                      <a:pt x="12532" y="50170"/>
                    </a:cubicBezTo>
                    <a:cubicBezTo>
                      <a:pt x="12951" y="50949"/>
                      <a:pt x="13311" y="51609"/>
                      <a:pt x="13671" y="52148"/>
                    </a:cubicBezTo>
                    <a:cubicBezTo>
                      <a:pt x="13970" y="52748"/>
                      <a:pt x="14390" y="53288"/>
                      <a:pt x="14810" y="53827"/>
                    </a:cubicBezTo>
                    <a:cubicBezTo>
                      <a:pt x="14570" y="53228"/>
                      <a:pt x="14270" y="52568"/>
                      <a:pt x="13911" y="52029"/>
                    </a:cubicBezTo>
                    <a:cubicBezTo>
                      <a:pt x="13611" y="51429"/>
                      <a:pt x="13311" y="50769"/>
                      <a:pt x="12891" y="49930"/>
                    </a:cubicBezTo>
                    <a:cubicBezTo>
                      <a:pt x="12532" y="49151"/>
                      <a:pt x="12112" y="48251"/>
                      <a:pt x="11692" y="47232"/>
                    </a:cubicBezTo>
                    <a:cubicBezTo>
                      <a:pt x="9953" y="43275"/>
                      <a:pt x="8095" y="37699"/>
                      <a:pt x="5996" y="32243"/>
                    </a:cubicBezTo>
                    <a:cubicBezTo>
                      <a:pt x="4917" y="29545"/>
                      <a:pt x="4018" y="26787"/>
                      <a:pt x="3238" y="24208"/>
                    </a:cubicBezTo>
                    <a:cubicBezTo>
                      <a:pt x="2938" y="22949"/>
                      <a:pt x="2519" y="21690"/>
                      <a:pt x="2339" y="20491"/>
                    </a:cubicBezTo>
                    <a:lnTo>
                      <a:pt x="2039" y="18692"/>
                    </a:lnTo>
                    <a:cubicBezTo>
                      <a:pt x="1919" y="18153"/>
                      <a:pt x="1859" y="17553"/>
                      <a:pt x="1799" y="17014"/>
                    </a:cubicBezTo>
                    <a:cubicBezTo>
                      <a:pt x="1739" y="16534"/>
                      <a:pt x="1619" y="16054"/>
                      <a:pt x="1619" y="15515"/>
                    </a:cubicBezTo>
                    <a:cubicBezTo>
                      <a:pt x="1559" y="15035"/>
                      <a:pt x="1499" y="14615"/>
                      <a:pt x="1499" y="14136"/>
                    </a:cubicBezTo>
                    <a:cubicBezTo>
                      <a:pt x="1440" y="13416"/>
                      <a:pt x="1440" y="12697"/>
                      <a:pt x="1440" y="11917"/>
                    </a:cubicBezTo>
                    <a:cubicBezTo>
                      <a:pt x="1499" y="10718"/>
                      <a:pt x="1499" y="9939"/>
                      <a:pt x="1499" y="9939"/>
                    </a:cubicBezTo>
                    <a:cubicBezTo>
                      <a:pt x="1499" y="9939"/>
                      <a:pt x="1559" y="9759"/>
                      <a:pt x="1559" y="9459"/>
                    </a:cubicBezTo>
                    <a:cubicBezTo>
                      <a:pt x="1559" y="8979"/>
                      <a:pt x="1679" y="8560"/>
                      <a:pt x="1739" y="8080"/>
                    </a:cubicBezTo>
                    <a:cubicBezTo>
                      <a:pt x="1919" y="7360"/>
                      <a:pt x="2099" y="6701"/>
                      <a:pt x="2459" y="6041"/>
                    </a:cubicBezTo>
                    <a:cubicBezTo>
                      <a:pt x="2819" y="5202"/>
                      <a:pt x="3418" y="4483"/>
                      <a:pt x="4078" y="3823"/>
                    </a:cubicBezTo>
                    <a:cubicBezTo>
                      <a:pt x="5876" y="2264"/>
                      <a:pt x="8155" y="1365"/>
                      <a:pt x="10553" y="1245"/>
                    </a:cubicBezTo>
                    <a:cubicBezTo>
                      <a:pt x="11212" y="1185"/>
                      <a:pt x="11932" y="1185"/>
                      <a:pt x="12591" y="1185"/>
                    </a:cubicBezTo>
                    <a:cubicBezTo>
                      <a:pt x="13251" y="1245"/>
                      <a:pt x="13911" y="1365"/>
                      <a:pt x="14570" y="1545"/>
                    </a:cubicBezTo>
                    <a:cubicBezTo>
                      <a:pt x="15889" y="2024"/>
                      <a:pt x="17148" y="2624"/>
                      <a:pt x="18347" y="3463"/>
                    </a:cubicBezTo>
                    <a:cubicBezTo>
                      <a:pt x="20626" y="5142"/>
                      <a:pt x="22724" y="7001"/>
                      <a:pt x="24643" y="9159"/>
                    </a:cubicBezTo>
                    <a:cubicBezTo>
                      <a:pt x="26501" y="11138"/>
                      <a:pt x="28120" y="13116"/>
                      <a:pt x="29499" y="14795"/>
                    </a:cubicBezTo>
                    <a:lnTo>
                      <a:pt x="32797" y="18992"/>
                    </a:lnTo>
                    <a:cubicBezTo>
                      <a:pt x="33217" y="19532"/>
                      <a:pt x="33636" y="20011"/>
                      <a:pt x="34176" y="20491"/>
                    </a:cubicBezTo>
                    <a:cubicBezTo>
                      <a:pt x="33816" y="19892"/>
                      <a:pt x="33456" y="19292"/>
                      <a:pt x="33037" y="18812"/>
                    </a:cubicBezTo>
                    <a:cubicBezTo>
                      <a:pt x="32317" y="17733"/>
                      <a:pt x="31238" y="16234"/>
                      <a:pt x="29919" y="14495"/>
                    </a:cubicBezTo>
                    <a:cubicBezTo>
                      <a:pt x="28600" y="12697"/>
                      <a:pt x="27041" y="10658"/>
                      <a:pt x="25182" y="8620"/>
                    </a:cubicBezTo>
                    <a:cubicBezTo>
                      <a:pt x="23324" y="6401"/>
                      <a:pt x="21165" y="4363"/>
                      <a:pt x="18827" y="2624"/>
                    </a:cubicBezTo>
                    <a:cubicBezTo>
                      <a:pt x="17628" y="1725"/>
                      <a:pt x="16249" y="1005"/>
                      <a:pt x="14870" y="525"/>
                    </a:cubicBezTo>
                    <a:cubicBezTo>
                      <a:pt x="14090" y="286"/>
                      <a:pt x="13371" y="106"/>
                      <a:pt x="12591" y="46"/>
                    </a:cubicBezTo>
                    <a:cubicBezTo>
                      <a:pt x="12232" y="16"/>
                      <a:pt x="11872" y="1"/>
                      <a:pt x="11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15;p33">
                <a:extLst>
                  <a:ext uri="{FF2B5EF4-FFF2-40B4-BE49-F238E27FC236}">
                    <a16:creationId xmlns:a16="http://schemas.microsoft.com/office/drawing/2014/main" id="{250E1F13-2301-41BC-8DF9-317945DC8EC8}"/>
                  </a:ext>
                </a:extLst>
              </p:cNvPr>
              <p:cNvSpPr/>
              <p:nvPr/>
            </p:nvSpPr>
            <p:spPr>
              <a:xfrm>
                <a:off x="2754750" y="3739600"/>
                <a:ext cx="736000" cy="1617300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64692" extrusionOk="0">
                    <a:moveTo>
                      <a:pt x="4018" y="1"/>
                    </a:moveTo>
                    <a:lnTo>
                      <a:pt x="6836" y="53962"/>
                    </a:lnTo>
                    <a:cubicBezTo>
                      <a:pt x="6836" y="53962"/>
                      <a:pt x="0" y="60557"/>
                      <a:pt x="2459" y="63136"/>
                    </a:cubicBezTo>
                    <a:cubicBezTo>
                      <a:pt x="3398" y="64097"/>
                      <a:pt x="6890" y="64692"/>
                      <a:pt x="10982" y="64692"/>
                    </a:cubicBezTo>
                    <a:cubicBezTo>
                      <a:pt x="17605" y="64692"/>
                      <a:pt x="25798" y="63135"/>
                      <a:pt x="27281" y="59058"/>
                    </a:cubicBezTo>
                    <a:cubicBezTo>
                      <a:pt x="27281" y="59058"/>
                      <a:pt x="28960" y="34116"/>
                      <a:pt x="29439" y="23444"/>
                    </a:cubicBezTo>
                    <a:lnTo>
                      <a:pt x="40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16;p33">
                <a:extLst>
                  <a:ext uri="{FF2B5EF4-FFF2-40B4-BE49-F238E27FC236}">
                    <a16:creationId xmlns:a16="http://schemas.microsoft.com/office/drawing/2014/main" id="{D0BABE2A-4B53-4F15-91A2-219ED9CD0542}"/>
                  </a:ext>
                </a:extLst>
              </p:cNvPr>
              <p:cNvSpPr/>
              <p:nvPr/>
            </p:nvSpPr>
            <p:spPr>
              <a:xfrm>
                <a:off x="2903150" y="5184575"/>
                <a:ext cx="142425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5697" h="5757" extrusionOk="0">
                    <a:moveTo>
                      <a:pt x="5696" y="0"/>
                    </a:moveTo>
                    <a:lnTo>
                      <a:pt x="5696" y="0"/>
                    </a:lnTo>
                    <a:cubicBezTo>
                      <a:pt x="5696" y="0"/>
                      <a:pt x="5516" y="60"/>
                      <a:pt x="5096" y="180"/>
                    </a:cubicBezTo>
                    <a:cubicBezTo>
                      <a:pt x="4737" y="240"/>
                      <a:pt x="4197" y="360"/>
                      <a:pt x="3598" y="540"/>
                    </a:cubicBezTo>
                    <a:cubicBezTo>
                      <a:pt x="3118" y="660"/>
                      <a:pt x="2578" y="900"/>
                      <a:pt x="2099" y="1140"/>
                    </a:cubicBezTo>
                    <a:cubicBezTo>
                      <a:pt x="1979" y="1200"/>
                      <a:pt x="1799" y="1259"/>
                      <a:pt x="1679" y="1379"/>
                    </a:cubicBezTo>
                    <a:lnTo>
                      <a:pt x="1499" y="1499"/>
                    </a:lnTo>
                    <a:cubicBezTo>
                      <a:pt x="1439" y="1499"/>
                      <a:pt x="1379" y="1559"/>
                      <a:pt x="1319" y="1619"/>
                    </a:cubicBezTo>
                    <a:lnTo>
                      <a:pt x="959" y="1979"/>
                    </a:lnTo>
                    <a:cubicBezTo>
                      <a:pt x="780" y="2219"/>
                      <a:pt x="660" y="2399"/>
                      <a:pt x="540" y="2638"/>
                    </a:cubicBezTo>
                    <a:cubicBezTo>
                      <a:pt x="360" y="2878"/>
                      <a:pt x="240" y="3178"/>
                      <a:pt x="120" y="3478"/>
                    </a:cubicBezTo>
                    <a:cubicBezTo>
                      <a:pt x="60" y="3718"/>
                      <a:pt x="0" y="4018"/>
                      <a:pt x="0" y="4317"/>
                    </a:cubicBezTo>
                    <a:lnTo>
                      <a:pt x="0" y="4737"/>
                    </a:lnTo>
                    <a:lnTo>
                      <a:pt x="120" y="5097"/>
                    </a:lnTo>
                    <a:cubicBezTo>
                      <a:pt x="120" y="5277"/>
                      <a:pt x="240" y="5397"/>
                      <a:pt x="300" y="5576"/>
                    </a:cubicBezTo>
                    <a:cubicBezTo>
                      <a:pt x="360" y="5636"/>
                      <a:pt x="360" y="5696"/>
                      <a:pt x="360" y="5756"/>
                    </a:cubicBezTo>
                    <a:cubicBezTo>
                      <a:pt x="360" y="5696"/>
                      <a:pt x="360" y="5636"/>
                      <a:pt x="360" y="5516"/>
                    </a:cubicBezTo>
                    <a:cubicBezTo>
                      <a:pt x="300" y="5397"/>
                      <a:pt x="240" y="5217"/>
                      <a:pt x="300" y="5097"/>
                    </a:cubicBezTo>
                    <a:cubicBezTo>
                      <a:pt x="300" y="4977"/>
                      <a:pt x="240" y="4857"/>
                      <a:pt x="300" y="4737"/>
                    </a:cubicBezTo>
                    <a:cubicBezTo>
                      <a:pt x="300" y="4677"/>
                      <a:pt x="360" y="4557"/>
                      <a:pt x="360" y="4437"/>
                    </a:cubicBezTo>
                    <a:cubicBezTo>
                      <a:pt x="420" y="4317"/>
                      <a:pt x="480" y="4197"/>
                      <a:pt x="540" y="4137"/>
                    </a:cubicBezTo>
                    <a:cubicBezTo>
                      <a:pt x="600" y="4018"/>
                      <a:pt x="660" y="3898"/>
                      <a:pt x="780" y="3838"/>
                    </a:cubicBezTo>
                    <a:cubicBezTo>
                      <a:pt x="900" y="3658"/>
                      <a:pt x="1079" y="3478"/>
                      <a:pt x="1259" y="3358"/>
                    </a:cubicBezTo>
                    <a:lnTo>
                      <a:pt x="1799" y="2938"/>
                    </a:lnTo>
                    <a:lnTo>
                      <a:pt x="2159" y="2698"/>
                    </a:lnTo>
                    <a:lnTo>
                      <a:pt x="2338" y="2638"/>
                    </a:lnTo>
                    <a:cubicBezTo>
                      <a:pt x="2338" y="2638"/>
                      <a:pt x="3058" y="1919"/>
                      <a:pt x="3897" y="1259"/>
                    </a:cubicBezTo>
                    <a:cubicBezTo>
                      <a:pt x="4377" y="900"/>
                      <a:pt x="4737" y="540"/>
                      <a:pt x="5096" y="360"/>
                    </a:cubicBezTo>
                    <a:cubicBezTo>
                      <a:pt x="5276" y="180"/>
                      <a:pt x="5516" y="120"/>
                      <a:pt x="5696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17;p33">
                <a:extLst>
                  <a:ext uri="{FF2B5EF4-FFF2-40B4-BE49-F238E27FC236}">
                    <a16:creationId xmlns:a16="http://schemas.microsoft.com/office/drawing/2014/main" id="{87B321B8-A950-4F3D-9A78-E89B45996F96}"/>
                  </a:ext>
                </a:extLst>
              </p:cNvPr>
              <p:cNvSpPr/>
              <p:nvPr/>
            </p:nvSpPr>
            <p:spPr>
              <a:xfrm>
                <a:off x="3062025" y="5212425"/>
                <a:ext cx="133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4823" extrusionOk="0">
                    <a:moveTo>
                      <a:pt x="4314" y="1"/>
                    </a:moveTo>
                    <a:cubicBezTo>
                      <a:pt x="3971" y="1"/>
                      <a:pt x="3620" y="43"/>
                      <a:pt x="3238" y="86"/>
                    </a:cubicBezTo>
                    <a:cubicBezTo>
                      <a:pt x="2759" y="205"/>
                      <a:pt x="2279" y="385"/>
                      <a:pt x="1859" y="625"/>
                    </a:cubicBezTo>
                    <a:cubicBezTo>
                      <a:pt x="1619" y="745"/>
                      <a:pt x="1440" y="865"/>
                      <a:pt x="1260" y="985"/>
                    </a:cubicBezTo>
                    <a:cubicBezTo>
                      <a:pt x="1080" y="1165"/>
                      <a:pt x="960" y="1345"/>
                      <a:pt x="840" y="1524"/>
                    </a:cubicBezTo>
                    <a:cubicBezTo>
                      <a:pt x="660" y="1764"/>
                      <a:pt x="540" y="1944"/>
                      <a:pt x="420" y="2184"/>
                    </a:cubicBezTo>
                    <a:cubicBezTo>
                      <a:pt x="300" y="2424"/>
                      <a:pt x="240" y="2664"/>
                      <a:pt x="120" y="2904"/>
                    </a:cubicBezTo>
                    <a:cubicBezTo>
                      <a:pt x="61" y="3143"/>
                      <a:pt x="61" y="3443"/>
                      <a:pt x="1" y="3683"/>
                    </a:cubicBezTo>
                    <a:lnTo>
                      <a:pt x="1" y="4103"/>
                    </a:lnTo>
                    <a:cubicBezTo>
                      <a:pt x="61" y="4223"/>
                      <a:pt x="61" y="4283"/>
                      <a:pt x="61" y="4402"/>
                    </a:cubicBezTo>
                    <a:cubicBezTo>
                      <a:pt x="61" y="4522"/>
                      <a:pt x="120" y="4702"/>
                      <a:pt x="180" y="4822"/>
                    </a:cubicBezTo>
                    <a:cubicBezTo>
                      <a:pt x="180" y="4702"/>
                      <a:pt x="180" y="4522"/>
                      <a:pt x="240" y="4402"/>
                    </a:cubicBezTo>
                    <a:cubicBezTo>
                      <a:pt x="240" y="4283"/>
                      <a:pt x="300" y="4223"/>
                      <a:pt x="300" y="4103"/>
                    </a:cubicBezTo>
                    <a:lnTo>
                      <a:pt x="420" y="3803"/>
                    </a:lnTo>
                    <a:cubicBezTo>
                      <a:pt x="480" y="3743"/>
                      <a:pt x="540" y="3623"/>
                      <a:pt x="600" y="3503"/>
                    </a:cubicBezTo>
                    <a:cubicBezTo>
                      <a:pt x="660" y="3443"/>
                      <a:pt x="720" y="3323"/>
                      <a:pt x="840" y="3263"/>
                    </a:cubicBezTo>
                    <a:cubicBezTo>
                      <a:pt x="960" y="3083"/>
                      <a:pt x="1140" y="2904"/>
                      <a:pt x="1320" y="2784"/>
                    </a:cubicBezTo>
                    <a:cubicBezTo>
                      <a:pt x="1440" y="2604"/>
                      <a:pt x="1619" y="2484"/>
                      <a:pt x="1739" y="2364"/>
                    </a:cubicBezTo>
                    <a:lnTo>
                      <a:pt x="2159" y="2064"/>
                    </a:lnTo>
                    <a:lnTo>
                      <a:pt x="2579" y="1644"/>
                    </a:lnTo>
                    <a:cubicBezTo>
                      <a:pt x="2879" y="1345"/>
                      <a:pt x="3178" y="1045"/>
                      <a:pt x="3538" y="805"/>
                    </a:cubicBezTo>
                    <a:cubicBezTo>
                      <a:pt x="3718" y="685"/>
                      <a:pt x="3958" y="565"/>
                      <a:pt x="4138" y="445"/>
                    </a:cubicBezTo>
                    <a:cubicBezTo>
                      <a:pt x="4317" y="325"/>
                      <a:pt x="4497" y="205"/>
                      <a:pt x="4737" y="145"/>
                    </a:cubicBezTo>
                    <a:cubicBezTo>
                      <a:pt x="4857" y="145"/>
                      <a:pt x="5037" y="86"/>
                      <a:pt x="5157" y="86"/>
                    </a:cubicBezTo>
                    <a:lnTo>
                      <a:pt x="5337" y="86"/>
                    </a:lnTo>
                    <a:cubicBezTo>
                      <a:pt x="5337" y="86"/>
                      <a:pt x="5097" y="26"/>
                      <a:pt x="4737" y="26"/>
                    </a:cubicBezTo>
                    <a:cubicBezTo>
                      <a:pt x="4597" y="8"/>
                      <a:pt x="4456" y="1"/>
                      <a:pt x="431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18;p33">
                <a:extLst>
                  <a:ext uri="{FF2B5EF4-FFF2-40B4-BE49-F238E27FC236}">
                    <a16:creationId xmlns:a16="http://schemas.microsoft.com/office/drawing/2014/main" id="{408CDFE8-096B-40E4-B01A-4358E6C48F58}"/>
                  </a:ext>
                </a:extLst>
              </p:cNvPr>
              <p:cNvSpPr/>
              <p:nvPr/>
            </p:nvSpPr>
            <p:spPr>
              <a:xfrm>
                <a:off x="2846185" y="3699123"/>
                <a:ext cx="295322" cy="901700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36068" extrusionOk="0">
                    <a:moveTo>
                      <a:pt x="0" y="1"/>
                    </a:moveTo>
                    <a:lnTo>
                      <a:pt x="840" y="16129"/>
                    </a:lnTo>
                    <a:lnTo>
                      <a:pt x="1499" y="28121"/>
                    </a:lnTo>
                    <a:cubicBezTo>
                      <a:pt x="1619" y="30039"/>
                      <a:pt x="900" y="33097"/>
                      <a:pt x="1919" y="34776"/>
                    </a:cubicBezTo>
                    <a:cubicBezTo>
                      <a:pt x="2099" y="35136"/>
                      <a:pt x="2339" y="35436"/>
                      <a:pt x="2698" y="35675"/>
                    </a:cubicBezTo>
                    <a:cubicBezTo>
                      <a:pt x="3083" y="35946"/>
                      <a:pt x="3516" y="36068"/>
                      <a:pt x="3962" y="36068"/>
                    </a:cubicBezTo>
                    <a:cubicBezTo>
                      <a:pt x="5391" y="36068"/>
                      <a:pt x="6961" y="34817"/>
                      <a:pt x="7555" y="33217"/>
                    </a:cubicBezTo>
                    <a:cubicBezTo>
                      <a:pt x="8334" y="31119"/>
                      <a:pt x="7555" y="27821"/>
                      <a:pt x="7315" y="25722"/>
                    </a:cubicBezTo>
                    <a:cubicBezTo>
                      <a:pt x="7075" y="24763"/>
                      <a:pt x="7015" y="23744"/>
                      <a:pt x="7075" y="22725"/>
                    </a:cubicBezTo>
                    <a:cubicBezTo>
                      <a:pt x="7315" y="21106"/>
                      <a:pt x="7915" y="21466"/>
                      <a:pt x="8814" y="20326"/>
                    </a:cubicBezTo>
                    <a:cubicBezTo>
                      <a:pt x="10133" y="18708"/>
                      <a:pt x="10913" y="16789"/>
                      <a:pt x="11092" y="14750"/>
                    </a:cubicBezTo>
                    <a:cubicBezTo>
                      <a:pt x="11212" y="12952"/>
                      <a:pt x="10793" y="11393"/>
                      <a:pt x="10673" y="96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19;p33">
                <a:extLst>
                  <a:ext uri="{FF2B5EF4-FFF2-40B4-BE49-F238E27FC236}">
                    <a16:creationId xmlns:a16="http://schemas.microsoft.com/office/drawing/2014/main" id="{E9FDC55E-55B4-48E9-BCB9-70AEB9283924}"/>
                  </a:ext>
                </a:extLst>
              </p:cNvPr>
              <p:cNvSpPr/>
              <p:nvPr/>
            </p:nvSpPr>
            <p:spPr>
              <a:xfrm>
                <a:off x="2787725" y="4297200"/>
                <a:ext cx="700025" cy="106077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42431" extrusionOk="0">
                    <a:moveTo>
                      <a:pt x="26921" y="1"/>
                    </a:moveTo>
                    <a:cubicBezTo>
                      <a:pt x="26322" y="5817"/>
                      <a:pt x="22724" y="36275"/>
                      <a:pt x="12771" y="37234"/>
                    </a:cubicBezTo>
                    <a:cubicBezTo>
                      <a:pt x="11272" y="37390"/>
                      <a:pt x="9980" y="37457"/>
                      <a:pt x="8865" y="37457"/>
                    </a:cubicBezTo>
                    <a:cubicBezTo>
                      <a:pt x="4404" y="37457"/>
                      <a:pt x="2782" y="36383"/>
                      <a:pt x="2159" y="35615"/>
                    </a:cubicBezTo>
                    <a:cubicBezTo>
                      <a:pt x="900" y="37474"/>
                      <a:pt x="0" y="39632"/>
                      <a:pt x="1140" y="40832"/>
                    </a:cubicBezTo>
                    <a:cubicBezTo>
                      <a:pt x="2083" y="41821"/>
                      <a:pt x="5602" y="42430"/>
                      <a:pt x="9718" y="42430"/>
                    </a:cubicBezTo>
                    <a:cubicBezTo>
                      <a:pt x="16331" y="42430"/>
                      <a:pt x="24484" y="40857"/>
                      <a:pt x="25962" y="36754"/>
                    </a:cubicBezTo>
                    <a:cubicBezTo>
                      <a:pt x="25962" y="36754"/>
                      <a:pt x="27401" y="15230"/>
                      <a:pt x="28000" y="3658"/>
                    </a:cubicBezTo>
                    <a:cubicBezTo>
                      <a:pt x="27701" y="2279"/>
                      <a:pt x="27521" y="1140"/>
                      <a:pt x="27341" y="361"/>
                    </a:cubicBezTo>
                    <a:lnTo>
                      <a:pt x="26921" y="1"/>
                    </a:ln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20;p33">
                <a:extLst>
                  <a:ext uri="{FF2B5EF4-FFF2-40B4-BE49-F238E27FC236}">
                    <a16:creationId xmlns:a16="http://schemas.microsoft.com/office/drawing/2014/main" id="{B1ADE769-C7EC-427E-B6C4-DDE9DF8E6A9B}"/>
                  </a:ext>
                </a:extLst>
              </p:cNvPr>
              <p:cNvSpPr/>
              <p:nvPr/>
            </p:nvSpPr>
            <p:spPr>
              <a:xfrm>
                <a:off x="2783225" y="3739600"/>
                <a:ext cx="707525" cy="1635550"/>
              </a:xfrm>
              <a:custGeom>
                <a:avLst/>
                <a:gdLst/>
                <a:ahLst/>
                <a:cxnLst/>
                <a:rect l="l" t="t" r="r" b="b"/>
                <a:pathLst>
                  <a:path w="28301" h="65422" extrusionOk="0">
                    <a:moveTo>
                      <a:pt x="2879" y="1"/>
                    </a:moveTo>
                    <a:lnTo>
                      <a:pt x="2879" y="1"/>
                    </a:lnTo>
                    <a:cubicBezTo>
                      <a:pt x="2998" y="4498"/>
                      <a:pt x="3118" y="9054"/>
                      <a:pt x="3298" y="13551"/>
                    </a:cubicBezTo>
                    <a:cubicBezTo>
                      <a:pt x="3418" y="18048"/>
                      <a:pt x="3598" y="22545"/>
                      <a:pt x="3778" y="27041"/>
                    </a:cubicBezTo>
                    <a:cubicBezTo>
                      <a:pt x="3958" y="31538"/>
                      <a:pt x="4078" y="36035"/>
                      <a:pt x="4318" y="40532"/>
                    </a:cubicBezTo>
                    <a:lnTo>
                      <a:pt x="4960" y="53683"/>
                    </a:lnTo>
                    <a:lnTo>
                      <a:pt x="4960" y="53683"/>
                    </a:lnTo>
                    <a:cubicBezTo>
                      <a:pt x="4461" y="54195"/>
                      <a:pt x="4000" y="54708"/>
                      <a:pt x="3538" y="55221"/>
                    </a:cubicBezTo>
                    <a:cubicBezTo>
                      <a:pt x="3058" y="55821"/>
                      <a:pt x="2519" y="56480"/>
                      <a:pt x="2039" y="57140"/>
                    </a:cubicBezTo>
                    <a:cubicBezTo>
                      <a:pt x="1560" y="57799"/>
                      <a:pt x="1140" y="58459"/>
                      <a:pt x="780" y="59238"/>
                    </a:cubicBezTo>
                    <a:cubicBezTo>
                      <a:pt x="300" y="60018"/>
                      <a:pt x="61" y="60917"/>
                      <a:pt x="1" y="61876"/>
                    </a:cubicBezTo>
                    <a:cubicBezTo>
                      <a:pt x="1" y="62416"/>
                      <a:pt x="180" y="62896"/>
                      <a:pt x="480" y="63375"/>
                    </a:cubicBezTo>
                    <a:cubicBezTo>
                      <a:pt x="600" y="63495"/>
                      <a:pt x="660" y="63615"/>
                      <a:pt x="780" y="63675"/>
                    </a:cubicBezTo>
                    <a:lnTo>
                      <a:pt x="900" y="63795"/>
                    </a:lnTo>
                    <a:lnTo>
                      <a:pt x="1080" y="63915"/>
                    </a:lnTo>
                    <a:cubicBezTo>
                      <a:pt x="1320" y="64095"/>
                      <a:pt x="1500" y="64215"/>
                      <a:pt x="1739" y="64335"/>
                    </a:cubicBezTo>
                    <a:cubicBezTo>
                      <a:pt x="2519" y="64634"/>
                      <a:pt x="3358" y="64874"/>
                      <a:pt x="4198" y="64994"/>
                    </a:cubicBezTo>
                    <a:cubicBezTo>
                      <a:pt x="5756" y="65294"/>
                      <a:pt x="7375" y="65414"/>
                      <a:pt x="8994" y="65414"/>
                    </a:cubicBezTo>
                    <a:cubicBezTo>
                      <a:pt x="9264" y="65419"/>
                      <a:pt x="9534" y="65421"/>
                      <a:pt x="9803" y="65421"/>
                    </a:cubicBezTo>
                    <a:cubicBezTo>
                      <a:pt x="12771" y="65421"/>
                      <a:pt x="15729" y="65119"/>
                      <a:pt x="18587" y="64515"/>
                    </a:cubicBezTo>
                    <a:cubicBezTo>
                      <a:pt x="20206" y="64155"/>
                      <a:pt x="21765" y="63615"/>
                      <a:pt x="23204" y="62896"/>
                    </a:cubicBezTo>
                    <a:cubicBezTo>
                      <a:pt x="23923" y="62536"/>
                      <a:pt x="24643" y="62056"/>
                      <a:pt x="25302" y="61517"/>
                    </a:cubicBezTo>
                    <a:cubicBezTo>
                      <a:pt x="25962" y="60917"/>
                      <a:pt x="26442" y="60138"/>
                      <a:pt x="26801" y="59298"/>
                    </a:cubicBezTo>
                    <a:lnTo>
                      <a:pt x="26801" y="59238"/>
                    </a:lnTo>
                    <a:lnTo>
                      <a:pt x="26801" y="59118"/>
                    </a:lnTo>
                    <a:cubicBezTo>
                      <a:pt x="27101" y="53183"/>
                      <a:pt x="27401" y="47247"/>
                      <a:pt x="27701" y="41311"/>
                    </a:cubicBezTo>
                    <a:cubicBezTo>
                      <a:pt x="27821" y="38313"/>
                      <a:pt x="27881" y="35375"/>
                      <a:pt x="28000" y="32378"/>
                    </a:cubicBezTo>
                    <a:cubicBezTo>
                      <a:pt x="28120" y="29440"/>
                      <a:pt x="28240" y="26442"/>
                      <a:pt x="28300" y="23444"/>
                    </a:cubicBezTo>
                    <a:lnTo>
                      <a:pt x="28300" y="23444"/>
                    </a:lnTo>
                    <a:cubicBezTo>
                      <a:pt x="28060" y="26442"/>
                      <a:pt x="27821" y="29380"/>
                      <a:pt x="27581" y="32378"/>
                    </a:cubicBezTo>
                    <a:cubicBezTo>
                      <a:pt x="27341" y="35315"/>
                      <a:pt x="27101" y="38253"/>
                      <a:pt x="26861" y="41251"/>
                    </a:cubicBezTo>
                    <a:cubicBezTo>
                      <a:pt x="26442" y="47187"/>
                      <a:pt x="25962" y="53123"/>
                      <a:pt x="25482" y="59058"/>
                    </a:cubicBezTo>
                    <a:lnTo>
                      <a:pt x="25482" y="58879"/>
                    </a:lnTo>
                    <a:cubicBezTo>
                      <a:pt x="24883" y="60138"/>
                      <a:pt x="23803" y="61157"/>
                      <a:pt x="22484" y="61697"/>
                    </a:cubicBezTo>
                    <a:cubicBezTo>
                      <a:pt x="21105" y="62356"/>
                      <a:pt x="19666" y="62896"/>
                      <a:pt x="18227" y="63196"/>
                    </a:cubicBezTo>
                    <a:cubicBezTo>
                      <a:pt x="15426" y="63745"/>
                      <a:pt x="12625" y="64042"/>
                      <a:pt x="9778" y="64042"/>
                    </a:cubicBezTo>
                    <a:cubicBezTo>
                      <a:pt x="9517" y="64042"/>
                      <a:pt x="9256" y="64040"/>
                      <a:pt x="8994" y="64035"/>
                    </a:cubicBezTo>
                    <a:cubicBezTo>
                      <a:pt x="7495" y="63975"/>
                      <a:pt x="5936" y="63855"/>
                      <a:pt x="4437" y="63555"/>
                    </a:cubicBezTo>
                    <a:cubicBezTo>
                      <a:pt x="3718" y="63435"/>
                      <a:pt x="2998" y="63255"/>
                      <a:pt x="2339" y="62956"/>
                    </a:cubicBezTo>
                    <a:cubicBezTo>
                      <a:pt x="2219" y="62896"/>
                      <a:pt x="2099" y="62836"/>
                      <a:pt x="1979" y="62776"/>
                    </a:cubicBezTo>
                    <a:lnTo>
                      <a:pt x="1919" y="62716"/>
                    </a:lnTo>
                    <a:lnTo>
                      <a:pt x="1799" y="62656"/>
                    </a:lnTo>
                    <a:cubicBezTo>
                      <a:pt x="1799" y="62596"/>
                      <a:pt x="1739" y="62536"/>
                      <a:pt x="1739" y="62536"/>
                    </a:cubicBezTo>
                    <a:cubicBezTo>
                      <a:pt x="1560" y="62296"/>
                      <a:pt x="1500" y="62056"/>
                      <a:pt x="1500" y="61817"/>
                    </a:cubicBezTo>
                    <a:cubicBezTo>
                      <a:pt x="1560" y="61157"/>
                      <a:pt x="1739" y="60497"/>
                      <a:pt x="2039" y="59898"/>
                    </a:cubicBezTo>
                    <a:cubicBezTo>
                      <a:pt x="2339" y="59238"/>
                      <a:pt x="2759" y="58639"/>
                      <a:pt x="3178" y="58039"/>
                    </a:cubicBezTo>
                    <a:cubicBezTo>
                      <a:pt x="4078" y="56780"/>
                      <a:pt x="5097" y="55581"/>
                      <a:pt x="6176" y="54502"/>
                    </a:cubicBezTo>
                    <a:lnTo>
                      <a:pt x="6416" y="54262"/>
                    </a:lnTo>
                    <a:lnTo>
                      <a:pt x="6416" y="53962"/>
                    </a:lnTo>
                    <a:lnTo>
                      <a:pt x="5637" y="40472"/>
                    </a:lnTo>
                    <a:cubicBezTo>
                      <a:pt x="5397" y="35975"/>
                      <a:pt x="5097" y="31478"/>
                      <a:pt x="4797" y="26981"/>
                    </a:cubicBezTo>
                    <a:cubicBezTo>
                      <a:pt x="4497" y="22485"/>
                      <a:pt x="4198" y="17988"/>
                      <a:pt x="3898" y="13491"/>
                    </a:cubicBezTo>
                    <a:cubicBezTo>
                      <a:pt x="3538" y="8994"/>
                      <a:pt x="3238" y="4498"/>
                      <a:pt x="2879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21;p33">
                <a:extLst>
                  <a:ext uri="{FF2B5EF4-FFF2-40B4-BE49-F238E27FC236}">
                    <a16:creationId xmlns:a16="http://schemas.microsoft.com/office/drawing/2014/main" id="{8B3F6561-571A-42AA-9446-8DA7B28746E5}"/>
                  </a:ext>
                </a:extLst>
              </p:cNvPr>
              <p:cNvSpPr/>
              <p:nvPr/>
            </p:nvSpPr>
            <p:spPr>
              <a:xfrm>
                <a:off x="3783528" y="3379766"/>
                <a:ext cx="659835" cy="2028856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3377" extrusionOk="0">
                    <a:moveTo>
                      <a:pt x="24643" y="1"/>
                    </a:moveTo>
                    <a:lnTo>
                      <a:pt x="1" y="22785"/>
                    </a:lnTo>
                    <a:cubicBezTo>
                      <a:pt x="900" y="33457"/>
                      <a:pt x="3478" y="58339"/>
                      <a:pt x="3478" y="58339"/>
                    </a:cubicBezTo>
                    <a:cubicBezTo>
                      <a:pt x="5012" y="62020"/>
                      <a:pt x="12107" y="63376"/>
                      <a:pt x="18374" y="63376"/>
                    </a:cubicBezTo>
                    <a:cubicBezTo>
                      <a:pt x="23131" y="63376"/>
                      <a:pt x="27411" y="62595"/>
                      <a:pt x="28420" y="61457"/>
                    </a:cubicBezTo>
                    <a:cubicBezTo>
                      <a:pt x="30818" y="58819"/>
                      <a:pt x="23743" y="52463"/>
                      <a:pt x="23743" y="52463"/>
                    </a:cubicBezTo>
                    <a:lnTo>
                      <a:pt x="24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22;p33">
                <a:extLst>
                  <a:ext uri="{FF2B5EF4-FFF2-40B4-BE49-F238E27FC236}">
                    <a16:creationId xmlns:a16="http://schemas.microsoft.com/office/drawing/2014/main" id="{AA4FC98B-DAD2-45C6-A61E-5207FFA2A92E}"/>
                  </a:ext>
                </a:extLst>
              </p:cNvPr>
              <p:cNvSpPr/>
              <p:nvPr/>
            </p:nvSpPr>
            <p:spPr>
              <a:xfrm>
                <a:off x="4199700" y="5217550"/>
                <a:ext cx="146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517" extrusionOk="0">
                    <a:moveTo>
                      <a:pt x="1" y="0"/>
                    </a:moveTo>
                    <a:cubicBezTo>
                      <a:pt x="241" y="120"/>
                      <a:pt x="420" y="180"/>
                      <a:pt x="600" y="360"/>
                    </a:cubicBezTo>
                    <a:cubicBezTo>
                      <a:pt x="960" y="540"/>
                      <a:pt x="1440" y="840"/>
                      <a:pt x="1859" y="1200"/>
                    </a:cubicBezTo>
                    <a:cubicBezTo>
                      <a:pt x="2759" y="1859"/>
                      <a:pt x="3478" y="2519"/>
                      <a:pt x="3478" y="2519"/>
                    </a:cubicBezTo>
                    <a:lnTo>
                      <a:pt x="3658" y="2579"/>
                    </a:lnTo>
                    <a:lnTo>
                      <a:pt x="4018" y="2818"/>
                    </a:lnTo>
                    <a:lnTo>
                      <a:pt x="4557" y="3178"/>
                    </a:lnTo>
                    <a:cubicBezTo>
                      <a:pt x="4737" y="3358"/>
                      <a:pt x="4917" y="3478"/>
                      <a:pt x="5097" y="3658"/>
                    </a:cubicBezTo>
                    <a:cubicBezTo>
                      <a:pt x="5157" y="3718"/>
                      <a:pt x="5217" y="3838"/>
                      <a:pt x="5337" y="3958"/>
                    </a:cubicBezTo>
                    <a:cubicBezTo>
                      <a:pt x="5397" y="4018"/>
                      <a:pt x="5457" y="4137"/>
                      <a:pt x="5517" y="4257"/>
                    </a:cubicBezTo>
                    <a:cubicBezTo>
                      <a:pt x="5517" y="4377"/>
                      <a:pt x="5577" y="4497"/>
                      <a:pt x="5637" y="4557"/>
                    </a:cubicBezTo>
                    <a:cubicBezTo>
                      <a:pt x="5637" y="4677"/>
                      <a:pt x="5637" y="4797"/>
                      <a:pt x="5637" y="4857"/>
                    </a:cubicBezTo>
                    <a:cubicBezTo>
                      <a:pt x="5637" y="5037"/>
                      <a:pt x="5637" y="5217"/>
                      <a:pt x="5577" y="5337"/>
                    </a:cubicBezTo>
                    <a:cubicBezTo>
                      <a:pt x="5577" y="5397"/>
                      <a:pt x="5517" y="5457"/>
                      <a:pt x="5517" y="5516"/>
                    </a:cubicBezTo>
                    <a:lnTo>
                      <a:pt x="5517" y="5516"/>
                    </a:lnTo>
                    <a:cubicBezTo>
                      <a:pt x="5517" y="5516"/>
                      <a:pt x="5517" y="5456"/>
                      <a:pt x="5577" y="5397"/>
                    </a:cubicBezTo>
                    <a:cubicBezTo>
                      <a:pt x="5697" y="5217"/>
                      <a:pt x="5757" y="5037"/>
                      <a:pt x="5817" y="4917"/>
                    </a:cubicBezTo>
                    <a:cubicBezTo>
                      <a:pt x="5817" y="4797"/>
                      <a:pt x="5877" y="4677"/>
                      <a:pt x="5877" y="4557"/>
                    </a:cubicBezTo>
                    <a:cubicBezTo>
                      <a:pt x="5877" y="4437"/>
                      <a:pt x="5877" y="4257"/>
                      <a:pt x="5877" y="4137"/>
                    </a:cubicBezTo>
                    <a:cubicBezTo>
                      <a:pt x="5877" y="4018"/>
                      <a:pt x="5877" y="3838"/>
                      <a:pt x="5817" y="3718"/>
                    </a:cubicBezTo>
                    <a:cubicBezTo>
                      <a:pt x="5817" y="3538"/>
                      <a:pt x="5757" y="3418"/>
                      <a:pt x="5697" y="3298"/>
                    </a:cubicBezTo>
                    <a:cubicBezTo>
                      <a:pt x="5577" y="2998"/>
                      <a:pt x="5457" y="2699"/>
                      <a:pt x="5277" y="2459"/>
                    </a:cubicBezTo>
                    <a:cubicBezTo>
                      <a:pt x="5157" y="2219"/>
                      <a:pt x="4977" y="2039"/>
                      <a:pt x="4797" y="1859"/>
                    </a:cubicBezTo>
                    <a:lnTo>
                      <a:pt x="4438" y="1499"/>
                    </a:lnTo>
                    <a:lnTo>
                      <a:pt x="4258" y="1319"/>
                    </a:lnTo>
                    <a:lnTo>
                      <a:pt x="4138" y="1260"/>
                    </a:lnTo>
                    <a:cubicBezTo>
                      <a:pt x="3958" y="1140"/>
                      <a:pt x="3778" y="1080"/>
                      <a:pt x="3658" y="1020"/>
                    </a:cubicBezTo>
                    <a:cubicBezTo>
                      <a:pt x="3178" y="780"/>
                      <a:pt x="2639" y="600"/>
                      <a:pt x="2159" y="480"/>
                    </a:cubicBezTo>
                    <a:cubicBezTo>
                      <a:pt x="1620" y="360"/>
                      <a:pt x="1020" y="240"/>
                      <a:pt x="660" y="180"/>
                    </a:cubicBezTo>
                    <a:cubicBezTo>
                      <a:pt x="242" y="12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23;p33">
                <a:extLst>
                  <a:ext uri="{FF2B5EF4-FFF2-40B4-BE49-F238E27FC236}">
                    <a16:creationId xmlns:a16="http://schemas.microsoft.com/office/drawing/2014/main" id="{D5D9A7D2-50D6-4FD7-8A38-259C5874815A}"/>
                  </a:ext>
                </a:extLst>
              </p:cNvPr>
              <p:cNvSpPr/>
              <p:nvPr/>
            </p:nvSpPr>
            <p:spPr>
              <a:xfrm>
                <a:off x="4051325" y="5250900"/>
                <a:ext cx="136425" cy="1180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4723" extrusionOk="0">
                    <a:moveTo>
                      <a:pt x="1327" y="0"/>
                    </a:moveTo>
                    <a:cubicBezTo>
                      <a:pt x="1079" y="0"/>
                      <a:pt x="839" y="15"/>
                      <a:pt x="600" y="45"/>
                    </a:cubicBezTo>
                    <a:cubicBezTo>
                      <a:pt x="240" y="45"/>
                      <a:pt x="0" y="105"/>
                      <a:pt x="0" y="105"/>
                    </a:cubicBezTo>
                    <a:lnTo>
                      <a:pt x="180" y="105"/>
                    </a:lnTo>
                    <a:cubicBezTo>
                      <a:pt x="360" y="105"/>
                      <a:pt x="480" y="165"/>
                      <a:pt x="660" y="225"/>
                    </a:cubicBezTo>
                    <a:cubicBezTo>
                      <a:pt x="839" y="225"/>
                      <a:pt x="1019" y="345"/>
                      <a:pt x="1199" y="405"/>
                    </a:cubicBezTo>
                    <a:cubicBezTo>
                      <a:pt x="1439" y="525"/>
                      <a:pt x="1619" y="645"/>
                      <a:pt x="1859" y="825"/>
                    </a:cubicBezTo>
                    <a:cubicBezTo>
                      <a:pt x="2158" y="1065"/>
                      <a:pt x="2518" y="1305"/>
                      <a:pt x="2818" y="1604"/>
                    </a:cubicBezTo>
                    <a:lnTo>
                      <a:pt x="3238" y="1964"/>
                    </a:lnTo>
                    <a:lnTo>
                      <a:pt x="3717" y="2324"/>
                    </a:lnTo>
                    <a:cubicBezTo>
                      <a:pt x="3837" y="2444"/>
                      <a:pt x="4017" y="2504"/>
                      <a:pt x="4137" y="2684"/>
                    </a:cubicBezTo>
                    <a:cubicBezTo>
                      <a:pt x="4317" y="2803"/>
                      <a:pt x="4497" y="2983"/>
                      <a:pt x="4617" y="3163"/>
                    </a:cubicBezTo>
                    <a:cubicBezTo>
                      <a:pt x="4737" y="3223"/>
                      <a:pt x="4797" y="3283"/>
                      <a:pt x="4857" y="3403"/>
                    </a:cubicBezTo>
                    <a:cubicBezTo>
                      <a:pt x="4916" y="3463"/>
                      <a:pt x="4976" y="3583"/>
                      <a:pt x="5036" y="3703"/>
                    </a:cubicBezTo>
                    <a:cubicBezTo>
                      <a:pt x="5096" y="3763"/>
                      <a:pt x="5156" y="3883"/>
                      <a:pt x="5216" y="4003"/>
                    </a:cubicBezTo>
                    <a:cubicBezTo>
                      <a:pt x="5276" y="4063"/>
                      <a:pt x="5276" y="4182"/>
                      <a:pt x="5276" y="4242"/>
                    </a:cubicBezTo>
                    <a:cubicBezTo>
                      <a:pt x="5336" y="4422"/>
                      <a:pt x="5336" y="4542"/>
                      <a:pt x="5336" y="4722"/>
                    </a:cubicBezTo>
                    <a:cubicBezTo>
                      <a:pt x="5396" y="4542"/>
                      <a:pt x="5396" y="4422"/>
                      <a:pt x="5456" y="4242"/>
                    </a:cubicBezTo>
                    <a:lnTo>
                      <a:pt x="5456" y="3943"/>
                    </a:lnTo>
                    <a:lnTo>
                      <a:pt x="5456" y="3583"/>
                    </a:lnTo>
                    <a:cubicBezTo>
                      <a:pt x="5396" y="3283"/>
                      <a:pt x="5396" y="3043"/>
                      <a:pt x="5276" y="2744"/>
                    </a:cubicBezTo>
                    <a:cubicBezTo>
                      <a:pt x="5216" y="2504"/>
                      <a:pt x="5096" y="2264"/>
                      <a:pt x="4976" y="2024"/>
                    </a:cubicBezTo>
                    <a:cubicBezTo>
                      <a:pt x="4857" y="1784"/>
                      <a:pt x="4737" y="1604"/>
                      <a:pt x="4557" y="1424"/>
                    </a:cubicBezTo>
                    <a:cubicBezTo>
                      <a:pt x="4437" y="1245"/>
                      <a:pt x="4257" y="1065"/>
                      <a:pt x="4137" y="885"/>
                    </a:cubicBezTo>
                    <a:cubicBezTo>
                      <a:pt x="4137" y="885"/>
                      <a:pt x="3897" y="705"/>
                      <a:pt x="3537" y="525"/>
                    </a:cubicBezTo>
                    <a:cubicBezTo>
                      <a:pt x="3058" y="285"/>
                      <a:pt x="2578" y="165"/>
                      <a:pt x="2099" y="45"/>
                    </a:cubicBezTo>
                    <a:cubicBezTo>
                      <a:pt x="1829" y="15"/>
                      <a:pt x="1574" y="0"/>
                      <a:pt x="132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24;p33">
                <a:extLst>
                  <a:ext uri="{FF2B5EF4-FFF2-40B4-BE49-F238E27FC236}">
                    <a16:creationId xmlns:a16="http://schemas.microsoft.com/office/drawing/2014/main" id="{65600A59-48F9-494F-8B29-520FB7004F49}"/>
                  </a:ext>
                </a:extLst>
              </p:cNvPr>
              <p:cNvSpPr/>
              <p:nvPr/>
            </p:nvSpPr>
            <p:spPr>
              <a:xfrm>
                <a:off x="3765025" y="4820325"/>
                <a:ext cx="700025" cy="57102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22841" extrusionOk="0">
                    <a:moveTo>
                      <a:pt x="0" y="1"/>
                    </a:moveTo>
                    <a:cubicBezTo>
                      <a:pt x="900" y="9234"/>
                      <a:pt x="1799" y="17748"/>
                      <a:pt x="1799" y="17748"/>
                    </a:cubicBezTo>
                    <a:cubicBezTo>
                      <a:pt x="3336" y="21472"/>
                      <a:pt x="10481" y="22840"/>
                      <a:pt x="16775" y="22840"/>
                    </a:cubicBezTo>
                    <a:cubicBezTo>
                      <a:pt x="21527" y="22840"/>
                      <a:pt x="25795" y="22061"/>
                      <a:pt x="26801" y="20926"/>
                    </a:cubicBezTo>
                    <a:cubicBezTo>
                      <a:pt x="28000" y="19487"/>
                      <a:pt x="26621" y="17089"/>
                      <a:pt x="25062" y="15110"/>
                    </a:cubicBezTo>
                    <a:cubicBezTo>
                      <a:pt x="24583" y="15470"/>
                      <a:pt x="24283" y="16009"/>
                      <a:pt x="24163" y="16609"/>
                    </a:cubicBezTo>
                    <a:cubicBezTo>
                      <a:pt x="23955" y="18132"/>
                      <a:pt x="20871" y="18835"/>
                      <a:pt x="16940" y="18835"/>
                    </a:cubicBezTo>
                    <a:cubicBezTo>
                      <a:pt x="14060" y="18835"/>
                      <a:pt x="10726" y="18458"/>
                      <a:pt x="7735" y="17748"/>
                    </a:cubicBezTo>
                    <a:cubicBezTo>
                      <a:pt x="3897" y="16789"/>
                      <a:pt x="1439" y="7915"/>
                      <a:pt x="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25;p33">
                <a:extLst>
                  <a:ext uri="{FF2B5EF4-FFF2-40B4-BE49-F238E27FC236}">
                    <a16:creationId xmlns:a16="http://schemas.microsoft.com/office/drawing/2014/main" id="{0B6C1A47-08F4-4D84-92C8-238516B367A5}"/>
                  </a:ext>
                </a:extLst>
              </p:cNvPr>
              <p:cNvSpPr/>
              <p:nvPr/>
            </p:nvSpPr>
            <p:spPr>
              <a:xfrm>
                <a:off x="3724550" y="3805550"/>
                <a:ext cx="742000" cy="1603125"/>
              </a:xfrm>
              <a:custGeom>
                <a:avLst/>
                <a:gdLst/>
                <a:ahLst/>
                <a:cxnLst/>
                <a:rect l="l" t="t" r="r" b="b"/>
                <a:pathLst>
                  <a:path w="29680" h="64125" extrusionOk="0">
                    <a:moveTo>
                      <a:pt x="24583" y="1"/>
                    </a:moveTo>
                    <a:cubicBezTo>
                      <a:pt x="24343" y="4378"/>
                      <a:pt x="24223" y="8815"/>
                      <a:pt x="23983" y="13191"/>
                    </a:cubicBezTo>
                    <a:cubicBezTo>
                      <a:pt x="23803" y="17568"/>
                      <a:pt x="23683" y="21945"/>
                      <a:pt x="23563" y="26322"/>
                    </a:cubicBezTo>
                    <a:cubicBezTo>
                      <a:pt x="23444" y="30699"/>
                      <a:pt x="23324" y="35076"/>
                      <a:pt x="23204" y="39453"/>
                    </a:cubicBezTo>
                    <a:lnTo>
                      <a:pt x="22964" y="52583"/>
                    </a:lnTo>
                    <a:lnTo>
                      <a:pt x="22964" y="52883"/>
                    </a:lnTo>
                    <a:lnTo>
                      <a:pt x="23204" y="53123"/>
                    </a:lnTo>
                    <a:cubicBezTo>
                      <a:pt x="24283" y="54142"/>
                      <a:pt x="25362" y="55281"/>
                      <a:pt x="26262" y="56480"/>
                    </a:cubicBezTo>
                    <a:cubicBezTo>
                      <a:pt x="26741" y="57080"/>
                      <a:pt x="27161" y="57680"/>
                      <a:pt x="27521" y="58339"/>
                    </a:cubicBezTo>
                    <a:cubicBezTo>
                      <a:pt x="27820" y="58939"/>
                      <a:pt x="28060" y="59538"/>
                      <a:pt x="28060" y="60258"/>
                    </a:cubicBezTo>
                    <a:cubicBezTo>
                      <a:pt x="28120" y="60498"/>
                      <a:pt x="28060" y="60737"/>
                      <a:pt x="27880" y="60917"/>
                    </a:cubicBezTo>
                    <a:lnTo>
                      <a:pt x="27880" y="60977"/>
                    </a:lnTo>
                    <a:lnTo>
                      <a:pt x="27700" y="61157"/>
                    </a:lnTo>
                    <a:cubicBezTo>
                      <a:pt x="27521" y="61277"/>
                      <a:pt x="27521" y="61277"/>
                      <a:pt x="27341" y="61397"/>
                    </a:cubicBezTo>
                    <a:cubicBezTo>
                      <a:pt x="26681" y="61697"/>
                      <a:pt x="26022" y="61877"/>
                      <a:pt x="25302" y="62056"/>
                    </a:cubicBezTo>
                    <a:cubicBezTo>
                      <a:pt x="23803" y="62356"/>
                      <a:pt x="22304" y="62596"/>
                      <a:pt x="20746" y="62656"/>
                    </a:cubicBezTo>
                    <a:cubicBezTo>
                      <a:pt x="19966" y="62686"/>
                      <a:pt x="19187" y="62701"/>
                      <a:pt x="18415" y="62701"/>
                    </a:cubicBezTo>
                    <a:cubicBezTo>
                      <a:pt x="17643" y="62701"/>
                      <a:pt x="16878" y="62686"/>
                      <a:pt x="16129" y="62656"/>
                    </a:cubicBezTo>
                    <a:cubicBezTo>
                      <a:pt x="14570" y="62596"/>
                      <a:pt x="13011" y="62416"/>
                      <a:pt x="11512" y="62116"/>
                    </a:cubicBezTo>
                    <a:cubicBezTo>
                      <a:pt x="10013" y="61877"/>
                      <a:pt x="8574" y="61457"/>
                      <a:pt x="7195" y="60857"/>
                    </a:cubicBezTo>
                    <a:cubicBezTo>
                      <a:pt x="6476" y="60558"/>
                      <a:pt x="5876" y="60138"/>
                      <a:pt x="5337" y="59718"/>
                    </a:cubicBezTo>
                    <a:cubicBezTo>
                      <a:pt x="4797" y="59298"/>
                      <a:pt x="4377" y="58699"/>
                      <a:pt x="4078" y="58099"/>
                    </a:cubicBezTo>
                    <a:lnTo>
                      <a:pt x="4078" y="58279"/>
                    </a:lnTo>
                    <a:lnTo>
                      <a:pt x="2099" y="40532"/>
                    </a:lnTo>
                    <a:cubicBezTo>
                      <a:pt x="1799" y="37594"/>
                      <a:pt x="1439" y="34656"/>
                      <a:pt x="1080" y="31718"/>
                    </a:cubicBezTo>
                    <a:cubicBezTo>
                      <a:pt x="720" y="28720"/>
                      <a:pt x="360" y="25782"/>
                      <a:pt x="0" y="22845"/>
                    </a:cubicBezTo>
                    <a:lnTo>
                      <a:pt x="0" y="22845"/>
                    </a:lnTo>
                    <a:cubicBezTo>
                      <a:pt x="180" y="25782"/>
                      <a:pt x="360" y="28780"/>
                      <a:pt x="600" y="31718"/>
                    </a:cubicBezTo>
                    <a:cubicBezTo>
                      <a:pt x="840" y="34716"/>
                      <a:pt x="1080" y="37654"/>
                      <a:pt x="1320" y="40652"/>
                    </a:cubicBezTo>
                    <a:lnTo>
                      <a:pt x="2818" y="58399"/>
                    </a:lnTo>
                    <a:lnTo>
                      <a:pt x="2818" y="58519"/>
                    </a:lnTo>
                    <a:lnTo>
                      <a:pt x="2818" y="58579"/>
                    </a:lnTo>
                    <a:cubicBezTo>
                      <a:pt x="3178" y="59418"/>
                      <a:pt x="3718" y="60138"/>
                      <a:pt x="4437" y="60677"/>
                    </a:cubicBezTo>
                    <a:cubicBezTo>
                      <a:pt x="5097" y="61217"/>
                      <a:pt x="5816" y="61697"/>
                      <a:pt x="6596" y="62056"/>
                    </a:cubicBezTo>
                    <a:cubicBezTo>
                      <a:pt x="8095" y="62716"/>
                      <a:pt x="9654" y="63196"/>
                      <a:pt x="11272" y="63495"/>
                    </a:cubicBezTo>
                    <a:cubicBezTo>
                      <a:pt x="12891" y="63735"/>
                      <a:pt x="14450" y="63975"/>
                      <a:pt x="16069" y="64035"/>
                    </a:cubicBezTo>
                    <a:cubicBezTo>
                      <a:pt x="16878" y="64095"/>
                      <a:pt x="17673" y="64125"/>
                      <a:pt x="18467" y="64125"/>
                    </a:cubicBezTo>
                    <a:cubicBezTo>
                      <a:pt x="19262" y="64125"/>
                      <a:pt x="20056" y="64095"/>
                      <a:pt x="20865" y="64035"/>
                    </a:cubicBezTo>
                    <a:cubicBezTo>
                      <a:pt x="22484" y="63975"/>
                      <a:pt x="24103" y="63795"/>
                      <a:pt x="25662" y="63435"/>
                    </a:cubicBezTo>
                    <a:cubicBezTo>
                      <a:pt x="26501" y="63316"/>
                      <a:pt x="27281" y="63016"/>
                      <a:pt x="28060" y="62656"/>
                    </a:cubicBezTo>
                    <a:cubicBezTo>
                      <a:pt x="28300" y="62536"/>
                      <a:pt x="28540" y="62416"/>
                      <a:pt x="28720" y="62236"/>
                    </a:cubicBezTo>
                    <a:lnTo>
                      <a:pt x="28960" y="62056"/>
                    </a:lnTo>
                    <a:lnTo>
                      <a:pt x="29020" y="61996"/>
                    </a:lnTo>
                    <a:lnTo>
                      <a:pt x="29020" y="61937"/>
                    </a:lnTo>
                    <a:lnTo>
                      <a:pt x="29079" y="61877"/>
                    </a:lnTo>
                    <a:lnTo>
                      <a:pt x="29199" y="61697"/>
                    </a:lnTo>
                    <a:cubicBezTo>
                      <a:pt x="29499" y="61217"/>
                      <a:pt x="29679" y="60677"/>
                      <a:pt x="29619" y="60138"/>
                    </a:cubicBezTo>
                    <a:cubicBezTo>
                      <a:pt x="29559" y="59238"/>
                      <a:pt x="29319" y="58339"/>
                      <a:pt x="28840" y="57560"/>
                    </a:cubicBezTo>
                    <a:cubicBezTo>
                      <a:pt x="28420" y="56840"/>
                      <a:pt x="28000" y="56181"/>
                      <a:pt x="27461" y="55521"/>
                    </a:cubicBezTo>
                    <a:cubicBezTo>
                      <a:pt x="26981" y="54862"/>
                      <a:pt x="26441" y="54262"/>
                      <a:pt x="25902" y="53662"/>
                    </a:cubicBezTo>
                    <a:cubicBezTo>
                      <a:pt x="25435" y="53144"/>
                      <a:pt x="24924" y="52671"/>
                      <a:pt x="24407" y="52204"/>
                    </a:cubicBezTo>
                    <a:lnTo>
                      <a:pt x="24407" y="52204"/>
                    </a:lnTo>
                    <a:lnTo>
                      <a:pt x="24583" y="39393"/>
                    </a:lnTo>
                    <a:cubicBezTo>
                      <a:pt x="24643" y="35016"/>
                      <a:pt x="24643" y="30639"/>
                      <a:pt x="24643" y="26262"/>
                    </a:cubicBezTo>
                    <a:cubicBezTo>
                      <a:pt x="24643" y="21885"/>
                      <a:pt x="24703" y="17508"/>
                      <a:pt x="24643" y="13131"/>
                    </a:cubicBezTo>
                    <a:cubicBezTo>
                      <a:pt x="24643" y="8755"/>
                      <a:pt x="24643" y="4378"/>
                      <a:pt x="24583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726;p33">
                <a:extLst>
                  <a:ext uri="{FF2B5EF4-FFF2-40B4-BE49-F238E27FC236}">
                    <a16:creationId xmlns:a16="http://schemas.microsoft.com/office/drawing/2014/main" id="{509805F4-9D6B-4867-B752-FED99FA564D6}"/>
                  </a:ext>
                </a:extLst>
              </p:cNvPr>
              <p:cNvSpPr/>
              <p:nvPr/>
            </p:nvSpPr>
            <p:spPr>
              <a:xfrm>
                <a:off x="1982800" y="238550"/>
                <a:ext cx="2858475" cy="3939150"/>
              </a:xfrm>
              <a:custGeom>
                <a:avLst/>
                <a:gdLst/>
                <a:ahLst/>
                <a:cxnLst/>
                <a:rect l="l" t="t" r="r" b="b"/>
                <a:pathLst>
                  <a:path w="114339" h="157566" extrusionOk="0">
                    <a:moveTo>
                      <a:pt x="93635" y="0"/>
                    </a:moveTo>
                    <a:cubicBezTo>
                      <a:pt x="85110" y="0"/>
                      <a:pt x="70270" y="36497"/>
                      <a:pt x="70270" y="36497"/>
                    </a:cubicBezTo>
                    <a:cubicBezTo>
                      <a:pt x="66501" y="34739"/>
                      <a:pt x="62492" y="34171"/>
                      <a:pt x="58883" y="34171"/>
                    </a:cubicBezTo>
                    <a:cubicBezTo>
                      <a:pt x="52274" y="34171"/>
                      <a:pt x="47007" y="36077"/>
                      <a:pt x="47007" y="36077"/>
                    </a:cubicBezTo>
                    <a:cubicBezTo>
                      <a:pt x="40944" y="24498"/>
                      <a:pt x="26572" y="3366"/>
                      <a:pt x="16855" y="3366"/>
                    </a:cubicBezTo>
                    <a:cubicBezTo>
                      <a:pt x="15905" y="3366"/>
                      <a:pt x="14999" y="3568"/>
                      <a:pt x="14151" y="4000"/>
                    </a:cubicBezTo>
                    <a:cubicBezTo>
                      <a:pt x="1" y="11255"/>
                      <a:pt x="21405" y="54604"/>
                      <a:pt x="20146" y="55563"/>
                    </a:cubicBezTo>
                    <a:cubicBezTo>
                      <a:pt x="14031" y="60120"/>
                      <a:pt x="7435" y="78946"/>
                      <a:pt x="6896" y="82544"/>
                    </a:cubicBezTo>
                    <a:cubicBezTo>
                      <a:pt x="6711" y="83919"/>
                      <a:pt x="7481" y="84326"/>
                      <a:pt x="8519" y="84326"/>
                    </a:cubicBezTo>
                    <a:cubicBezTo>
                      <a:pt x="9835" y="84326"/>
                      <a:pt x="11581" y="83671"/>
                      <a:pt x="12352" y="83503"/>
                    </a:cubicBezTo>
                    <a:lnTo>
                      <a:pt x="12352" y="83503"/>
                    </a:lnTo>
                    <a:cubicBezTo>
                      <a:pt x="7795" y="87400"/>
                      <a:pt x="6596" y="89499"/>
                      <a:pt x="10433" y="94775"/>
                    </a:cubicBezTo>
                    <a:cubicBezTo>
                      <a:pt x="16069" y="102390"/>
                      <a:pt x="25722" y="102869"/>
                      <a:pt x="25722" y="102869"/>
                    </a:cubicBezTo>
                    <a:cubicBezTo>
                      <a:pt x="25722" y="102869"/>
                      <a:pt x="19127" y="110004"/>
                      <a:pt x="20626" y="113602"/>
                    </a:cubicBezTo>
                    <a:cubicBezTo>
                      <a:pt x="21062" y="114591"/>
                      <a:pt x="21615" y="114947"/>
                      <a:pt x="22185" y="114947"/>
                    </a:cubicBezTo>
                    <a:cubicBezTo>
                      <a:pt x="23656" y="114947"/>
                      <a:pt x="25242" y="112583"/>
                      <a:pt x="25243" y="112582"/>
                    </a:cubicBezTo>
                    <a:lnTo>
                      <a:pt x="25243" y="112582"/>
                    </a:lnTo>
                    <a:cubicBezTo>
                      <a:pt x="25242" y="112583"/>
                      <a:pt x="23204" y="122715"/>
                      <a:pt x="25243" y="129370"/>
                    </a:cubicBezTo>
                    <a:cubicBezTo>
                      <a:pt x="26322" y="133208"/>
                      <a:pt x="29439" y="136146"/>
                      <a:pt x="33337" y="136985"/>
                    </a:cubicBezTo>
                    <a:cubicBezTo>
                      <a:pt x="39491" y="151195"/>
                      <a:pt x="47388" y="152937"/>
                      <a:pt x="50891" y="152937"/>
                    </a:cubicBezTo>
                    <a:cubicBezTo>
                      <a:pt x="52029" y="152937"/>
                      <a:pt x="52703" y="152754"/>
                      <a:pt x="52703" y="152754"/>
                    </a:cubicBezTo>
                    <a:cubicBezTo>
                      <a:pt x="54033" y="156078"/>
                      <a:pt x="56230" y="157566"/>
                      <a:pt x="59047" y="157566"/>
                    </a:cubicBezTo>
                    <a:cubicBezTo>
                      <a:pt x="64867" y="157566"/>
                      <a:pt x="73333" y="151217"/>
                      <a:pt x="82261" y="141602"/>
                    </a:cubicBezTo>
                    <a:cubicBezTo>
                      <a:pt x="95511" y="127392"/>
                      <a:pt x="95032" y="120737"/>
                      <a:pt x="95032" y="120737"/>
                    </a:cubicBezTo>
                    <a:lnTo>
                      <a:pt x="95032" y="120737"/>
                    </a:lnTo>
                    <a:cubicBezTo>
                      <a:pt x="95032" y="120737"/>
                      <a:pt x="96043" y="122313"/>
                      <a:pt x="98362" y="122313"/>
                    </a:cubicBezTo>
                    <a:cubicBezTo>
                      <a:pt x="98868" y="122313"/>
                      <a:pt x="99436" y="122238"/>
                      <a:pt x="100069" y="122056"/>
                    </a:cubicBezTo>
                    <a:cubicBezTo>
                      <a:pt x="103666" y="120976"/>
                      <a:pt x="100069" y="110064"/>
                      <a:pt x="100069" y="110064"/>
                    </a:cubicBezTo>
                    <a:lnTo>
                      <a:pt x="100069" y="110064"/>
                    </a:lnTo>
                    <a:cubicBezTo>
                      <a:pt x="100069" y="110064"/>
                      <a:pt x="101009" y="110137"/>
                      <a:pt x="102306" y="110137"/>
                    </a:cubicBezTo>
                    <a:cubicBezTo>
                      <a:pt x="104332" y="110137"/>
                      <a:pt x="107227" y="109959"/>
                      <a:pt x="108762" y="109045"/>
                    </a:cubicBezTo>
                    <a:cubicBezTo>
                      <a:pt x="111280" y="107486"/>
                      <a:pt x="100608" y="97293"/>
                      <a:pt x="100608" y="97293"/>
                    </a:cubicBezTo>
                    <a:lnTo>
                      <a:pt x="106184" y="92737"/>
                    </a:lnTo>
                    <a:cubicBezTo>
                      <a:pt x="114338" y="84043"/>
                      <a:pt x="107683" y="79966"/>
                      <a:pt x="107683" y="79966"/>
                    </a:cubicBezTo>
                    <a:cubicBezTo>
                      <a:pt x="107683" y="79966"/>
                      <a:pt x="111760" y="79486"/>
                      <a:pt x="112779" y="76428"/>
                    </a:cubicBezTo>
                    <a:cubicBezTo>
                      <a:pt x="113799" y="73370"/>
                      <a:pt x="101088" y="56043"/>
                      <a:pt x="101088" y="56043"/>
                    </a:cubicBezTo>
                    <a:cubicBezTo>
                      <a:pt x="103126" y="44891"/>
                      <a:pt x="106964" y="5439"/>
                      <a:pt x="94732" y="223"/>
                    </a:cubicBezTo>
                    <a:cubicBezTo>
                      <a:pt x="94380" y="72"/>
                      <a:pt x="94014" y="0"/>
                      <a:pt x="93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727;p33">
                <a:extLst>
                  <a:ext uri="{FF2B5EF4-FFF2-40B4-BE49-F238E27FC236}">
                    <a16:creationId xmlns:a16="http://schemas.microsoft.com/office/drawing/2014/main" id="{88B1DA51-5DF0-44CC-AC2D-4FAA54804199}"/>
                  </a:ext>
                </a:extLst>
              </p:cNvPr>
              <p:cNvSpPr/>
              <p:nvPr/>
            </p:nvSpPr>
            <p:spPr>
              <a:xfrm>
                <a:off x="3059025" y="2296150"/>
                <a:ext cx="680550" cy="568950"/>
              </a:xfrm>
              <a:custGeom>
                <a:avLst/>
                <a:gdLst/>
                <a:ahLst/>
                <a:cxnLst/>
                <a:rect l="l" t="t" r="r" b="b"/>
                <a:pathLst>
                  <a:path w="27222" h="22758" extrusionOk="0">
                    <a:moveTo>
                      <a:pt x="27221" y="0"/>
                    </a:moveTo>
                    <a:cubicBezTo>
                      <a:pt x="27221" y="0"/>
                      <a:pt x="23024" y="5816"/>
                      <a:pt x="22125" y="8394"/>
                    </a:cubicBezTo>
                    <a:cubicBezTo>
                      <a:pt x="21276" y="10772"/>
                      <a:pt x="18075" y="13096"/>
                      <a:pt x="14390" y="13096"/>
                    </a:cubicBezTo>
                    <a:cubicBezTo>
                      <a:pt x="14172" y="13096"/>
                      <a:pt x="13952" y="13087"/>
                      <a:pt x="13731" y="13071"/>
                    </a:cubicBezTo>
                    <a:cubicBezTo>
                      <a:pt x="11129" y="12915"/>
                      <a:pt x="7823" y="12056"/>
                      <a:pt x="5344" y="12056"/>
                    </a:cubicBezTo>
                    <a:cubicBezTo>
                      <a:pt x="3995" y="12056"/>
                      <a:pt x="2892" y="12310"/>
                      <a:pt x="2279" y="13071"/>
                    </a:cubicBezTo>
                    <a:cubicBezTo>
                      <a:pt x="2279" y="13071"/>
                      <a:pt x="1" y="21105"/>
                      <a:pt x="8395" y="22604"/>
                    </a:cubicBezTo>
                    <a:cubicBezTo>
                      <a:pt x="8973" y="22707"/>
                      <a:pt x="9556" y="22758"/>
                      <a:pt x="10141" y="22758"/>
                    </a:cubicBezTo>
                    <a:cubicBezTo>
                      <a:pt x="18046" y="22758"/>
                      <a:pt x="26272" y="13510"/>
                      <a:pt x="2722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28;p33">
                <a:extLst>
                  <a:ext uri="{FF2B5EF4-FFF2-40B4-BE49-F238E27FC236}">
                    <a16:creationId xmlns:a16="http://schemas.microsoft.com/office/drawing/2014/main" id="{7818E6E6-2BA3-45F2-8F6A-3CFB88ECB85D}"/>
                  </a:ext>
                </a:extLst>
              </p:cNvPr>
              <p:cNvSpPr/>
              <p:nvPr/>
            </p:nvSpPr>
            <p:spPr>
              <a:xfrm>
                <a:off x="2828200" y="2266150"/>
                <a:ext cx="749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560" extrusionOk="0">
                    <a:moveTo>
                      <a:pt x="1319" y="1"/>
                    </a:moveTo>
                    <a:cubicBezTo>
                      <a:pt x="1199" y="1"/>
                      <a:pt x="1080" y="1"/>
                      <a:pt x="960" y="61"/>
                    </a:cubicBezTo>
                    <a:cubicBezTo>
                      <a:pt x="720" y="181"/>
                      <a:pt x="480" y="301"/>
                      <a:pt x="300" y="481"/>
                    </a:cubicBezTo>
                    <a:cubicBezTo>
                      <a:pt x="120" y="720"/>
                      <a:pt x="0" y="960"/>
                      <a:pt x="0" y="1200"/>
                    </a:cubicBezTo>
                    <a:cubicBezTo>
                      <a:pt x="0" y="1440"/>
                      <a:pt x="60" y="1560"/>
                      <a:pt x="180" y="1560"/>
                    </a:cubicBezTo>
                    <a:cubicBezTo>
                      <a:pt x="420" y="1500"/>
                      <a:pt x="660" y="1380"/>
                      <a:pt x="900" y="1320"/>
                    </a:cubicBezTo>
                    <a:lnTo>
                      <a:pt x="1259" y="1320"/>
                    </a:lnTo>
                    <a:cubicBezTo>
                      <a:pt x="1259" y="1380"/>
                      <a:pt x="1319" y="1380"/>
                      <a:pt x="1379" y="1380"/>
                    </a:cubicBezTo>
                    <a:lnTo>
                      <a:pt x="1499" y="1380"/>
                    </a:lnTo>
                    <a:lnTo>
                      <a:pt x="1979" y="1320"/>
                    </a:lnTo>
                    <a:cubicBezTo>
                      <a:pt x="2099" y="1320"/>
                      <a:pt x="2238" y="1330"/>
                      <a:pt x="2369" y="1330"/>
                    </a:cubicBezTo>
                    <a:cubicBezTo>
                      <a:pt x="2566" y="1330"/>
                      <a:pt x="2746" y="1308"/>
                      <a:pt x="2818" y="1200"/>
                    </a:cubicBezTo>
                    <a:cubicBezTo>
                      <a:pt x="2998" y="1020"/>
                      <a:pt x="2698" y="660"/>
                      <a:pt x="2279" y="361"/>
                    </a:cubicBezTo>
                    <a:cubicBezTo>
                      <a:pt x="2099" y="241"/>
                      <a:pt x="1859" y="121"/>
                      <a:pt x="1679" y="61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29;p33">
                <a:extLst>
                  <a:ext uri="{FF2B5EF4-FFF2-40B4-BE49-F238E27FC236}">
                    <a16:creationId xmlns:a16="http://schemas.microsoft.com/office/drawing/2014/main" id="{58403AA1-3366-443B-AE56-94A537B41421}"/>
                  </a:ext>
                </a:extLst>
              </p:cNvPr>
              <p:cNvSpPr/>
              <p:nvPr/>
            </p:nvSpPr>
            <p:spPr>
              <a:xfrm>
                <a:off x="2859675" y="2233175"/>
                <a:ext cx="957825" cy="404750"/>
              </a:xfrm>
              <a:custGeom>
                <a:avLst/>
                <a:gdLst/>
                <a:ahLst/>
                <a:cxnLst/>
                <a:rect l="l" t="t" r="r" b="b"/>
                <a:pathLst>
                  <a:path w="38313" h="16190" extrusionOk="0">
                    <a:moveTo>
                      <a:pt x="36754" y="1"/>
                    </a:moveTo>
                    <a:cubicBezTo>
                      <a:pt x="36034" y="61"/>
                      <a:pt x="35735" y="600"/>
                      <a:pt x="35855" y="780"/>
                    </a:cubicBezTo>
                    <a:cubicBezTo>
                      <a:pt x="35915" y="960"/>
                      <a:pt x="36394" y="900"/>
                      <a:pt x="36634" y="1080"/>
                    </a:cubicBezTo>
                    <a:cubicBezTo>
                      <a:pt x="36694" y="1080"/>
                      <a:pt x="36754" y="1200"/>
                      <a:pt x="36814" y="1260"/>
                    </a:cubicBezTo>
                    <a:cubicBezTo>
                      <a:pt x="36694" y="1320"/>
                      <a:pt x="36514" y="1440"/>
                      <a:pt x="36394" y="1500"/>
                    </a:cubicBezTo>
                    <a:cubicBezTo>
                      <a:pt x="35495" y="2039"/>
                      <a:pt x="34715" y="2759"/>
                      <a:pt x="34116" y="3538"/>
                    </a:cubicBezTo>
                    <a:cubicBezTo>
                      <a:pt x="33276" y="4678"/>
                      <a:pt x="32497" y="5877"/>
                      <a:pt x="31837" y="7136"/>
                    </a:cubicBezTo>
                    <a:cubicBezTo>
                      <a:pt x="31178" y="8575"/>
                      <a:pt x="30398" y="9894"/>
                      <a:pt x="29439" y="11153"/>
                    </a:cubicBezTo>
                    <a:cubicBezTo>
                      <a:pt x="28480" y="12352"/>
                      <a:pt x="27281" y="13311"/>
                      <a:pt x="25962" y="14031"/>
                    </a:cubicBezTo>
                    <a:cubicBezTo>
                      <a:pt x="24823" y="14630"/>
                      <a:pt x="23503" y="14930"/>
                      <a:pt x="22184" y="14930"/>
                    </a:cubicBezTo>
                    <a:cubicBezTo>
                      <a:pt x="21285" y="14930"/>
                      <a:pt x="20386" y="14750"/>
                      <a:pt x="19486" y="14451"/>
                    </a:cubicBezTo>
                    <a:lnTo>
                      <a:pt x="18347" y="14211"/>
                    </a:lnTo>
                    <a:cubicBezTo>
                      <a:pt x="18347" y="14211"/>
                      <a:pt x="17987" y="14151"/>
                      <a:pt x="17268" y="14031"/>
                    </a:cubicBezTo>
                    <a:cubicBezTo>
                      <a:pt x="16429" y="13851"/>
                      <a:pt x="15649" y="13791"/>
                      <a:pt x="14810" y="13791"/>
                    </a:cubicBezTo>
                    <a:cubicBezTo>
                      <a:pt x="14870" y="13611"/>
                      <a:pt x="14930" y="13371"/>
                      <a:pt x="14930" y="13191"/>
                    </a:cubicBezTo>
                    <a:cubicBezTo>
                      <a:pt x="15050" y="12652"/>
                      <a:pt x="15050" y="12052"/>
                      <a:pt x="15050" y="12052"/>
                    </a:cubicBezTo>
                    <a:cubicBezTo>
                      <a:pt x="15050" y="12052"/>
                      <a:pt x="14930" y="11573"/>
                      <a:pt x="14750" y="11033"/>
                    </a:cubicBezTo>
                    <a:cubicBezTo>
                      <a:pt x="14570" y="10493"/>
                      <a:pt x="14450" y="9954"/>
                      <a:pt x="14270" y="9894"/>
                    </a:cubicBezTo>
                    <a:cubicBezTo>
                      <a:pt x="14030" y="9894"/>
                      <a:pt x="13850" y="10433"/>
                      <a:pt x="13731" y="11033"/>
                    </a:cubicBezTo>
                    <a:cubicBezTo>
                      <a:pt x="13611" y="11633"/>
                      <a:pt x="13611" y="12232"/>
                      <a:pt x="13611" y="12232"/>
                    </a:cubicBezTo>
                    <a:cubicBezTo>
                      <a:pt x="13611" y="12232"/>
                      <a:pt x="13731" y="12772"/>
                      <a:pt x="13970" y="13311"/>
                    </a:cubicBezTo>
                    <a:cubicBezTo>
                      <a:pt x="13970" y="13491"/>
                      <a:pt x="14030" y="13611"/>
                      <a:pt x="14090" y="13791"/>
                    </a:cubicBezTo>
                    <a:cubicBezTo>
                      <a:pt x="13790" y="13791"/>
                      <a:pt x="13491" y="13791"/>
                      <a:pt x="13191" y="13851"/>
                    </a:cubicBezTo>
                    <a:cubicBezTo>
                      <a:pt x="12831" y="13911"/>
                      <a:pt x="12471" y="13971"/>
                      <a:pt x="12112" y="14031"/>
                    </a:cubicBezTo>
                    <a:cubicBezTo>
                      <a:pt x="11392" y="14211"/>
                      <a:pt x="10733" y="14391"/>
                      <a:pt x="10013" y="14451"/>
                    </a:cubicBezTo>
                    <a:cubicBezTo>
                      <a:pt x="9593" y="14518"/>
                      <a:pt x="9173" y="14552"/>
                      <a:pt x="8758" y="14552"/>
                    </a:cubicBezTo>
                    <a:cubicBezTo>
                      <a:pt x="7689" y="14552"/>
                      <a:pt x="6646" y="14326"/>
                      <a:pt x="5696" y="13851"/>
                    </a:cubicBezTo>
                    <a:cubicBezTo>
                      <a:pt x="4377" y="13131"/>
                      <a:pt x="3358" y="11992"/>
                      <a:pt x="2758" y="10613"/>
                    </a:cubicBezTo>
                    <a:cubicBezTo>
                      <a:pt x="2159" y="9354"/>
                      <a:pt x="1679" y="8095"/>
                      <a:pt x="1319" y="6776"/>
                    </a:cubicBezTo>
                    <a:cubicBezTo>
                      <a:pt x="960" y="5637"/>
                      <a:pt x="660" y="4618"/>
                      <a:pt x="420" y="3958"/>
                    </a:cubicBezTo>
                    <a:cubicBezTo>
                      <a:pt x="360" y="3598"/>
                      <a:pt x="180" y="3239"/>
                      <a:pt x="0" y="2939"/>
                    </a:cubicBezTo>
                    <a:lnTo>
                      <a:pt x="0" y="2939"/>
                    </a:lnTo>
                    <a:cubicBezTo>
                      <a:pt x="0" y="3299"/>
                      <a:pt x="60" y="3658"/>
                      <a:pt x="180" y="4018"/>
                    </a:cubicBezTo>
                    <a:cubicBezTo>
                      <a:pt x="300" y="4737"/>
                      <a:pt x="480" y="5697"/>
                      <a:pt x="780" y="6896"/>
                    </a:cubicBezTo>
                    <a:cubicBezTo>
                      <a:pt x="1080" y="8275"/>
                      <a:pt x="1499" y="9594"/>
                      <a:pt x="2099" y="10913"/>
                    </a:cubicBezTo>
                    <a:cubicBezTo>
                      <a:pt x="2698" y="12472"/>
                      <a:pt x="3838" y="13791"/>
                      <a:pt x="5277" y="14690"/>
                    </a:cubicBezTo>
                    <a:cubicBezTo>
                      <a:pt x="6494" y="15324"/>
                      <a:pt x="7871" y="15640"/>
                      <a:pt x="9277" y="15640"/>
                    </a:cubicBezTo>
                    <a:cubicBezTo>
                      <a:pt x="9601" y="15640"/>
                      <a:pt x="9927" y="15623"/>
                      <a:pt x="10253" y="15590"/>
                    </a:cubicBezTo>
                    <a:cubicBezTo>
                      <a:pt x="11032" y="15470"/>
                      <a:pt x="11812" y="15290"/>
                      <a:pt x="12411" y="15230"/>
                    </a:cubicBezTo>
                    <a:cubicBezTo>
                      <a:pt x="12771" y="15110"/>
                      <a:pt x="13071" y="15110"/>
                      <a:pt x="13371" y="15110"/>
                    </a:cubicBezTo>
                    <a:cubicBezTo>
                      <a:pt x="13671" y="15050"/>
                      <a:pt x="13970" y="15050"/>
                      <a:pt x="14270" y="15050"/>
                    </a:cubicBezTo>
                    <a:cubicBezTo>
                      <a:pt x="15229" y="15050"/>
                      <a:pt x="16129" y="15110"/>
                      <a:pt x="17088" y="15290"/>
                    </a:cubicBezTo>
                    <a:cubicBezTo>
                      <a:pt x="17748" y="15470"/>
                      <a:pt x="18167" y="15530"/>
                      <a:pt x="18167" y="15530"/>
                    </a:cubicBezTo>
                    <a:lnTo>
                      <a:pt x="19247" y="15770"/>
                    </a:lnTo>
                    <a:cubicBezTo>
                      <a:pt x="20206" y="16069"/>
                      <a:pt x="21285" y="16189"/>
                      <a:pt x="22304" y="16189"/>
                    </a:cubicBezTo>
                    <a:cubicBezTo>
                      <a:pt x="23803" y="16129"/>
                      <a:pt x="25242" y="15710"/>
                      <a:pt x="26561" y="14990"/>
                    </a:cubicBezTo>
                    <a:cubicBezTo>
                      <a:pt x="28060" y="14151"/>
                      <a:pt x="29319" y="13072"/>
                      <a:pt x="30339" y="11693"/>
                    </a:cubicBezTo>
                    <a:cubicBezTo>
                      <a:pt x="31238" y="10373"/>
                      <a:pt x="32017" y="8934"/>
                      <a:pt x="32617" y="7436"/>
                    </a:cubicBezTo>
                    <a:cubicBezTo>
                      <a:pt x="33216" y="6176"/>
                      <a:pt x="33816" y="4977"/>
                      <a:pt x="34595" y="3778"/>
                    </a:cubicBezTo>
                    <a:cubicBezTo>
                      <a:pt x="35195" y="2879"/>
                      <a:pt x="35974" y="2039"/>
                      <a:pt x="36934" y="1380"/>
                    </a:cubicBezTo>
                    <a:lnTo>
                      <a:pt x="36994" y="1440"/>
                    </a:lnTo>
                    <a:cubicBezTo>
                      <a:pt x="37114" y="1560"/>
                      <a:pt x="37234" y="1680"/>
                      <a:pt x="37294" y="1800"/>
                    </a:cubicBezTo>
                    <a:cubicBezTo>
                      <a:pt x="37533" y="2159"/>
                      <a:pt x="37653" y="2579"/>
                      <a:pt x="37833" y="2579"/>
                    </a:cubicBezTo>
                    <a:cubicBezTo>
                      <a:pt x="38073" y="2579"/>
                      <a:pt x="38313" y="2099"/>
                      <a:pt x="38313" y="1560"/>
                    </a:cubicBezTo>
                    <a:cubicBezTo>
                      <a:pt x="38313" y="1320"/>
                      <a:pt x="38253" y="1080"/>
                      <a:pt x="38193" y="840"/>
                    </a:cubicBezTo>
                    <a:cubicBezTo>
                      <a:pt x="38133" y="720"/>
                      <a:pt x="38073" y="660"/>
                      <a:pt x="38073" y="600"/>
                    </a:cubicBezTo>
                    <a:lnTo>
                      <a:pt x="38013" y="481"/>
                    </a:lnTo>
                    <a:cubicBezTo>
                      <a:pt x="37893" y="361"/>
                      <a:pt x="37773" y="301"/>
                      <a:pt x="37653" y="241"/>
                    </a:cubicBezTo>
                    <a:cubicBezTo>
                      <a:pt x="37353" y="61"/>
                      <a:pt x="37054" y="1"/>
                      <a:pt x="36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730;p33">
                <a:extLst>
                  <a:ext uri="{FF2B5EF4-FFF2-40B4-BE49-F238E27FC236}">
                    <a16:creationId xmlns:a16="http://schemas.microsoft.com/office/drawing/2014/main" id="{CBBFB66D-47A1-4117-B5F5-F17050E52F6B}"/>
                  </a:ext>
                </a:extLst>
              </p:cNvPr>
              <p:cNvSpPr/>
              <p:nvPr/>
            </p:nvSpPr>
            <p:spPr>
              <a:xfrm>
                <a:off x="2916300" y="2227525"/>
                <a:ext cx="535600" cy="268000"/>
              </a:xfrm>
              <a:custGeom>
                <a:avLst/>
                <a:gdLst/>
                <a:ahLst/>
                <a:cxnLst/>
                <a:rect l="l" t="t" r="r" b="b"/>
                <a:pathLst>
                  <a:path w="21424" h="10720" extrusionOk="0">
                    <a:moveTo>
                      <a:pt x="11491" y="0"/>
                    </a:moveTo>
                    <a:cubicBezTo>
                      <a:pt x="5778" y="0"/>
                      <a:pt x="0" y="2661"/>
                      <a:pt x="6369" y="7781"/>
                    </a:cubicBezTo>
                    <a:cubicBezTo>
                      <a:pt x="7928" y="8981"/>
                      <a:pt x="9727" y="9940"/>
                      <a:pt x="11645" y="10599"/>
                    </a:cubicBezTo>
                    <a:cubicBezTo>
                      <a:pt x="11885" y="10659"/>
                      <a:pt x="12185" y="10719"/>
                      <a:pt x="12485" y="10719"/>
                    </a:cubicBezTo>
                    <a:cubicBezTo>
                      <a:pt x="13684" y="10539"/>
                      <a:pt x="15123" y="9101"/>
                      <a:pt x="15962" y="8321"/>
                    </a:cubicBezTo>
                    <a:cubicBezTo>
                      <a:pt x="16802" y="7662"/>
                      <a:pt x="17521" y="6942"/>
                      <a:pt x="18181" y="6223"/>
                    </a:cubicBezTo>
                    <a:cubicBezTo>
                      <a:pt x="21423" y="2030"/>
                      <a:pt x="16482" y="0"/>
                      <a:pt x="1149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731;p33">
                <a:extLst>
                  <a:ext uri="{FF2B5EF4-FFF2-40B4-BE49-F238E27FC236}">
                    <a16:creationId xmlns:a16="http://schemas.microsoft.com/office/drawing/2014/main" id="{4ECA6AFC-3AE2-472E-8D5E-41EBAFFC7C2C}"/>
                  </a:ext>
                </a:extLst>
              </p:cNvPr>
              <p:cNvSpPr/>
              <p:nvPr/>
            </p:nvSpPr>
            <p:spPr>
              <a:xfrm>
                <a:off x="3039550" y="2241500"/>
                <a:ext cx="3267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4405" extrusionOk="0">
                    <a:moveTo>
                      <a:pt x="6670" y="0"/>
                    </a:moveTo>
                    <a:cubicBezTo>
                      <a:pt x="3466" y="0"/>
                      <a:pt x="257" y="981"/>
                      <a:pt x="0" y="2906"/>
                    </a:cubicBezTo>
                    <a:cubicBezTo>
                      <a:pt x="1139" y="3805"/>
                      <a:pt x="3478" y="4404"/>
                      <a:pt x="6236" y="4404"/>
                    </a:cubicBezTo>
                    <a:cubicBezTo>
                      <a:pt x="9653" y="4404"/>
                      <a:pt x="12531" y="3505"/>
                      <a:pt x="13071" y="2246"/>
                    </a:cubicBezTo>
                    <a:cubicBezTo>
                      <a:pt x="12234" y="741"/>
                      <a:pt x="9454" y="0"/>
                      <a:pt x="667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732;p33">
                <a:extLst>
                  <a:ext uri="{FF2B5EF4-FFF2-40B4-BE49-F238E27FC236}">
                    <a16:creationId xmlns:a16="http://schemas.microsoft.com/office/drawing/2014/main" id="{6701AEFC-558D-4985-85DB-9D6A82FF5BC6}"/>
                  </a:ext>
                </a:extLst>
              </p:cNvPr>
              <p:cNvSpPr/>
              <p:nvPr/>
            </p:nvSpPr>
            <p:spPr>
              <a:xfrm>
                <a:off x="3008075" y="2296150"/>
                <a:ext cx="394225" cy="199375"/>
              </a:xfrm>
              <a:custGeom>
                <a:avLst/>
                <a:gdLst/>
                <a:ahLst/>
                <a:cxnLst/>
                <a:rect l="l" t="t" r="r" b="b"/>
                <a:pathLst>
                  <a:path w="15769" h="7975" extrusionOk="0">
                    <a:moveTo>
                      <a:pt x="15349" y="0"/>
                    </a:moveTo>
                    <a:lnTo>
                      <a:pt x="15349" y="0"/>
                    </a:lnTo>
                    <a:cubicBezTo>
                      <a:pt x="14570" y="1679"/>
                      <a:pt x="12771" y="4017"/>
                      <a:pt x="8334" y="4257"/>
                    </a:cubicBezTo>
                    <a:cubicBezTo>
                      <a:pt x="8016" y="4282"/>
                      <a:pt x="7698" y="4295"/>
                      <a:pt x="7380" y="4295"/>
                    </a:cubicBezTo>
                    <a:cubicBezTo>
                      <a:pt x="4707" y="4295"/>
                      <a:pt x="2090" y="3400"/>
                      <a:pt x="0" y="1739"/>
                    </a:cubicBezTo>
                    <a:lnTo>
                      <a:pt x="0" y="1739"/>
                    </a:lnTo>
                    <a:cubicBezTo>
                      <a:pt x="300" y="2698"/>
                      <a:pt x="1139" y="3777"/>
                      <a:pt x="2698" y="5036"/>
                    </a:cubicBezTo>
                    <a:cubicBezTo>
                      <a:pt x="4257" y="6236"/>
                      <a:pt x="6056" y="7195"/>
                      <a:pt x="7974" y="7854"/>
                    </a:cubicBezTo>
                    <a:cubicBezTo>
                      <a:pt x="8214" y="7914"/>
                      <a:pt x="8514" y="7974"/>
                      <a:pt x="8754" y="7974"/>
                    </a:cubicBezTo>
                    <a:cubicBezTo>
                      <a:pt x="10013" y="7794"/>
                      <a:pt x="11452" y="6356"/>
                      <a:pt x="12291" y="5576"/>
                    </a:cubicBezTo>
                    <a:cubicBezTo>
                      <a:pt x="13071" y="4917"/>
                      <a:pt x="13850" y="4197"/>
                      <a:pt x="14510" y="3478"/>
                    </a:cubicBezTo>
                    <a:cubicBezTo>
                      <a:pt x="15589" y="2039"/>
                      <a:pt x="15769" y="899"/>
                      <a:pt x="15349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733;p33">
                <a:extLst>
                  <a:ext uri="{FF2B5EF4-FFF2-40B4-BE49-F238E27FC236}">
                    <a16:creationId xmlns:a16="http://schemas.microsoft.com/office/drawing/2014/main" id="{0A149AC8-63FC-41C2-BF95-D1EE1FB4A7F9}"/>
                  </a:ext>
                </a:extLst>
              </p:cNvPr>
              <p:cNvSpPr/>
              <p:nvPr/>
            </p:nvSpPr>
            <p:spPr>
              <a:xfrm>
                <a:off x="3180450" y="2269150"/>
                <a:ext cx="1049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100" extrusionOk="0">
                    <a:moveTo>
                      <a:pt x="2099" y="1"/>
                    </a:moveTo>
                    <a:cubicBezTo>
                      <a:pt x="959" y="1"/>
                      <a:pt x="0" y="481"/>
                      <a:pt x="0" y="1080"/>
                    </a:cubicBezTo>
                    <a:cubicBezTo>
                      <a:pt x="0" y="1620"/>
                      <a:pt x="959" y="2099"/>
                      <a:pt x="2099" y="2099"/>
                    </a:cubicBezTo>
                    <a:cubicBezTo>
                      <a:pt x="3298" y="2099"/>
                      <a:pt x="4197" y="1620"/>
                      <a:pt x="4197" y="1080"/>
                    </a:cubicBezTo>
                    <a:cubicBezTo>
                      <a:pt x="4197" y="481"/>
                      <a:pt x="3298" y="1"/>
                      <a:pt x="209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734;p33">
                <a:extLst>
                  <a:ext uri="{FF2B5EF4-FFF2-40B4-BE49-F238E27FC236}">
                    <a16:creationId xmlns:a16="http://schemas.microsoft.com/office/drawing/2014/main" id="{CFE4CD1A-4173-4841-9B98-8C719D434D11}"/>
                  </a:ext>
                </a:extLst>
              </p:cNvPr>
              <p:cNvSpPr/>
              <p:nvPr/>
            </p:nvSpPr>
            <p:spPr>
              <a:xfrm>
                <a:off x="3110000" y="2637725"/>
                <a:ext cx="521650" cy="645325"/>
              </a:xfrm>
              <a:custGeom>
                <a:avLst/>
                <a:gdLst/>
                <a:ahLst/>
                <a:cxnLst/>
                <a:rect l="l" t="t" r="r" b="b"/>
                <a:pathLst>
                  <a:path w="20866" h="25813" extrusionOk="0">
                    <a:moveTo>
                      <a:pt x="18940" y="0"/>
                    </a:moveTo>
                    <a:cubicBezTo>
                      <a:pt x="16495" y="0"/>
                      <a:pt x="12388" y="306"/>
                      <a:pt x="10673" y="2226"/>
                    </a:cubicBezTo>
                    <a:cubicBezTo>
                      <a:pt x="10673" y="2226"/>
                      <a:pt x="8523" y="1264"/>
                      <a:pt x="6593" y="1264"/>
                    </a:cubicBezTo>
                    <a:cubicBezTo>
                      <a:pt x="5714" y="1264"/>
                      <a:pt x="4880" y="1464"/>
                      <a:pt x="4317" y="2046"/>
                    </a:cubicBezTo>
                    <a:cubicBezTo>
                      <a:pt x="2518" y="3964"/>
                      <a:pt x="0" y="13138"/>
                      <a:pt x="360" y="19014"/>
                    </a:cubicBezTo>
                    <a:cubicBezTo>
                      <a:pt x="652" y="23739"/>
                      <a:pt x="2726" y="25813"/>
                      <a:pt x="6099" y="25813"/>
                    </a:cubicBezTo>
                    <a:cubicBezTo>
                      <a:pt x="6877" y="25813"/>
                      <a:pt x="7724" y="25703"/>
                      <a:pt x="8634" y="25489"/>
                    </a:cubicBezTo>
                    <a:cubicBezTo>
                      <a:pt x="13431" y="24350"/>
                      <a:pt x="14989" y="16316"/>
                      <a:pt x="16248" y="11639"/>
                    </a:cubicBezTo>
                    <a:cubicBezTo>
                      <a:pt x="17508" y="6902"/>
                      <a:pt x="20865" y="67"/>
                      <a:pt x="20865" y="67"/>
                    </a:cubicBezTo>
                    <a:cubicBezTo>
                      <a:pt x="20865" y="67"/>
                      <a:pt x="20085" y="0"/>
                      <a:pt x="18940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735;p33">
                <a:extLst>
                  <a:ext uri="{FF2B5EF4-FFF2-40B4-BE49-F238E27FC236}">
                    <a16:creationId xmlns:a16="http://schemas.microsoft.com/office/drawing/2014/main" id="{31A70088-B55E-427C-AAAB-DECBAC5047B3}"/>
                  </a:ext>
                </a:extLst>
              </p:cNvPr>
              <p:cNvSpPr/>
              <p:nvPr/>
            </p:nvSpPr>
            <p:spPr>
              <a:xfrm>
                <a:off x="3118975" y="2637725"/>
                <a:ext cx="511175" cy="6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7" h="25819" extrusionOk="0">
                    <a:moveTo>
                      <a:pt x="18536" y="0"/>
                    </a:moveTo>
                    <a:cubicBezTo>
                      <a:pt x="16109" y="0"/>
                      <a:pt x="12029" y="306"/>
                      <a:pt x="10314" y="2226"/>
                    </a:cubicBezTo>
                    <a:cubicBezTo>
                      <a:pt x="10314" y="2226"/>
                      <a:pt x="8164" y="1264"/>
                      <a:pt x="6234" y="1264"/>
                    </a:cubicBezTo>
                    <a:cubicBezTo>
                      <a:pt x="5355" y="1264"/>
                      <a:pt x="4521" y="1464"/>
                      <a:pt x="3958" y="2046"/>
                    </a:cubicBezTo>
                    <a:cubicBezTo>
                      <a:pt x="3838" y="2226"/>
                      <a:pt x="3718" y="2406"/>
                      <a:pt x="3598" y="2525"/>
                    </a:cubicBezTo>
                    <a:cubicBezTo>
                      <a:pt x="3685" y="2535"/>
                      <a:pt x="3773" y="2539"/>
                      <a:pt x="3863" y="2539"/>
                    </a:cubicBezTo>
                    <a:cubicBezTo>
                      <a:pt x="4510" y="2539"/>
                      <a:pt x="5236" y="2321"/>
                      <a:pt x="5892" y="2321"/>
                    </a:cubicBezTo>
                    <a:cubicBezTo>
                      <a:pt x="6282" y="2321"/>
                      <a:pt x="6647" y="2398"/>
                      <a:pt x="6956" y="2645"/>
                    </a:cubicBezTo>
                    <a:cubicBezTo>
                      <a:pt x="8395" y="3845"/>
                      <a:pt x="7555" y="6423"/>
                      <a:pt x="7436" y="7922"/>
                    </a:cubicBezTo>
                    <a:cubicBezTo>
                      <a:pt x="7376" y="9361"/>
                      <a:pt x="7196" y="10800"/>
                      <a:pt x="6896" y="12179"/>
                    </a:cubicBezTo>
                    <a:cubicBezTo>
                      <a:pt x="6896" y="12179"/>
                      <a:pt x="7615" y="9421"/>
                      <a:pt x="8755" y="6123"/>
                    </a:cubicBezTo>
                    <a:cubicBezTo>
                      <a:pt x="9543" y="3954"/>
                      <a:pt x="12925" y="1889"/>
                      <a:pt x="14978" y="1889"/>
                    </a:cubicBezTo>
                    <a:cubicBezTo>
                      <a:pt x="16046" y="1889"/>
                      <a:pt x="16754" y="2449"/>
                      <a:pt x="16549" y="3845"/>
                    </a:cubicBezTo>
                    <a:cubicBezTo>
                      <a:pt x="15889" y="7922"/>
                      <a:pt x="14630" y="20213"/>
                      <a:pt x="7016" y="22311"/>
                    </a:cubicBezTo>
                    <a:cubicBezTo>
                      <a:pt x="6322" y="22511"/>
                      <a:pt x="5687" y="22602"/>
                      <a:pt x="5106" y="22602"/>
                    </a:cubicBezTo>
                    <a:cubicBezTo>
                      <a:pt x="2375" y="22602"/>
                      <a:pt x="841" y="20590"/>
                      <a:pt x="1" y="18414"/>
                    </a:cubicBezTo>
                    <a:lnTo>
                      <a:pt x="1" y="19014"/>
                    </a:lnTo>
                    <a:cubicBezTo>
                      <a:pt x="292" y="23773"/>
                      <a:pt x="2354" y="25818"/>
                      <a:pt x="5676" y="25818"/>
                    </a:cubicBezTo>
                    <a:cubicBezTo>
                      <a:pt x="6455" y="25818"/>
                      <a:pt x="7304" y="25706"/>
                      <a:pt x="8215" y="25489"/>
                    </a:cubicBezTo>
                    <a:cubicBezTo>
                      <a:pt x="13012" y="24350"/>
                      <a:pt x="14570" y="16376"/>
                      <a:pt x="15830" y="11639"/>
                    </a:cubicBezTo>
                    <a:cubicBezTo>
                      <a:pt x="17089" y="6962"/>
                      <a:pt x="20446" y="67"/>
                      <a:pt x="20446" y="67"/>
                    </a:cubicBezTo>
                    <a:cubicBezTo>
                      <a:pt x="20446" y="67"/>
                      <a:pt x="19672" y="0"/>
                      <a:pt x="18536" y="0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736;p33">
                <a:extLst>
                  <a:ext uri="{FF2B5EF4-FFF2-40B4-BE49-F238E27FC236}">
                    <a16:creationId xmlns:a16="http://schemas.microsoft.com/office/drawing/2014/main" id="{D4C51EF4-DBC3-4B7B-9795-D844E74E4211}"/>
                  </a:ext>
                </a:extLst>
              </p:cNvPr>
              <p:cNvSpPr/>
              <p:nvPr/>
            </p:nvSpPr>
            <p:spPr>
              <a:xfrm>
                <a:off x="3286875" y="2627200"/>
                <a:ext cx="344775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14460" extrusionOk="0">
                    <a:moveTo>
                      <a:pt x="10248" y="0"/>
                    </a:moveTo>
                    <a:cubicBezTo>
                      <a:pt x="9525" y="0"/>
                      <a:pt x="8801" y="60"/>
                      <a:pt x="8094" y="188"/>
                    </a:cubicBezTo>
                    <a:cubicBezTo>
                      <a:pt x="7375" y="308"/>
                      <a:pt x="6655" y="548"/>
                      <a:pt x="5996" y="848"/>
                    </a:cubicBezTo>
                    <a:cubicBezTo>
                      <a:pt x="5696" y="968"/>
                      <a:pt x="5396" y="1148"/>
                      <a:pt x="5096" y="1328"/>
                    </a:cubicBezTo>
                    <a:cubicBezTo>
                      <a:pt x="4797" y="1508"/>
                      <a:pt x="4557" y="1747"/>
                      <a:pt x="4377" y="1927"/>
                    </a:cubicBezTo>
                    <a:cubicBezTo>
                      <a:pt x="4017" y="2227"/>
                      <a:pt x="3717" y="2527"/>
                      <a:pt x="3418" y="2887"/>
                    </a:cubicBezTo>
                    <a:lnTo>
                      <a:pt x="3058" y="3306"/>
                    </a:lnTo>
                    <a:cubicBezTo>
                      <a:pt x="3058" y="3306"/>
                      <a:pt x="2998" y="3426"/>
                      <a:pt x="2818" y="3726"/>
                    </a:cubicBezTo>
                    <a:lnTo>
                      <a:pt x="2518" y="4206"/>
                    </a:lnTo>
                    <a:cubicBezTo>
                      <a:pt x="2398" y="4385"/>
                      <a:pt x="2278" y="4625"/>
                      <a:pt x="2159" y="4865"/>
                    </a:cubicBezTo>
                    <a:cubicBezTo>
                      <a:pt x="1559" y="6124"/>
                      <a:pt x="1139" y="7383"/>
                      <a:pt x="839" y="8702"/>
                    </a:cubicBezTo>
                    <a:cubicBezTo>
                      <a:pt x="540" y="10021"/>
                      <a:pt x="300" y="11340"/>
                      <a:pt x="180" y="12660"/>
                    </a:cubicBezTo>
                    <a:cubicBezTo>
                      <a:pt x="60" y="13259"/>
                      <a:pt x="0" y="13859"/>
                      <a:pt x="60" y="14458"/>
                    </a:cubicBezTo>
                    <a:cubicBezTo>
                      <a:pt x="61" y="14459"/>
                      <a:pt x="63" y="14459"/>
                      <a:pt x="64" y="14459"/>
                    </a:cubicBezTo>
                    <a:cubicBezTo>
                      <a:pt x="187" y="14459"/>
                      <a:pt x="548" y="11611"/>
                      <a:pt x="1379" y="8822"/>
                    </a:cubicBezTo>
                    <a:cubicBezTo>
                      <a:pt x="1739" y="7563"/>
                      <a:pt x="2218" y="6364"/>
                      <a:pt x="2818" y="5165"/>
                    </a:cubicBezTo>
                    <a:lnTo>
                      <a:pt x="3118" y="4565"/>
                    </a:lnTo>
                    <a:lnTo>
                      <a:pt x="3478" y="4086"/>
                    </a:lnTo>
                    <a:cubicBezTo>
                      <a:pt x="3538" y="3966"/>
                      <a:pt x="3598" y="3846"/>
                      <a:pt x="3717" y="3726"/>
                    </a:cubicBezTo>
                    <a:lnTo>
                      <a:pt x="4017" y="3306"/>
                    </a:lnTo>
                    <a:cubicBezTo>
                      <a:pt x="4257" y="3006"/>
                      <a:pt x="4557" y="2647"/>
                      <a:pt x="4857" y="2407"/>
                    </a:cubicBezTo>
                    <a:cubicBezTo>
                      <a:pt x="5036" y="2227"/>
                      <a:pt x="5276" y="1987"/>
                      <a:pt x="5516" y="1867"/>
                    </a:cubicBezTo>
                    <a:cubicBezTo>
                      <a:pt x="5696" y="1687"/>
                      <a:pt x="5996" y="1508"/>
                      <a:pt x="6236" y="1328"/>
                    </a:cubicBezTo>
                    <a:cubicBezTo>
                      <a:pt x="6895" y="1088"/>
                      <a:pt x="7495" y="848"/>
                      <a:pt x="8214" y="728"/>
                    </a:cubicBezTo>
                    <a:cubicBezTo>
                      <a:pt x="9148" y="506"/>
                      <a:pt x="10115" y="382"/>
                      <a:pt x="11090" y="382"/>
                    </a:cubicBezTo>
                    <a:cubicBezTo>
                      <a:pt x="11430" y="382"/>
                      <a:pt x="11771" y="397"/>
                      <a:pt x="12111" y="428"/>
                    </a:cubicBezTo>
                    <a:cubicBezTo>
                      <a:pt x="12651" y="488"/>
                      <a:pt x="13251" y="668"/>
                      <a:pt x="13790" y="848"/>
                    </a:cubicBezTo>
                    <a:cubicBezTo>
                      <a:pt x="13670" y="728"/>
                      <a:pt x="13550" y="608"/>
                      <a:pt x="13370" y="548"/>
                    </a:cubicBezTo>
                    <a:cubicBezTo>
                      <a:pt x="13011" y="368"/>
                      <a:pt x="12591" y="248"/>
                      <a:pt x="12111" y="129"/>
                    </a:cubicBezTo>
                    <a:cubicBezTo>
                      <a:pt x="11499" y="45"/>
                      <a:pt x="10874" y="0"/>
                      <a:pt x="10248" y="0"/>
                    </a:cubicBezTo>
                    <a:close/>
                  </a:path>
                </a:pathLst>
              </a:custGeom>
              <a:solidFill>
                <a:srgbClr val="7D0A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737;p33">
                <a:extLst>
                  <a:ext uri="{FF2B5EF4-FFF2-40B4-BE49-F238E27FC236}">
                    <a16:creationId xmlns:a16="http://schemas.microsoft.com/office/drawing/2014/main" id="{4A9C07A5-EB1A-4E78-8243-CFB216FA25B0}"/>
                  </a:ext>
                </a:extLst>
              </p:cNvPr>
              <p:cNvSpPr/>
              <p:nvPr/>
            </p:nvSpPr>
            <p:spPr>
              <a:xfrm>
                <a:off x="3114500" y="2660925"/>
                <a:ext cx="268325" cy="426675"/>
              </a:xfrm>
              <a:custGeom>
                <a:avLst/>
                <a:gdLst/>
                <a:ahLst/>
                <a:cxnLst/>
                <a:rect l="l" t="t" r="r" b="b"/>
                <a:pathLst>
                  <a:path w="10733" h="17067" extrusionOk="0">
                    <a:moveTo>
                      <a:pt x="6361" y="0"/>
                    </a:moveTo>
                    <a:cubicBezTo>
                      <a:pt x="5871" y="0"/>
                      <a:pt x="5399" y="108"/>
                      <a:pt x="4976" y="338"/>
                    </a:cubicBezTo>
                    <a:cubicBezTo>
                      <a:pt x="4797" y="398"/>
                      <a:pt x="4617" y="518"/>
                      <a:pt x="4437" y="638"/>
                    </a:cubicBezTo>
                    <a:lnTo>
                      <a:pt x="4017" y="998"/>
                    </a:lnTo>
                    <a:cubicBezTo>
                      <a:pt x="3717" y="1298"/>
                      <a:pt x="3538" y="1597"/>
                      <a:pt x="3358" y="1897"/>
                    </a:cubicBezTo>
                    <a:cubicBezTo>
                      <a:pt x="2998" y="2437"/>
                      <a:pt x="2698" y="3036"/>
                      <a:pt x="2458" y="3636"/>
                    </a:cubicBezTo>
                    <a:cubicBezTo>
                      <a:pt x="2039" y="4655"/>
                      <a:pt x="1799" y="5375"/>
                      <a:pt x="1799" y="5375"/>
                    </a:cubicBezTo>
                    <a:cubicBezTo>
                      <a:pt x="1799" y="5375"/>
                      <a:pt x="1739" y="5555"/>
                      <a:pt x="1679" y="5854"/>
                    </a:cubicBezTo>
                    <a:cubicBezTo>
                      <a:pt x="1559" y="6214"/>
                      <a:pt x="1439" y="6634"/>
                      <a:pt x="1319" y="7173"/>
                    </a:cubicBezTo>
                    <a:cubicBezTo>
                      <a:pt x="1019" y="8253"/>
                      <a:pt x="720" y="9692"/>
                      <a:pt x="480" y="11191"/>
                    </a:cubicBezTo>
                    <a:cubicBezTo>
                      <a:pt x="240" y="12510"/>
                      <a:pt x="120" y="13889"/>
                      <a:pt x="60" y="15208"/>
                    </a:cubicBezTo>
                    <a:cubicBezTo>
                      <a:pt x="0" y="15867"/>
                      <a:pt x="0" y="16467"/>
                      <a:pt x="180" y="17066"/>
                    </a:cubicBezTo>
                    <a:cubicBezTo>
                      <a:pt x="240" y="17066"/>
                      <a:pt x="240" y="16347"/>
                      <a:pt x="360" y="15268"/>
                    </a:cubicBezTo>
                    <a:cubicBezTo>
                      <a:pt x="480" y="14129"/>
                      <a:pt x="660" y="12690"/>
                      <a:pt x="959" y="11251"/>
                    </a:cubicBezTo>
                    <a:cubicBezTo>
                      <a:pt x="1259" y="9812"/>
                      <a:pt x="1619" y="8373"/>
                      <a:pt x="1979" y="7353"/>
                    </a:cubicBezTo>
                    <a:cubicBezTo>
                      <a:pt x="2099" y="6814"/>
                      <a:pt x="2218" y="6394"/>
                      <a:pt x="2338" y="6094"/>
                    </a:cubicBezTo>
                    <a:lnTo>
                      <a:pt x="2518" y="5615"/>
                    </a:lnTo>
                    <a:cubicBezTo>
                      <a:pt x="2518" y="5615"/>
                      <a:pt x="2698" y="4895"/>
                      <a:pt x="3118" y="3876"/>
                    </a:cubicBezTo>
                    <a:cubicBezTo>
                      <a:pt x="3298" y="3336"/>
                      <a:pt x="3538" y="2737"/>
                      <a:pt x="3837" y="2197"/>
                    </a:cubicBezTo>
                    <a:cubicBezTo>
                      <a:pt x="4017" y="1897"/>
                      <a:pt x="4197" y="1657"/>
                      <a:pt x="4377" y="1358"/>
                    </a:cubicBezTo>
                    <a:lnTo>
                      <a:pt x="4737" y="1058"/>
                    </a:lnTo>
                    <a:cubicBezTo>
                      <a:pt x="4857" y="938"/>
                      <a:pt x="5036" y="818"/>
                      <a:pt x="5156" y="758"/>
                    </a:cubicBezTo>
                    <a:cubicBezTo>
                      <a:pt x="5601" y="536"/>
                      <a:pt x="6112" y="412"/>
                      <a:pt x="6615" y="412"/>
                    </a:cubicBezTo>
                    <a:cubicBezTo>
                      <a:pt x="6790" y="412"/>
                      <a:pt x="6965" y="427"/>
                      <a:pt x="7135" y="458"/>
                    </a:cubicBezTo>
                    <a:cubicBezTo>
                      <a:pt x="7734" y="578"/>
                      <a:pt x="8334" y="698"/>
                      <a:pt x="8934" y="938"/>
                    </a:cubicBezTo>
                    <a:cubicBezTo>
                      <a:pt x="9533" y="1118"/>
                      <a:pt x="10133" y="1238"/>
                      <a:pt x="10732" y="1298"/>
                    </a:cubicBezTo>
                    <a:cubicBezTo>
                      <a:pt x="10732" y="1238"/>
                      <a:pt x="10073" y="1058"/>
                      <a:pt x="9054" y="638"/>
                    </a:cubicBezTo>
                    <a:cubicBezTo>
                      <a:pt x="8454" y="398"/>
                      <a:pt x="7794" y="218"/>
                      <a:pt x="7195" y="99"/>
                    </a:cubicBezTo>
                    <a:cubicBezTo>
                      <a:pt x="6915" y="34"/>
                      <a:pt x="6635" y="0"/>
                      <a:pt x="6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738;p33">
                <a:extLst>
                  <a:ext uri="{FF2B5EF4-FFF2-40B4-BE49-F238E27FC236}">
                    <a16:creationId xmlns:a16="http://schemas.microsoft.com/office/drawing/2014/main" id="{B8E6F759-0548-4B48-9744-91EBA535C0B5}"/>
                  </a:ext>
                </a:extLst>
              </p:cNvPr>
              <p:cNvSpPr/>
              <p:nvPr/>
            </p:nvSpPr>
            <p:spPr>
              <a:xfrm>
                <a:off x="3220900" y="2789275"/>
                <a:ext cx="340300" cy="499175"/>
              </a:xfrm>
              <a:custGeom>
                <a:avLst/>
                <a:gdLst/>
                <a:ahLst/>
                <a:cxnLst/>
                <a:rect l="l" t="t" r="r" b="b"/>
                <a:pathLst>
                  <a:path w="13612" h="19967" extrusionOk="0">
                    <a:moveTo>
                      <a:pt x="13611" y="1"/>
                    </a:moveTo>
                    <a:lnTo>
                      <a:pt x="13611" y="1"/>
                    </a:lnTo>
                    <a:cubicBezTo>
                      <a:pt x="13251" y="601"/>
                      <a:pt x="12952" y="1260"/>
                      <a:pt x="12772" y="1920"/>
                    </a:cubicBezTo>
                    <a:cubicBezTo>
                      <a:pt x="12172" y="3359"/>
                      <a:pt x="11693" y="4798"/>
                      <a:pt x="11273" y="6296"/>
                    </a:cubicBezTo>
                    <a:cubicBezTo>
                      <a:pt x="10793" y="7855"/>
                      <a:pt x="10433" y="9414"/>
                      <a:pt x="10074" y="10673"/>
                    </a:cubicBezTo>
                    <a:cubicBezTo>
                      <a:pt x="9714" y="11872"/>
                      <a:pt x="9474" y="12652"/>
                      <a:pt x="9474" y="12652"/>
                    </a:cubicBezTo>
                    <a:cubicBezTo>
                      <a:pt x="9474" y="12652"/>
                      <a:pt x="9474" y="12712"/>
                      <a:pt x="9414" y="12772"/>
                    </a:cubicBezTo>
                    <a:lnTo>
                      <a:pt x="9294" y="13192"/>
                    </a:lnTo>
                    <a:cubicBezTo>
                      <a:pt x="9114" y="13551"/>
                      <a:pt x="8935" y="14091"/>
                      <a:pt x="8635" y="14690"/>
                    </a:cubicBezTo>
                    <a:cubicBezTo>
                      <a:pt x="8335" y="15410"/>
                      <a:pt x="7975" y="16009"/>
                      <a:pt x="7496" y="16669"/>
                    </a:cubicBezTo>
                    <a:cubicBezTo>
                      <a:pt x="7016" y="17329"/>
                      <a:pt x="6416" y="17928"/>
                      <a:pt x="5757" y="18348"/>
                    </a:cubicBezTo>
                    <a:cubicBezTo>
                      <a:pt x="5097" y="18768"/>
                      <a:pt x="4378" y="19067"/>
                      <a:pt x="3718" y="19247"/>
                    </a:cubicBezTo>
                    <a:cubicBezTo>
                      <a:pt x="3059" y="19427"/>
                      <a:pt x="2459" y="19547"/>
                      <a:pt x="1800" y="19667"/>
                    </a:cubicBezTo>
                    <a:cubicBezTo>
                      <a:pt x="1590" y="19697"/>
                      <a:pt x="1380" y="19712"/>
                      <a:pt x="1163" y="19712"/>
                    </a:cubicBezTo>
                    <a:cubicBezTo>
                      <a:pt x="945" y="19712"/>
                      <a:pt x="720" y="19697"/>
                      <a:pt x="481" y="19667"/>
                    </a:cubicBezTo>
                    <a:cubicBezTo>
                      <a:pt x="181" y="19607"/>
                      <a:pt x="1" y="19547"/>
                      <a:pt x="1" y="19547"/>
                    </a:cubicBezTo>
                    <a:lnTo>
                      <a:pt x="1" y="19547"/>
                    </a:lnTo>
                    <a:cubicBezTo>
                      <a:pt x="121" y="19727"/>
                      <a:pt x="241" y="19787"/>
                      <a:pt x="421" y="19847"/>
                    </a:cubicBezTo>
                    <a:cubicBezTo>
                      <a:pt x="900" y="19967"/>
                      <a:pt x="1320" y="19967"/>
                      <a:pt x="1800" y="19967"/>
                    </a:cubicBezTo>
                    <a:cubicBezTo>
                      <a:pt x="2459" y="19907"/>
                      <a:pt x="3119" y="19787"/>
                      <a:pt x="3778" y="19667"/>
                    </a:cubicBezTo>
                    <a:cubicBezTo>
                      <a:pt x="4498" y="19487"/>
                      <a:pt x="5277" y="19187"/>
                      <a:pt x="5937" y="18827"/>
                    </a:cubicBezTo>
                    <a:cubicBezTo>
                      <a:pt x="6716" y="18348"/>
                      <a:pt x="7376" y="17748"/>
                      <a:pt x="7975" y="17029"/>
                    </a:cubicBezTo>
                    <a:cubicBezTo>
                      <a:pt x="8455" y="16429"/>
                      <a:pt x="8875" y="15710"/>
                      <a:pt x="9234" y="14990"/>
                    </a:cubicBezTo>
                    <a:cubicBezTo>
                      <a:pt x="9534" y="14391"/>
                      <a:pt x="9774" y="13851"/>
                      <a:pt x="9894" y="13491"/>
                    </a:cubicBezTo>
                    <a:cubicBezTo>
                      <a:pt x="10014" y="13251"/>
                      <a:pt x="10074" y="13132"/>
                      <a:pt x="10074" y="13012"/>
                    </a:cubicBezTo>
                    <a:cubicBezTo>
                      <a:pt x="10134" y="12892"/>
                      <a:pt x="10134" y="12832"/>
                      <a:pt x="10134" y="12832"/>
                    </a:cubicBezTo>
                    <a:cubicBezTo>
                      <a:pt x="10134" y="12832"/>
                      <a:pt x="11033" y="9654"/>
                      <a:pt x="11812" y="6416"/>
                    </a:cubicBezTo>
                    <a:cubicBezTo>
                      <a:pt x="12232" y="4798"/>
                      <a:pt x="12592" y="3179"/>
                      <a:pt x="13012" y="2039"/>
                    </a:cubicBezTo>
                    <a:cubicBezTo>
                      <a:pt x="13251" y="1380"/>
                      <a:pt x="13431" y="720"/>
                      <a:pt x="1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739;p33">
                <a:extLst>
                  <a:ext uri="{FF2B5EF4-FFF2-40B4-BE49-F238E27FC236}">
                    <a16:creationId xmlns:a16="http://schemas.microsoft.com/office/drawing/2014/main" id="{981891E5-C172-4347-9E8D-21B5C75D5AAD}"/>
                  </a:ext>
                </a:extLst>
              </p:cNvPr>
              <p:cNvSpPr/>
              <p:nvPr/>
            </p:nvSpPr>
            <p:spPr>
              <a:xfrm>
                <a:off x="3370800" y="2468525"/>
                <a:ext cx="435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480" extrusionOk="0">
                    <a:moveTo>
                      <a:pt x="1020" y="0"/>
                    </a:moveTo>
                    <a:cubicBezTo>
                      <a:pt x="360" y="0"/>
                      <a:pt x="1" y="780"/>
                      <a:pt x="480" y="1259"/>
                    </a:cubicBezTo>
                    <a:cubicBezTo>
                      <a:pt x="633" y="1412"/>
                      <a:pt x="816" y="1480"/>
                      <a:pt x="995" y="1480"/>
                    </a:cubicBezTo>
                    <a:cubicBezTo>
                      <a:pt x="1377" y="1480"/>
                      <a:pt x="1739" y="1169"/>
                      <a:pt x="1739" y="720"/>
                    </a:cubicBezTo>
                    <a:cubicBezTo>
                      <a:pt x="1739" y="300"/>
                      <a:pt x="1440" y="0"/>
                      <a:pt x="10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740;p33">
                <a:extLst>
                  <a:ext uri="{FF2B5EF4-FFF2-40B4-BE49-F238E27FC236}">
                    <a16:creationId xmlns:a16="http://schemas.microsoft.com/office/drawing/2014/main" id="{37B40C6C-BCCB-4616-B7A5-EFFDFA62DD02}"/>
                  </a:ext>
                </a:extLst>
              </p:cNvPr>
              <p:cNvSpPr/>
              <p:nvPr/>
            </p:nvSpPr>
            <p:spPr>
              <a:xfrm>
                <a:off x="3460450" y="2434050"/>
                <a:ext cx="16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32" extrusionOk="0">
                    <a:moveTo>
                      <a:pt x="372" y="0"/>
                    </a:moveTo>
                    <a:cubicBezTo>
                      <a:pt x="0" y="0"/>
                      <a:pt x="384" y="431"/>
                      <a:pt x="576" y="431"/>
                    </a:cubicBezTo>
                    <a:cubicBezTo>
                      <a:pt x="632" y="431"/>
                      <a:pt x="672" y="395"/>
                      <a:pt x="672" y="300"/>
                    </a:cubicBezTo>
                    <a:cubicBezTo>
                      <a:pt x="672" y="120"/>
                      <a:pt x="492" y="0"/>
                      <a:pt x="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741;p33">
                <a:extLst>
                  <a:ext uri="{FF2B5EF4-FFF2-40B4-BE49-F238E27FC236}">
                    <a16:creationId xmlns:a16="http://schemas.microsoft.com/office/drawing/2014/main" id="{302939A0-D457-499C-8644-1B2FF1E1143E}"/>
                  </a:ext>
                </a:extLst>
              </p:cNvPr>
              <p:cNvSpPr/>
              <p:nvPr/>
            </p:nvSpPr>
            <p:spPr>
              <a:xfrm>
                <a:off x="3470300" y="2510475"/>
                <a:ext cx="204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58" extrusionOk="0">
                    <a:moveTo>
                      <a:pt x="457" y="1"/>
                    </a:moveTo>
                    <a:cubicBezTo>
                      <a:pt x="1" y="1"/>
                      <a:pt x="449" y="558"/>
                      <a:pt x="688" y="558"/>
                    </a:cubicBezTo>
                    <a:cubicBezTo>
                      <a:pt x="763" y="558"/>
                      <a:pt x="817" y="503"/>
                      <a:pt x="817" y="361"/>
                    </a:cubicBezTo>
                    <a:cubicBezTo>
                      <a:pt x="817" y="181"/>
                      <a:pt x="697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42;p33">
                <a:extLst>
                  <a:ext uri="{FF2B5EF4-FFF2-40B4-BE49-F238E27FC236}">
                    <a16:creationId xmlns:a16="http://schemas.microsoft.com/office/drawing/2014/main" id="{B39A914A-E5C1-49F5-94D8-CEB68C0D7271}"/>
                  </a:ext>
                </a:extLst>
              </p:cNvPr>
              <p:cNvSpPr/>
              <p:nvPr/>
            </p:nvSpPr>
            <p:spPr>
              <a:xfrm>
                <a:off x="2985575" y="2491000"/>
                <a:ext cx="330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34" extrusionOk="0">
                    <a:moveTo>
                      <a:pt x="780" y="0"/>
                    </a:moveTo>
                    <a:cubicBezTo>
                      <a:pt x="241" y="0"/>
                      <a:pt x="1" y="600"/>
                      <a:pt x="361" y="960"/>
                    </a:cubicBezTo>
                    <a:cubicBezTo>
                      <a:pt x="480" y="1080"/>
                      <a:pt x="627" y="1133"/>
                      <a:pt x="769" y="1133"/>
                    </a:cubicBezTo>
                    <a:cubicBezTo>
                      <a:pt x="1053" y="1133"/>
                      <a:pt x="1320" y="920"/>
                      <a:pt x="1320" y="600"/>
                    </a:cubicBezTo>
                    <a:cubicBezTo>
                      <a:pt x="1320" y="240"/>
                      <a:pt x="1080" y="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43;p33">
                <a:extLst>
                  <a:ext uri="{FF2B5EF4-FFF2-40B4-BE49-F238E27FC236}">
                    <a16:creationId xmlns:a16="http://schemas.microsoft.com/office/drawing/2014/main" id="{CB6CC32A-573E-4DB0-9DEC-8F3E53F11371}"/>
                  </a:ext>
                </a:extLst>
              </p:cNvPr>
              <p:cNvSpPr/>
              <p:nvPr/>
            </p:nvSpPr>
            <p:spPr>
              <a:xfrm>
                <a:off x="3036550" y="2451650"/>
                <a:ext cx="315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70" extrusionOk="0">
                    <a:moveTo>
                      <a:pt x="630" y="1"/>
                    </a:moveTo>
                    <a:cubicBezTo>
                      <a:pt x="315" y="1"/>
                      <a:pt x="0" y="225"/>
                      <a:pt x="60" y="675"/>
                    </a:cubicBezTo>
                    <a:cubicBezTo>
                      <a:pt x="90" y="1005"/>
                      <a:pt x="360" y="1170"/>
                      <a:pt x="630" y="1170"/>
                    </a:cubicBezTo>
                    <a:cubicBezTo>
                      <a:pt x="900" y="1170"/>
                      <a:pt x="1169" y="1005"/>
                      <a:pt x="1199" y="675"/>
                    </a:cubicBezTo>
                    <a:cubicBezTo>
                      <a:pt x="1259" y="225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44;p33">
                <a:extLst>
                  <a:ext uri="{FF2B5EF4-FFF2-40B4-BE49-F238E27FC236}">
                    <a16:creationId xmlns:a16="http://schemas.microsoft.com/office/drawing/2014/main" id="{3EEA9766-3793-4A9C-88A3-5A32267279C8}"/>
                  </a:ext>
                </a:extLst>
              </p:cNvPr>
              <p:cNvSpPr/>
              <p:nvPr/>
            </p:nvSpPr>
            <p:spPr>
              <a:xfrm>
                <a:off x="3089000" y="2529975"/>
                <a:ext cx="165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406" extrusionOk="0">
                    <a:moveTo>
                      <a:pt x="361" y="0"/>
                    </a:moveTo>
                    <a:cubicBezTo>
                      <a:pt x="1" y="0"/>
                      <a:pt x="349" y="405"/>
                      <a:pt x="546" y="405"/>
                    </a:cubicBezTo>
                    <a:cubicBezTo>
                      <a:pt x="612" y="405"/>
                      <a:pt x="660" y="360"/>
                      <a:pt x="660" y="240"/>
                    </a:cubicBezTo>
                    <a:cubicBezTo>
                      <a:pt x="660" y="120"/>
                      <a:pt x="480" y="0"/>
                      <a:pt x="3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45;p33">
                <a:extLst>
                  <a:ext uri="{FF2B5EF4-FFF2-40B4-BE49-F238E27FC236}">
                    <a16:creationId xmlns:a16="http://schemas.microsoft.com/office/drawing/2014/main" id="{C714978A-583C-471C-BB80-2FE8CAD5FBD1}"/>
                  </a:ext>
                </a:extLst>
              </p:cNvPr>
              <p:cNvSpPr/>
              <p:nvPr/>
            </p:nvSpPr>
            <p:spPr>
              <a:xfrm>
                <a:off x="2480450" y="1639600"/>
                <a:ext cx="2359325" cy="2538100"/>
              </a:xfrm>
              <a:custGeom>
                <a:avLst/>
                <a:gdLst/>
                <a:ahLst/>
                <a:cxnLst/>
                <a:rect l="l" t="t" r="r" b="b"/>
                <a:pathLst>
                  <a:path w="94373" h="101524" extrusionOk="0">
                    <a:moveTo>
                      <a:pt x="81182" y="1"/>
                    </a:moveTo>
                    <a:lnTo>
                      <a:pt x="81182" y="1"/>
                    </a:lnTo>
                    <a:cubicBezTo>
                      <a:pt x="81183" y="2"/>
                      <a:pt x="88796" y="12532"/>
                      <a:pt x="88556" y="16249"/>
                    </a:cubicBezTo>
                    <a:cubicBezTo>
                      <a:pt x="88454" y="17496"/>
                      <a:pt x="87224" y="17906"/>
                      <a:pt x="85647" y="17906"/>
                    </a:cubicBezTo>
                    <a:cubicBezTo>
                      <a:pt x="82595" y="17906"/>
                      <a:pt x="78244" y="16369"/>
                      <a:pt x="78244" y="16369"/>
                    </a:cubicBezTo>
                    <a:lnTo>
                      <a:pt x="78244" y="16369"/>
                    </a:lnTo>
                    <a:cubicBezTo>
                      <a:pt x="78244" y="16369"/>
                      <a:pt x="83940" y="22065"/>
                      <a:pt x="83040" y="24283"/>
                    </a:cubicBezTo>
                    <a:cubicBezTo>
                      <a:pt x="82663" y="25255"/>
                      <a:pt x="81156" y="25522"/>
                      <a:pt x="79613" y="25522"/>
                    </a:cubicBezTo>
                    <a:cubicBezTo>
                      <a:pt x="77726" y="25522"/>
                      <a:pt x="75786" y="25123"/>
                      <a:pt x="75786" y="25123"/>
                    </a:cubicBezTo>
                    <a:lnTo>
                      <a:pt x="75786" y="25123"/>
                    </a:lnTo>
                    <a:cubicBezTo>
                      <a:pt x="76925" y="26802"/>
                      <a:pt x="77165" y="28900"/>
                      <a:pt x="76445" y="30759"/>
                    </a:cubicBezTo>
                    <a:cubicBezTo>
                      <a:pt x="75186" y="33817"/>
                      <a:pt x="68411" y="33817"/>
                      <a:pt x="68411" y="33817"/>
                    </a:cubicBezTo>
                    <a:cubicBezTo>
                      <a:pt x="68411" y="33817"/>
                      <a:pt x="70210" y="36755"/>
                      <a:pt x="68291" y="38134"/>
                    </a:cubicBezTo>
                    <a:cubicBezTo>
                      <a:pt x="67894" y="38419"/>
                      <a:pt x="67393" y="38533"/>
                      <a:pt x="66849" y="38533"/>
                    </a:cubicBezTo>
                    <a:cubicBezTo>
                      <a:pt x="64769" y="38533"/>
                      <a:pt x="62056" y="36875"/>
                      <a:pt x="62056" y="36874"/>
                    </a:cubicBezTo>
                    <a:lnTo>
                      <a:pt x="62056" y="36874"/>
                    </a:lnTo>
                    <a:lnTo>
                      <a:pt x="62955" y="41551"/>
                    </a:lnTo>
                    <a:cubicBezTo>
                      <a:pt x="62955" y="41551"/>
                      <a:pt x="56060" y="49046"/>
                      <a:pt x="51143" y="49825"/>
                    </a:cubicBezTo>
                    <a:cubicBezTo>
                      <a:pt x="50350" y="49932"/>
                      <a:pt x="49552" y="49985"/>
                      <a:pt x="48756" y="49985"/>
                    </a:cubicBezTo>
                    <a:cubicBezTo>
                      <a:pt x="46427" y="49985"/>
                      <a:pt x="44115" y="49535"/>
                      <a:pt x="41970" y="48686"/>
                    </a:cubicBezTo>
                    <a:lnTo>
                      <a:pt x="41850" y="50185"/>
                    </a:lnTo>
                    <a:cubicBezTo>
                      <a:pt x="44742" y="52194"/>
                      <a:pt x="48051" y="52689"/>
                      <a:pt x="50608" y="52689"/>
                    </a:cubicBezTo>
                    <a:cubicBezTo>
                      <a:pt x="53088" y="52689"/>
                      <a:pt x="54861" y="52224"/>
                      <a:pt x="54861" y="52223"/>
                    </a:cubicBezTo>
                    <a:lnTo>
                      <a:pt x="54861" y="52223"/>
                    </a:lnTo>
                    <a:cubicBezTo>
                      <a:pt x="54861" y="52224"/>
                      <a:pt x="54441" y="57380"/>
                      <a:pt x="50244" y="65054"/>
                    </a:cubicBezTo>
                    <a:cubicBezTo>
                      <a:pt x="46374" y="72076"/>
                      <a:pt x="37710" y="78996"/>
                      <a:pt x="32248" y="78996"/>
                    </a:cubicBezTo>
                    <a:cubicBezTo>
                      <a:pt x="31787" y="78996"/>
                      <a:pt x="31349" y="78947"/>
                      <a:pt x="30938" y="78844"/>
                    </a:cubicBezTo>
                    <a:cubicBezTo>
                      <a:pt x="25602" y="77585"/>
                      <a:pt x="26681" y="69851"/>
                      <a:pt x="26681" y="69851"/>
                    </a:cubicBezTo>
                    <a:lnTo>
                      <a:pt x="26681" y="69851"/>
                    </a:lnTo>
                    <a:cubicBezTo>
                      <a:pt x="25575" y="70925"/>
                      <a:pt x="24681" y="71321"/>
                      <a:pt x="23965" y="71321"/>
                    </a:cubicBezTo>
                    <a:cubicBezTo>
                      <a:pt x="21963" y="71321"/>
                      <a:pt x="21345" y="68232"/>
                      <a:pt x="21345" y="68232"/>
                    </a:cubicBezTo>
                    <a:lnTo>
                      <a:pt x="21345" y="68232"/>
                    </a:lnTo>
                    <a:cubicBezTo>
                      <a:pt x="21027" y="73562"/>
                      <a:pt x="22978" y="74459"/>
                      <a:pt x="24327" y="74459"/>
                    </a:cubicBezTo>
                    <a:cubicBezTo>
                      <a:pt x="25012" y="74459"/>
                      <a:pt x="25542" y="74228"/>
                      <a:pt x="25542" y="74228"/>
                    </a:cubicBezTo>
                    <a:lnTo>
                      <a:pt x="25542" y="74228"/>
                    </a:lnTo>
                    <a:cubicBezTo>
                      <a:pt x="25542" y="74228"/>
                      <a:pt x="29717" y="87093"/>
                      <a:pt x="25399" y="87093"/>
                    </a:cubicBezTo>
                    <a:cubicBezTo>
                      <a:pt x="24918" y="87093"/>
                      <a:pt x="24332" y="86933"/>
                      <a:pt x="23623" y="86579"/>
                    </a:cubicBezTo>
                    <a:cubicBezTo>
                      <a:pt x="16608" y="82981"/>
                      <a:pt x="13191" y="67453"/>
                      <a:pt x="13191" y="67453"/>
                    </a:cubicBezTo>
                    <a:cubicBezTo>
                      <a:pt x="13191" y="67453"/>
                      <a:pt x="11417" y="71766"/>
                      <a:pt x="9424" y="71766"/>
                    </a:cubicBezTo>
                    <a:cubicBezTo>
                      <a:pt x="8986" y="71766"/>
                      <a:pt x="8537" y="71557"/>
                      <a:pt x="8095" y="71050"/>
                    </a:cubicBezTo>
                    <a:cubicBezTo>
                      <a:pt x="5696" y="68232"/>
                      <a:pt x="7615" y="51025"/>
                      <a:pt x="7615" y="51024"/>
                    </a:cubicBezTo>
                    <a:lnTo>
                      <a:pt x="7615" y="51024"/>
                    </a:lnTo>
                    <a:cubicBezTo>
                      <a:pt x="7615" y="51025"/>
                      <a:pt x="5662" y="53303"/>
                      <a:pt x="4130" y="53303"/>
                    </a:cubicBezTo>
                    <a:cubicBezTo>
                      <a:pt x="3583" y="53303"/>
                      <a:pt x="3090" y="53012"/>
                      <a:pt x="2758" y="52223"/>
                    </a:cubicBezTo>
                    <a:cubicBezTo>
                      <a:pt x="2579" y="51684"/>
                      <a:pt x="2638" y="51084"/>
                      <a:pt x="2878" y="50605"/>
                    </a:cubicBezTo>
                    <a:lnTo>
                      <a:pt x="2878" y="50605"/>
                    </a:lnTo>
                    <a:cubicBezTo>
                      <a:pt x="1319" y="52883"/>
                      <a:pt x="0" y="55701"/>
                      <a:pt x="720" y="57560"/>
                    </a:cubicBezTo>
                    <a:cubicBezTo>
                      <a:pt x="1156" y="58549"/>
                      <a:pt x="1709" y="58905"/>
                      <a:pt x="2279" y="58905"/>
                    </a:cubicBezTo>
                    <a:cubicBezTo>
                      <a:pt x="3750" y="58905"/>
                      <a:pt x="5336" y="56541"/>
                      <a:pt x="5337" y="56540"/>
                    </a:cubicBezTo>
                    <a:lnTo>
                      <a:pt x="5337" y="56540"/>
                    </a:lnTo>
                    <a:cubicBezTo>
                      <a:pt x="5336" y="56541"/>
                      <a:pt x="3298" y="66673"/>
                      <a:pt x="5337" y="73328"/>
                    </a:cubicBezTo>
                    <a:cubicBezTo>
                      <a:pt x="6416" y="77166"/>
                      <a:pt x="9533" y="80104"/>
                      <a:pt x="13431" y="80943"/>
                    </a:cubicBezTo>
                    <a:cubicBezTo>
                      <a:pt x="19585" y="95153"/>
                      <a:pt x="27482" y="96895"/>
                      <a:pt x="30985" y="96895"/>
                    </a:cubicBezTo>
                    <a:cubicBezTo>
                      <a:pt x="32123" y="96895"/>
                      <a:pt x="32797" y="96712"/>
                      <a:pt x="32797" y="96712"/>
                    </a:cubicBezTo>
                    <a:cubicBezTo>
                      <a:pt x="34127" y="100036"/>
                      <a:pt x="36324" y="101524"/>
                      <a:pt x="39141" y="101524"/>
                    </a:cubicBezTo>
                    <a:cubicBezTo>
                      <a:pt x="44961" y="101524"/>
                      <a:pt x="53427" y="95175"/>
                      <a:pt x="62355" y="85560"/>
                    </a:cubicBezTo>
                    <a:cubicBezTo>
                      <a:pt x="75605" y="71350"/>
                      <a:pt x="75066" y="64695"/>
                      <a:pt x="75066" y="64695"/>
                    </a:cubicBezTo>
                    <a:lnTo>
                      <a:pt x="75066" y="64695"/>
                    </a:lnTo>
                    <a:cubicBezTo>
                      <a:pt x="75066" y="64695"/>
                      <a:pt x="76117" y="66271"/>
                      <a:pt x="78451" y="66271"/>
                    </a:cubicBezTo>
                    <a:cubicBezTo>
                      <a:pt x="78960" y="66271"/>
                      <a:pt x="79530" y="66196"/>
                      <a:pt x="80163" y="66014"/>
                    </a:cubicBezTo>
                    <a:cubicBezTo>
                      <a:pt x="83700" y="64934"/>
                      <a:pt x="80163" y="54022"/>
                      <a:pt x="80163" y="54022"/>
                    </a:cubicBezTo>
                    <a:lnTo>
                      <a:pt x="80163" y="54022"/>
                    </a:lnTo>
                    <a:cubicBezTo>
                      <a:pt x="80163" y="54022"/>
                      <a:pt x="81094" y="54095"/>
                      <a:pt x="82379" y="54095"/>
                    </a:cubicBezTo>
                    <a:cubicBezTo>
                      <a:pt x="84388" y="54095"/>
                      <a:pt x="87261" y="53917"/>
                      <a:pt x="88796" y="53003"/>
                    </a:cubicBezTo>
                    <a:cubicBezTo>
                      <a:pt x="91374" y="51444"/>
                      <a:pt x="80702" y="41251"/>
                      <a:pt x="80702" y="41251"/>
                    </a:cubicBezTo>
                    <a:lnTo>
                      <a:pt x="86278" y="36695"/>
                    </a:lnTo>
                    <a:cubicBezTo>
                      <a:pt x="94372" y="28001"/>
                      <a:pt x="87777" y="23924"/>
                      <a:pt x="87777" y="23924"/>
                    </a:cubicBezTo>
                    <a:cubicBezTo>
                      <a:pt x="87777" y="23924"/>
                      <a:pt x="91854" y="23444"/>
                      <a:pt x="92873" y="20386"/>
                    </a:cubicBezTo>
                    <a:cubicBezTo>
                      <a:pt x="93893" y="17329"/>
                      <a:pt x="81183" y="3"/>
                      <a:pt x="81182" y="1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6;p33">
                <a:extLst>
                  <a:ext uri="{FF2B5EF4-FFF2-40B4-BE49-F238E27FC236}">
                    <a16:creationId xmlns:a16="http://schemas.microsoft.com/office/drawing/2014/main" id="{C0AA14B6-4EEA-43AB-8185-6D02C08260F7}"/>
                  </a:ext>
                </a:extLst>
              </p:cNvPr>
              <p:cNvSpPr/>
              <p:nvPr/>
            </p:nvSpPr>
            <p:spPr>
              <a:xfrm>
                <a:off x="2147675" y="2179225"/>
                <a:ext cx="7959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31838" h="25838" extrusionOk="0">
                    <a:moveTo>
                      <a:pt x="1680" y="0"/>
                    </a:moveTo>
                    <a:cubicBezTo>
                      <a:pt x="1140" y="1619"/>
                      <a:pt x="660" y="3238"/>
                      <a:pt x="301" y="4917"/>
                    </a:cubicBezTo>
                    <a:cubicBezTo>
                      <a:pt x="115" y="6273"/>
                      <a:pt x="907" y="6674"/>
                      <a:pt x="1968" y="6674"/>
                    </a:cubicBezTo>
                    <a:cubicBezTo>
                      <a:pt x="3298" y="6674"/>
                      <a:pt x="5049" y="6043"/>
                      <a:pt x="5817" y="5876"/>
                    </a:cubicBezTo>
                    <a:lnTo>
                      <a:pt x="5817" y="5876"/>
                    </a:lnTo>
                    <a:cubicBezTo>
                      <a:pt x="1200" y="9773"/>
                      <a:pt x="1" y="11872"/>
                      <a:pt x="3898" y="17088"/>
                    </a:cubicBezTo>
                    <a:cubicBezTo>
                      <a:pt x="8875" y="23923"/>
                      <a:pt x="20986" y="25602"/>
                      <a:pt x="22725" y="25782"/>
                    </a:cubicBezTo>
                    <a:cubicBezTo>
                      <a:pt x="23089" y="25820"/>
                      <a:pt x="23454" y="25838"/>
                      <a:pt x="23816" y="25838"/>
                    </a:cubicBezTo>
                    <a:cubicBezTo>
                      <a:pt x="27981" y="25838"/>
                      <a:pt x="31838" y="23504"/>
                      <a:pt x="31838" y="23504"/>
                    </a:cubicBezTo>
                    <a:cubicBezTo>
                      <a:pt x="31838" y="23504"/>
                      <a:pt x="16609" y="22005"/>
                      <a:pt x="10134" y="15349"/>
                    </a:cubicBezTo>
                    <a:cubicBezTo>
                      <a:pt x="5097" y="10253"/>
                      <a:pt x="12951" y="8454"/>
                      <a:pt x="12952" y="8454"/>
                    </a:cubicBezTo>
                    <a:lnTo>
                      <a:pt x="12952" y="8454"/>
                    </a:lnTo>
                    <a:cubicBezTo>
                      <a:pt x="12951" y="8454"/>
                      <a:pt x="9412" y="8731"/>
                      <a:pt x="6865" y="8731"/>
                    </a:cubicBezTo>
                    <a:cubicBezTo>
                      <a:pt x="5475" y="8731"/>
                      <a:pt x="4381" y="8648"/>
                      <a:pt x="4318" y="8394"/>
                    </a:cubicBezTo>
                    <a:cubicBezTo>
                      <a:pt x="4078" y="7735"/>
                      <a:pt x="7556" y="5816"/>
                      <a:pt x="9714" y="5037"/>
                    </a:cubicBezTo>
                    <a:cubicBezTo>
                      <a:pt x="11932" y="4257"/>
                      <a:pt x="14091" y="1380"/>
                      <a:pt x="14091" y="1379"/>
                    </a:cubicBezTo>
                    <a:lnTo>
                      <a:pt x="14091" y="1379"/>
                    </a:lnTo>
                    <a:cubicBezTo>
                      <a:pt x="11894" y="1726"/>
                      <a:pt x="9697" y="1900"/>
                      <a:pt x="7516" y="1900"/>
                    </a:cubicBezTo>
                    <a:cubicBezTo>
                      <a:pt x="6304" y="1900"/>
                      <a:pt x="5097" y="1846"/>
                      <a:pt x="3898" y="1739"/>
                    </a:cubicBezTo>
                    <a:cubicBezTo>
                      <a:pt x="2879" y="1619"/>
                      <a:pt x="2039" y="960"/>
                      <a:pt x="1680" y="0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47;p33">
                <a:extLst>
                  <a:ext uri="{FF2B5EF4-FFF2-40B4-BE49-F238E27FC236}">
                    <a16:creationId xmlns:a16="http://schemas.microsoft.com/office/drawing/2014/main" id="{0EB118E3-94BE-4761-949F-7FB86D39B509}"/>
                  </a:ext>
                </a:extLst>
              </p:cNvPr>
              <p:cNvSpPr/>
              <p:nvPr/>
            </p:nvSpPr>
            <p:spPr>
              <a:xfrm>
                <a:off x="2564375" y="2913784"/>
                <a:ext cx="230875" cy="734775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29391" extrusionOk="0">
                    <a:moveTo>
                      <a:pt x="4258" y="0"/>
                    </a:moveTo>
                    <a:cubicBezTo>
                      <a:pt x="3598" y="660"/>
                      <a:pt x="3119" y="1379"/>
                      <a:pt x="2819" y="2219"/>
                    </a:cubicBezTo>
                    <a:cubicBezTo>
                      <a:pt x="1980" y="4017"/>
                      <a:pt x="1380" y="5876"/>
                      <a:pt x="960" y="7795"/>
                    </a:cubicBezTo>
                    <a:cubicBezTo>
                      <a:pt x="481" y="9773"/>
                      <a:pt x="181" y="11692"/>
                      <a:pt x="61" y="13671"/>
                    </a:cubicBezTo>
                    <a:cubicBezTo>
                      <a:pt x="1" y="15289"/>
                      <a:pt x="1" y="16369"/>
                      <a:pt x="1" y="16369"/>
                    </a:cubicBezTo>
                    <a:cubicBezTo>
                      <a:pt x="61" y="17268"/>
                      <a:pt x="121" y="18167"/>
                      <a:pt x="301" y="19067"/>
                    </a:cubicBezTo>
                    <a:cubicBezTo>
                      <a:pt x="541" y="21105"/>
                      <a:pt x="1200" y="23024"/>
                      <a:pt x="2159" y="24823"/>
                    </a:cubicBezTo>
                    <a:cubicBezTo>
                      <a:pt x="3119" y="26621"/>
                      <a:pt x="4678" y="28060"/>
                      <a:pt x="6536" y="28840"/>
                    </a:cubicBezTo>
                    <a:cubicBezTo>
                      <a:pt x="7271" y="29207"/>
                      <a:pt x="8051" y="29391"/>
                      <a:pt x="8877" y="29391"/>
                    </a:cubicBezTo>
                    <a:cubicBezTo>
                      <a:pt x="8995" y="29391"/>
                      <a:pt x="9114" y="29387"/>
                      <a:pt x="9234" y="29379"/>
                    </a:cubicBezTo>
                    <a:cubicBezTo>
                      <a:pt x="9234" y="29259"/>
                      <a:pt x="8155" y="29079"/>
                      <a:pt x="6836" y="28360"/>
                    </a:cubicBezTo>
                    <a:cubicBezTo>
                      <a:pt x="5157" y="27461"/>
                      <a:pt x="3838" y="26082"/>
                      <a:pt x="3059" y="24343"/>
                    </a:cubicBezTo>
                    <a:cubicBezTo>
                      <a:pt x="2279" y="22664"/>
                      <a:pt x="1800" y="20805"/>
                      <a:pt x="1560" y="18947"/>
                    </a:cubicBezTo>
                    <a:cubicBezTo>
                      <a:pt x="1500" y="18047"/>
                      <a:pt x="1440" y="17208"/>
                      <a:pt x="1440" y="16369"/>
                    </a:cubicBezTo>
                    <a:cubicBezTo>
                      <a:pt x="1440" y="16369"/>
                      <a:pt x="1320" y="15349"/>
                      <a:pt x="1380" y="13730"/>
                    </a:cubicBezTo>
                    <a:cubicBezTo>
                      <a:pt x="1440" y="11812"/>
                      <a:pt x="1620" y="9953"/>
                      <a:pt x="1920" y="8035"/>
                    </a:cubicBezTo>
                    <a:cubicBezTo>
                      <a:pt x="2279" y="6176"/>
                      <a:pt x="2699" y="4317"/>
                      <a:pt x="3359" y="2459"/>
                    </a:cubicBezTo>
                    <a:cubicBezTo>
                      <a:pt x="3658" y="1679"/>
                      <a:pt x="3958" y="840"/>
                      <a:pt x="4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48;p33">
                <a:extLst>
                  <a:ext uri="{FF2B5EF4-FFF2-40B4-BE49-F238E27FC236}">
                    <a16:creationId xmlns:a16="http://schemas.microsoft.com/office/drawing/2014/main" id="{54F14D54-7A04-4FC0-9882-A288CBF620E8}"/>
                  </a:ext>
                </a:extLst>
              </p:cNvPr>
              <p:cNvSpPr/>
              <p:nvPr/>
            </p:nvSpPr>
            <p:spPr>
              <a:xfrm>
                <a:off x="2777225" y="3483300"/>
                <a:ext cx="724000" cy="58910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3564" extrusionOk="0">
                    <a:moveTo>
                      <a:pt x="301" y="0"/>
                    </a:moveTo>
                    <a:cubicBezTo>
                      <a:pt x="61" y="1139"/>
                      <a:pt x="1" y="2278"/>
                      <a:pt x="241" y="3358"/>
                    </a:cubicBezTo>
                    <a:cubicBezTo>
                      <a:pt x="600" y="5816"/>
                      <a:pt x="1380" y="8214"/>
                      <a:pt x="2579" y="10433"/>
                    </a:cubicBezTo>
                    <a:cubicBezTo>
                      <a:pt x="4318" y="13610"/>
                      <a:pt x="6536" y="16488"/>
                      <a:pt x="9114" y="19006"/>
                    </a:cubicBezTo>
                    <a:lnTo>
                      <a:pt x="9774" y="19666"/>
                    </a:lnTo>
                    <a:cubicBezTo>
                      <a:pt x="10014" y="19846"/>
                      <a:pt x="10313" y="20086"/>
                      <a:pt x="10613" y="20326"/>
                    </a:cubicBezTo>
                    <a:cubicBezTo>
                      <a:pt x="10973" y="20565"/>
                      <a:pt x="11333" y="20925"/>
                      <a:pt x="11752" y="21165"/>
                    </a:cubicBezTo>
                    <a:cubicBezTo>
                      <a:pt x="12232" y="21465"/>
                      <a:pt x="12712" y="21765"/>
                      <a:pt x="13191" y="22064"/>
                    </a:cubicBezTo>
                    <a:lnTo>
                      <a:pt x="14031" y="22484"/>
                    </a:lnTo>
                    <a:lnTo>
                      <a:pt x="14870" y="22844"/>
                    </a:lnTo>
                    <a:cubicBezTo>
                      <a:pt x="16189" y="23323"/>
                      <a:pt x="17568" y="23563"/>
                      <a:pt x="18887" y="23563"/>
                    </a:cubicBezTo>
                    <a:cubicBezTo>
                      <a:pt x="19607" y="23563"/>
                      <a:pt x="20326" y="23503"/>
                      <a:pt x="20986" y="23443"/>
                    </a:cubicBezTo>
                    <a:cubicBezTo>
                      <a:pt x="21645" y="23323"/>
                      <a:pt x="22305" y="23144"/>
                      <a:pt x="22904" y="22964"/>
                    </a:cubicBezTo>
                    <a:cubicBezTo>
                      <a:pt x="23504" y="22724"/>
                      <a:pt x="24043" y="22544"/>
                      <a:pt x="24643" y="22304"/>
                    </a:cubicBezTo>
                    <a:cubicBezTo>
                      <a:pt x="25123" y="22064"/>
                      <a:pt x="25662" y="21824"/>
                      <a:pt x="26142" y="21525"/>
                    </a:cubicBezTo>
                    <a:lnTo>
                      <a:pt x="27341" y="20865"/>
                    </a:lnTo>
                    <a:lnTo>
                      <a:pt x="28180" y="20266"/>
                    </a:lnTo>
                    <a:cubicBezTo>
                      <a:pt x="28720" y="19906"/>
                      <a:pt x="28960" y="19666"/>
                      <a:pt x="28960" y="19666"/>
                    </a:cubicBezTo>
                    <a:cubicBezTo>
                      <a:pt x="28900" y="19666"/>
                      <a:pt x="28600" y="19786"/>
                      <a:pt x="28121" y="20026"/>
                    </a:cubicBezTo>
                    <a:lnTo>
                      <a:pt x="27161" y="20505"/>
                    </a:lnTo>
                    <a:lnTo>
                      <a:pt x="25902" y="21045"/>
                    </a:lnTo>
                    <a:cubicBezTo>
                      <a:pt x="25482" y="21285"/>
                      <a:pt x="24943" y="21465"/>
                      <a:pt x="24403" y="21645"/>
                    </a:cubicBezTo>
                    <a:cubicBezTo>
                      <a:pt x="23864" y="21824"/>
                      <a:pt x="23324" y="22004"/>
                      <a:pt x="22724" y="22184"/>
                    </a:cubicBezTo>
                    <a:cubicBezTo>
                      <a:pt x="22125" y="22304"/>
                      <a:pt x="21525" y="22424"/>
                      <a:pt x="20926" y="22544"/>
                    </a:cubicBezTo>
                    <a:cubicBezTo>
                      <a:pt x="20596" y="22574"/>
                      <a:pt x="20266" y="22589"/>
                      <a:pt x="19944" y="22589"/>
                    </a:cubicBezTo>
                    <a:cubicBezTo>
                      <a:pt x="19622" y="22589"/>
                      <a:pt x="19307" y="22574"/>
                      <a:pt x="19007" y="22544"/>
                    </a:cubicBezTo>
                    <a:cubicBezTo>
                      <a:pt x="16669" y="22424"/>
                      <a:pt x="14390" y="21525"/>
                      <a:pt x="12592" y="20086"/>
                    </a:cubicBezTo>
                    <a:cubicBezTo>
                      <a:pt x="12232" y="19846"/>
                      <a:pt x="11872" y="19546"/>
                      <a:pt x="11512" y="19246"/>
                    </a:cubicBezTo>
                    <a:cubicBezTo>
                      <a:pt x="11213" y="19006"/>
                      <a:pt x="10973" y="18767"/>
                      <a:pt x="10793" y="18587"/>
                    </a:cubicBezTo>
                    <a:lnTo>
                      <a:pt x="10133" y="17987"/>
                    </a:lnTo>
                    <a:cubicBezTo>
                      <a:pt x="10133" y="17987"/>
                      <a:pt x="9174" y="17088"/>
                      <a:pt x="7855" y="15649"/>
                    </a:cubicBezTo>
                    <a:cubicBezTo>
                      <a:pt x="6176" y="13910"/>
                      <a:pt x="4737" y="11932"/>
                      <a:pt x="3538" y="9893"/>
                    </a:cubicBezTo>
                    <a:cubicBezTo>
                      <a:pt x="2279" y="7854"/>
                      <a:pt x="1320" y="5636"/>
                      <a:pt x="780" y="3298"/>
                    </a:cubicBezTo>
                    <a:cubicBezTo>
                      <a:pt x="301" y="1379"/>
                      <a:pt x="420" y="0"/>
                      <a:pt x="30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49;p33">
                <a:extLst>
                  <a:ext uri="{FF2B5EF4-FFF2-40B4-BE49-F238E27FC236}">
                    <a16:creationId xmlns:a16="http://schemas.microsoft.com/office/drawing/2014/main" id="{512D3D45-3826-4DF2-B3BD-9A3BC2528ACF}"/>
                  </a:ext>
                </a:extLst>
              </p:cNvPr>
              <p:cNvSpPr/>
              <p:nvPr/>
            </p:nvSpPr>
            <p:spPr>
              <a:xfrm rot="234287">
                <a:off x="3003589" y="3170233"/>
                <a:ext cx="364208" cy="446735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17869" extrusionOk="0">
                    <a:moveTo>
                      <a:pt x="2030" y="0"/>
                    </a:moveTo>
                    <a:cubicBezTo>
                      <a:pt x="1767" y="0"/>
                      <a:pt x="0" y="3512"/>
                      <a:pt x="238" y="7496"/>
                    </a:cubicBezTo>
                    <a:cubicBezTo>
                      <a:pt x="238" y="8035"/>
                      <a:pt x="358" y="8515"/>
                      <a:pt x="478" y="8995"/>
                    </a:cubicBezTo>
                    <a:cubicBezTo>
                      <a:pt x="658" y="9534"/>
                      <a:pt x="958" y="10014"/>
                      <a:pt x="1377" y="10434"/>
                    </a:cubicBezTo>
                    <a:cubicBezTo>
                      <a:pt x="1797" y="10793"/>
                      <a:pt x="2397" y="10973"/>
                      <a:pt x="2996" y="10973"/>
                    </a:cubicBezTo>
                    <a:cubicBezTo>
                      <a:pt x="3416" y="10913"/>
                      <a:pt x="3895" y="10793"/>
                      <a:pt x="4315" y="10614"/>
                    </a:cubicBezTo>
                    <a:cubicBezTo>
                      <a:pt x="4615" y="10494"/>
                      <a:pt x="4975" y="10314"/>
                      <a:pt x="5274" y="10134"/>
                    </a:cubicBezTo>
                    <a:lnTo>
                      <a:pt x="5394" y="10074"/>
                    </a:lnTo>
                    <a:lnTo>
                      <a:pt x="5454" y="10074"/>
                    </a:lnTo>
                    <a:lnTo>
                      <a:pt x="5454" y="10194"/>
                    </a:lnTo>
                    <a:cubicBezTo>
                      <a:pt x="5454" y="10554"/>
                      <a:pt x="5454" y="10853"/>
                      <a:pt x="5514" y="11213"/>
                    </a:cubicBezTo>
                    <a:cubicBezTo>
                      <a:pt x="5574" y="12052"/>
                      <a:pt x="5754" y="12892"/>
                      <a:pt x="6054" y="13671"/>
                    </a:cubicBezTo>
                    <a:cubicBezTo>
                      <a:pt x="6414" y="14571"/>
                      <a:pt x="6893" y="15410"/>
                      <a:pt x="7493" y="16190"/>
                    </a:cubicBezTo>
                    <a:cubicBezTo>
                      <a:pt x="8152" y="16969"/>
                      <a:pt x="8992" y="17509"/>
                      <a:pt x="10011" y="17748"/>
                    </a:cubicBezTo>
                    <a:cubicBezTo>
                      <a:pt x="10431" y="17868"/>
                      <a:pt x="10850" y="17868"/>
                      <a:pt x="11330" y="17868"/>
                    </a:cubicBezTo>
                    <a:cubicBezTo>
                      <a:pt x="11690" y="17808"/>
                      <a:pt x="12110" y="17748"/>
                      <a:pt x="12469" y="17688"/>
                    </a:cubicBezTo>
                    <a:lnTo>
                      <a:pt x="13369" y="17389"/>
                    </a:lnTo>
                    <a:cubicBezTo>
                      <a:pt x="13608" y="17269"/>
                      <a:pt x="13848" y="17149"/>
                      <a:pt x="14028" y="17029"/>
                    </a:cubicBezTo>
                    <a:cubicBezTo>
                      <a:pt x="14388" y="16789"/>
                      <a:pt x="14568" y="16669"/>
                      <a:pt x="14568" y="16609"/>
                    </a:cubicBezTo>
                    <a:cubicBezTo>
                      <a:pt x="14508" y="16609"/>
                      <a:pt x="14268" y="16609"/>
                      <a:pt x="13968" y="16789"/>
                    </a:cubicBezTo>
                    <a:cubicBezTo>
                      <a:pt x="13788" y="16789"/>
                      <a:pt x="13548" y="16909"/>
                      <a:pt x="13309" y="16969"/>
                    </a:cubicBezTo>
                    <a:lnTo>
                      <a:pt x="12409" y="17149"/>
                    </a:lnTo>
                    <a:cubicBezTo>
                      <a:pt x="12110" y="17209"/>
                      <a:pt x="11750" y="17209"/>
                      <a:pt x="11390" y="17209"/>
                    </a:cubicBezTo>
                    <a:cubicBezTo>
                      <a:pt x="10131" y="17149"/>
                      <a:pt x="9052" y="16549"/>
                      <a:pt x="8332" y="15590"/>
                    </a:cubicBezTo>
                    <a:cubicBezTo>
                      <a:pt x="7853" y="14870"/>
                      <a:pt x="7433" y="14151"/>
                      <a:pt x="7193" y="13312"/>
                    </a:cubicBezTo>
                    <a:cubicBezTo>
                      <a:pt x="7013" y="12592"/>
                      <a:pt x="6893" y="11813"/>
                      <a:pt x="6833" y="11093"/>
                    </a:cubicBezTo>
                    <a:cubicBezTo>
                      <a:pt x="6833" y="10793"/>
                      <a:pt x="6833" y="10434"/>
                      <a:pt x="6833" y="10134"/>
                    </a:cubicBezTo>
                    <a:cubicBezTo>
                      <a:pt x="6833" y="9894"/>
                      <a:pt x="6833" y="9654"/>
                      <a:pt x="6833" y="9414"/>
                    </a:cubicBezTo>
                    <a:cubicBezTo>
                      <a:pt x="6833" y="9115"/>
                      <a:pt x="6893" y="8875"/>
                      <a:pt x="6893" y="8635"/>
                    </a:cubicBezTo>
                    <a:cubicBezTo>
                      <a:pt x="6953" y="7736"/>
                      <a:pt x="7013" y="7136"/>
                      <a:pt x="7013" y="7016"/>
                    </a:cubicBezTo>
                    <a:lnTo>
                      <a:pt x="7013" y="7016"/>
                    </a:lnTo>
                    <a:lnTo>
                      <a:pt x="6653" y="7316"/>
                    </a:lnTo>
                    <a:lnTo>
                      <a:pt x="5634" y="8155"/>
                    </a:lnTo>
                    <a:lnTo>
                      <a:pt x="5095" y="8575"/>
                    </a:lnTo>
                    <a:lnTo>
                      <a:pt x="4795" y="8815"/>
                    </a:lnTo>
                    <a:lnTo>
                      <a:pt x="4615" y="8935"/>
                    </a:lnTo>
                    <a:lnTo>
                      <a:pt x="4555" y="8995"/>
                    </a:lnTo>
                    <a:cubicBezTo>
                      <a:pt x="4315" y="9115"/>
                      <a:pt x="4015" y="9294"/>
                      <a:pt x="3776" y="9414"/>
                    </a:cubicBezTo>
                    <a:cubicBezTo>
                      <a:pt x="3512" y="9579"/>
                      <a:pt x="3194" y="9671"/>
                      <a:pt x="2872" y="9671"/>
                    </a:cubicBezTo>
                    <a:cubicBezTo>
                      <a:pt x="2607" y="9671"/>
                      <a:pt x="2340" y="9609"/>
                      <a:pt x="2097" y="9474"/>
                    </a:cubicBezTo>
                    <a:cubicBezTo>
                      <a:pt x="1557" y="8935"/>
                      <a:pt x="1257" y="8155"/>
                      <a:pt x="1257" y="7376"/>
                    </a:cubicBezTo>
                    <a:cubicBezTo>
                      <a:pt x="1077" y="5697"/>
                      <a:pt x="1137" y="3958"/>
                      <a:pt x="1497" y="2339"/>
                    </a:cubicBezTo>
                    <a:cubicBezTo>
                      <a:pt x="1737" y="1560"/>
                      <a:pt x="1857" y="781"/>
                      <a:pt x="2037" y="1"/>
                    </a:cubicBezTo>
                    <a:cubicBezTo>
                      <a:pt x="2035" y="1"/>
                      <a:pt x="2033" y="0"/>
                      <a:pt x="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50;p33">
                <a:extLst>
                  <a:ext uri="{FF2B5EF4-FFF2-40B4-BE49-F238E27FC236}">
                    <a16:creationId xmlns:a16="http://schemas.microsoft.com/office/drawing/2014/main" id="{01C3CDB2-CCD0-4A33-B768-341E7A30650C}"/>
                  </a:ext>
                </a:extLst>
              </p:cNvPr>
              <p:cNvSpPr/>
              <p:nvPr/>
            </p:nvSpPr>
            <p:spPr>
              <a:xfrm>
                <a:off x="3556675" y="2767875"/>
                <a:ext cx="439200" cy="138925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5557" extrusionOk="0">
                    <a:moveTo>
                      <a:pt x="17404" y="1"/>
                    </a:moveTo>
                    <a:cubicBezTo>
                      <a:pt x="17080" y="1"/>
                      <a:pt x="15218" y="1217"/>
                      <a:pt x="13251" y="2116"/>
                    </a:cubicBezTo>
                    <a:cubicBezTo>
                      <a:pt x="12291" y="2536"/>
                      <a:pt x="11332" y="2955"/>
                      <a:pt x="10313" y="3255"/>
                    </a:cubicBezTo>
                    <a:cubicBezTo>
                      <a:pt x="9953" y="3435"/>
                      <a:pt x="9593" y="3495"/>
                      <a:pt x="9354" y="3555"/>
                    </a:cubicBezTo>
                    <a:lnTo>
                      <a:pt x="8994" y="3675"/>
                    </a:lnTo>
                    <a:cubicBezTo>
                      <a:pt x="8814" y="3735"/>
                      <a:pt x="8694" y="3795"/>
                      <a:pt x="8574" y="3795"/>
                    </a:cubicBezTo>
                    <a:cubicBezTo>
                      <a:pt x="8394" y="3855"/>
                      <a:pt x="8035" y="3975"/>
                      <a:pt x="7615" y="4095"/>
                    </a:cubicBezTo>
                    <a:cubicBezTo>
                      <a:pt x="6596" y="4334"/>
                      <a:pt x="5576" y="4514"/>
                      <a:pt x="4557" y="4574"/>
                    </a:cubicBezTo>
                    <a:cubicBezTo>
                      <a:pt x="3538" y="4574"/>
                      <a:pt x="2518" y="4514"/>
                      <a:pt x="1499" y="4275"/>
                    </a:cubicBezTo>
                    <a:cubicBezTo>
                      <a:pt x="772" y="4119"/>
                      <a:pt x="225" y="3963"/>
                      <a:pt x="92" y="3963"/>
                    </a:cubicBezTo>
                    <a:cubicBezTo>
                      <a:pt x="71" y="3963"/>
                      <a:pt x="60" y="3967"/>
                      <a:pt x="60" y="3975"/>
                    </a:cubicBezTo>
                    <a:cubicBezTo>
                      <a:pt x="0" y="4035"/>
                      <a:pt x="480" y="4394"/>
                      <a:pt x="1319" y="4814"/>
                    </a:cubicBezTo>
                    <a:cubicBezTo>
                      <a:pt x="2339" y="5234"/>
                      <a:pt x="3418" y="5474"/>
                      <a:pt x="4557" y="5534"/>
                    </a:cubicBezTo>
                    <a:cubicBezTo>
                      <a:pt x="4842" y="5549"/>
                      <a:pt x="5123" y="5556"/>
                      <a:pt x="5402" y="5556"/>
                    </a:cubicBezTo>
                    <a:cubicBezTo>
                      <a:pt x="6240" y="5556"/>
                      <a:pt x="7060" y="5489"/>
                      <a:pt x="7915" y="5354"/>
                    </a:cubicBezTo>
                    <a:cubicBezTo>
                      <a:pt x="8814" y="5174"/>
                      <a:pt x="9414" y="5054"/>
                      <a:pt x="9414" y="5054"/>
                    </a:cubicBezTo>
                    <a:lnTo>
                      <a:pt x="9773" y="4874"/>
                    </a:lnTo>
                    <a:cubicBezTo>
                      <a:pt x="10073" y="4814"/>
                      <a:pt x="10373" y="4694"/>
                      <a:pt x="10793" y="4514"/>
                    </a:cubicBezTo>
                    <a:cubicBezTo>
                      <a:pt x="11812" y="4035"/>
                      <a:pt x="12831" y="3555"/>
                      <a:pt x="13730" y="3015"/>
                    </a:cubicBezTo>
                    <a:cubicBezTo>
                      <a:pt x="15829" y="1756"/>
                      <a:pt x="17568" y="137"/>
                      <a:pt x="17448" y="18"/>
                    </a:cubicBezTo>
                    <a:cubicBezTo>
                      <a:pt x="17440" y="6"/>
                      <a:pt x="17426" y="1"/>
                      <a:pt x="17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51;p33">
                <a:extLst>
                  <a:ext uri="{FF2B5EF4-FFF2-40B4-BE49-F238E27FC236}">
                    <a16:creationId xmlns:a16="http://schemas.microsoft.com/office/drawing/2014/main" id="{21C5E147-CE38-43CC-8046-FD5D8E15082B}"/>
                  </a:ext>
                </a:extLst>
              </p:cNvPr>
              <p:cNvSpPr/>
              <p:nvPr/>
            </p:nvSpPr>
            <p:spPr>
              <a:xfrm>
                <a:off x="2147675" y="2018850"/>
                <a:ext cx="295325" cy="342150"/>
              </a:xfrm>
              <a:custGeom>
                <a:avLst/>
                <a:gdLst/>
                <a:ahLst/>
                <a:cxnLst/>
                <a:rect l="l" t="t" r="r" b="b"/>
                <a:pathLst>
                  <a:path w="11813" h="13686" extrusionOk="0">
                    <a:moveTo>
                      <a:pt x="3958" y="0"/>
                    </a:moveTo>
                    <a:cubicBezTo>
                      <a:pt x="3538" y="480"/>
                      <a:pt x="3179" y="1019"/>
                      <a:pt x="2939" y="1619"/>
                    </a:cubicBezTo>
                    <a:cubicBezTo>
                      <a:pt x="2279" y="2878"/>
                      <a:pt x="1740" y="4197"/>
                      <a:pt x="1200" y="5516"/>
                    </a:cubicBezTo>
                    <a:cubicBezTo>
                      <a:pt x="900" y="6296"/>
                      <a:pt x="660" y="7015"/>
                      <a:pt x="481" y="7794"/>
                    </a:cubicBezTo>
                    <a:cubicBezTo>
                      <a:pt x="301" y="8454"/>
                      <a:pt x="181" y="9113"/>
                      <a:pt x="121" y="9833"/>
                    </a:cubicBezTo>
                    <a:cubicBezTo>
                      <a:pt x="61" y="10433"/>
                      <a:pt x="1" y="10912"/>
                      <a:pt x="1" y="11272"/>
                    </a:cubicBezTo>
                    <a:lnTo>
                      <a:pt x="1" y="11692"/>
                    </a:lnTo>
                    <a:lnTo>
                      <a:pt x="1" y="11872"/>
                    </a:lnTo>
                    <a:cubicBezTo>
                      <a:pt x="1" y="11931"/>
                      <a:pt x="1" y="11931"/>
                      <a:pt x="1" y="11991"/>
                    </a:cubicBezTo>
                    <a:cubicBezTo>
                      <a:pt x="1" y="12171"/>
                      <a:pt x="61" y="12351"/>
                      <a:pt x="121" y="12531"/>
                    </a:cubicBezTo>
                    <a:cubicBezTo>
                      <a:pt x="181" y="12831"/>
                      <a:pt x="361" y="13131"/>
                      <a:pt x="660" y="13370"/>
                    </a:cubicBezTo>
                    <a:cubicBezTo>
                      <a:pt x="959" y="13569"/>
                      <a:pt x="1298" y="13686"/>
                      <a:pt x="1610" y="13686"/>
                    </a:cubicBezTo>
                    <a:cubicBezTo>
                      <a:pt x="1674" y="13686"/>
                      <a:pt x="1738" y="13681"/>
                      <a:pt x="1800" y="13670"/>
                    </a:cubicBezTo>
                    <a:cubicBezTo>
                      <a:pt x="2519" y="13610"/>
                      <a:pt x="3239" y="13550"/>
                      <a:pt x="3898" y="13430"/>
                    </a:cubicBezTo>
                    <a:cubicBezTo>
                      <a:pt x="4558" y="13310"/>
                      <a:pt x="5397" y="13131"/>
                      <a:pt x="6117" y="12951"/>
                    </a:cubicBezTo>
                    <a:cubicBezTo>
                      <a:pt x="6896" y="12711"/>
                      <a:pt x="7675" y="12531"/>
                      <a:pt x="8335" y="12171"/>
                    </a:cubicBezTo>
                    <a:cubicBezTo>
                      <a:pt x="8994" y="11872"/>
                      <a:pt x="9654" y="11572"/>
                      <a:pt x="10134" y="11272"/>
                    </a:cubicBezTo>
                    <a:cubicBezTo>
                      <a:pt x="11153" y="10672"/>
                      <a:pt x="11812" y="10193"/>
                      <a:pt x="11752" y="10133"/>
                    </a:cubicBezTo>
                    <a:cubicBezTo>
                      <a:pt x="11744" y="10116"/>
                      <a:pt x="11723" y="10108"/>
                      <a:pt x="11689" y="10108"/>
                    </a:cubicBezTo>
                    <a:cubicBezTo>
                      <a:pt x="11250" y="10108"/>
                      <a:pt x="8723" y="11486"/>
                      <a:pt x="5937" y="11931"/>
                    </a:cubicBezTo>
                    <a:cubicBezTo>
                      <a:pt x="5157" y="12051"/>
                      <a:pt x="4438" y="12171"/>
                      <a:pt x="3718" y="12231"/>
                    </a:cubicBezTo>
                    <a:cubicBezTo>
                      <a:pt x="3059" y="12291"/>
                      <a:pt x="2459" y="12351"/>
                      <a:pt x="1800" y="12351"/>
                    </a:cubicBezTo>
                    <a:cubicBezTo>
                      <a:pt x="1560" y="12351"/>
                      <a:pt x="1500" y="12291"/>
                      <a:pt x="1500" y="12291"/>
                    </a:cubicBezTo>
                    <a:cubicBezTo>
                      <a:pt x="1440" y="12231"/>
                      <a:pt x="1440" y="12171"/>
                      <a:pt x="1440" y="12111"/>
                    </a:cubicBezTo>
                    <a:cubicBezTo>
                      <a:pt x="1380" y="12051"/>
                      <a:pt x="1380" y="11931"/>
                      <a:pt x="1380" y="11872"/>
                    </a:cubicBezTo>
                    <a:cubicBezTo>
                      <a:pt x="1380" y="11812"/>
                      <a:pt x="1380" y="11752"/>
                      <a:pt x="1380" y="11752"/>
                    </a:cubicBezTo>
                    <a:lnTo>
                      <a:pt x="1380" y="11632"/>
                    </a:lnTo>
                    <a:lnTo>
                      <a:pt x="1380" y="11272"/>
                    </a:lnTo>
                    <a:lnTo>
                      <a:pt x="1380" y="9893"/>
                    </a:lnTo>
                    <a:cubicBezTo>
                      <a:pt x="1380" y="9293"/>
                      <a:pt x="1440" y="8634"/>
                      <a:pt x="1560" y="8034"/>
                    </a:cubicBezTo>
                    <a:cubicBezTo>
                      <a:pt x="1740" y="7375"/>
                      <a:pt x="1860" y="6595"/>
                      <a:pt x="2099" y="5876"/>
                    </a:cubicBezTo>
                    <a:cubicBezTo>
                      <a:pt x="2939" y="2998"/>
                      <a:pt x="4138" y="60"/>
                      <a:pt x="39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752;p33">
                <a:extLst>
                  <a:ext uri="{FF2B5EF4-FFF2-40B4-BE49-F238E27FC236}">
                    <a16:creationId xmlns:a16="http://schemas.microsoft.com/office/drawing/2014/main" id="{76136B53-D873-49B4-88A6-88661BACE32C}"/>
                  </a:ext>
                </a:extLst>
              </p:cNvPr>
              <p:cNvSpPr/>
              <p:nvPr/>
            </p:nvSpPr>
            <p:spPr>
              <a:xfrm>
                <a:off x="2234625" y="2333625"/>
                <a:ext cx="221875" cy="258650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0346" extrusionOk="0">
                    <a:moveTo>
                      <a:pt x="1799" y="0"/>
                    </a:moveTo>
                    <a:cubicBezTo>
                      <a:pt x="1739" y="0"/>
                      <a:pt x="1619" y="60"/>
                      <a:pt x="1379" y="180"/>
                    </a:cubicBezTo>
                    <a:lnTo>
                      <a:pt x="1020" y="420"/>
                    </a:lnTo>
                    <a:lnTo>
                      <a:pt x="600" y="839"/>
                    </a:lnTo>
                    <a:cubicBezTo>
                      <a:pt x="480" y="1019"/>
                      <a:pt x="300" y="1199"/>
                      <a:pt x="240" y="1439"/>
                    </a:cubicBezTo>
                    <a:cubicBezTo>
                      <a:pt x="60" y="1679"/>
                      <a:pt x="0" y="2039"/>
                      <a:pt x="0" y="2338"/>
                    </a:cubicBezTo>
                    <a:cubicBezTo>
                      <a:pt x="60" y="2998"/>
                      <a:pt x="420" y="3657"/>
                      <a:pt x="1020" y="4017"/>
                    </a:cubicBezTo>
                    <a:cubicBezTo>
                      <a:pt x="1499" y="4317"/>
                      <a:pt x="2099" y="4617"/>
                      <a:pt x="2699" y="4737"/>
                    </a:cubicBezTo>
                    <a:cubicBezTo>
                      <a:pt x="2938" y="4797"/>
                      <a:pt x="3238" y="4857"/>
                      <a:pt x="3478" y="4916"/>
                    </a:cubicBezTo>
                    <a:lnTo>
                      <a:pt x="3838" y="4976"/>
                    </a:lnTo>
                    <a:lnTo>
                      <a:pt x="3898" y="4976"/>
                    </a:lnTo>
                    <a:cubicBezTo>
                      <a:pt x="4018" y="5036"/>
                      <a:pt x="3898" y="5036"/>
                      <a:pt x="3898" y="5036"/>
                    </a:cubicBezTo>
                    <a:lnTo>
                      <a:pt x="3958" y="5036"/>
                    </a:lnTo>
                    <a:lnTo>
                      <a:pt x="3898" y="5096"/>
                    </a:lnTo>
                    <a:cubicBezTo>
                      <a:pt x="3538" y="5636"/>
                      <a:pt x="3418" y="6295"/>
                      <a:pt x="3418" y="6895"/>
                    </a:cubicBezTo>
                    <a:cubicBezTo>
                      <a:pt x="3478" y="7615"/>
                      <a:pt x="3778" y="8274"/>
                      <a:pt x="4257" y="8754"/>
                    </a:cubicBezTo>
                    <a:cubicBezTo>
                      <a:pt x="5037" y="9653"/>
                      <a:pt x="6176" y="10193"/>
                      <a:pt x="7375" y="10313"/>
                    </a:cubicBezTo>
                    <a:cubicBezTo>
                      <a:pt x="7551" y="10336"/>
                      <a:pt x="7715" y="10346"/>
                      <a:pt x="7865" y="10346"/>
                    </a:cubicBezTo>
                    <a:cubicBezTo>
                      <a:pt x="8486" y="10346"/>
                      <a:pt x="8874" y="10181"/>
                      <a:pt x="8874" y="10133"/>
                    </a:cubicBezTo>
                    <a:cubicBezTo>
                      <a:pt x="8814" y="10013"/>
                      <a:pt x="8215" y="10013"/>
                      <a:pt x="7435" y="9773"/>
                    </a:cubicBezTo>
                    <a:cubicBezTo>
                      <a:pt x="6476" y="9473"/>
                      <a:pt x="5636" y="8934"/>
                      <a:pt x="5037" y="8154"/>
                    </a:cubicBezTo>
                    <a:cubicBezTo>
                      <a:pt x="4737" y="7734"/>
                      <a:pt x="4557" y="7315"/>
                      <a:pt x="4557" y="6835"/>
                    </a:cubicBezTo>
                    <a:cubicBezTo>
                      <a:pt x="4617" y="6475"/>
                      <a:pt x="4737" y="6116"/>
                      <a:pt x="4977" y="5816"/>
                    </a:cubicBezTo>
                    <a:cubicBezTo>
                      <a:pt x="5037" y="5816"/>
                      <a:pt x="5037" y="5756"/>
                      <a:pt x="5037" y="5756"/>
                    </a:cubicBezTo>
                    <a:lnTo>
                      <a:pt x="5157" y="5636"/>
                    </a:lnTo>
                    <a:cubicBezTo>
                      <a:pt x="5217" y="5516"/>
                      <a:pt x="5157" y="5576"/>
                      <a:pt x="5337" y="5396"/>
                    </a:cubicBezTo>
                    <a:cubicBezTo>
                      <a:pt x="5516" y="5216"/>
                      <a:pt x="5756" y="5036"/>
                      <a:pt x="5996" y="4916"/>
                    </a:cubicBezTo>
                    <a:lnTo>
                      <a:pt x="7015" y="4137"/>
                    </a:lnTo>
                    <a:lnTo>
                      <a:pt x="7915" y="3537"/>
                    </a:lnTo>
                    <a:lnTo>
                      <a:pt x="8454" y="3178"/>
                    </a:lnTo>
                    <a:lnTo>
                      <a:pt x="8454" y="3178"/>
                    </a:lnTo>
                    <a:lnTo>
                      <a:pt x="7195" y="3358"/>
                    </a:lnTo>
                    <a:lnTo>
                      <a:pt x="5996" y="3478"/>
                    </a:lnTo>
                    <a:cubicBezTo>
                      <a:pt x="5516" y="3597"/>
                      <a:pt x="5097" y="3657"/>
                      <a:pt x="4617" y="3657"/>
                    </a:cubicBezTo>
                    <a:lnTo>
                      <a:pt x="3598" y="3657"/>
                    </a:lnTo>
                    <a:cubicBezTo>
                      <a:pt x="3358" y="3657"/>
                      <a:pt x="3118" y="3597"/>
                      <a:pt x="2878" y="3597"/>
                    </a:cubicBezTo>
                    <a:cubicBezTo>
                      <a:pt x="2399" y="3537"/>
                      <a:pt x="1979" y="3358"/>
                      <a:pt x="1499" y="3118"/>
                    </a:cubicBezTo>
                    <a:cubicBezTo>
                      <a:pt x="1140" y="2998"/>
                      <a:pt x="840" y="2638"/>
                      <a:pt x="780" y="2218"/>
                    </a:cubicBezTo>
                    <a:cubicBezTo>
                      <a:pt x="720" y="2039"/>
                      <a:pt x="780" y="1859"/>
                      <a:pt x="840" y="1679"/>
                    </a:cubicBezTo>
                    <a:cubicBezTo>
                      <a:pt x="900" y="1499"/>
                      <a:pt x="960" y="1319"/>
                      <a:pt x="1080" y="1139"/>
                    </a:cubicBezTo>
                    <a:lnTo>
                      <a:pt x="1320" y="719"/>
                    </a:lnTo>
                    <a:cubicBezTo>
                      <a:pt x="1439" y="600"/>
                      <a:pt x="1499" y="480"/>
                      <a:pt x="1619" y="360"/>
                    </a:cubicBezTo>
                    <a:cubicBezTo>
                      <a:pt x="1799" y="180"/>
                      <a:pt x="1799" y="60"/>
                      <a:pt x="1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753;p33">
                <a:extLst>
                  <a:ext uri="{FF2B5EF4-FFF2-40B4-BE49-F238E27FC236}">
                    <a16:creationId xmlns:a16="http://schemas.microsoft.com/office/drawing/2014/main" id="{CF83BF41-6F6C-4EEE-9D00-A39E85DBA928}"/>
                  </a:ext>
                </a:extLst>
              </p:cNvPr>
              <p:cNvSpPr/>
              <p:nvPr/>
            </p:nvSpPr>
            <p:spPr>
              <a:xfrm>
                <a:off x="4036300" y="2305151"/>
                <a:ext cx="416259" cy="322186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1819" extrusionOk="0">
                    <a:moveTo>
                      <a:pt x="14330" y="1"/>
                    </a:moveTo>
                    <a:cubicBezTo>
                      <a:pt x="14270" y="1"/>
                      <a:pt x="14330" y="241"/>
                      <a:pt x="14510" y="480"/>
                    </a:cubicBezTo>
                    <a:cubicBezTo>
                      <a:pt x="14570" y="600"/>
                      <a:pt x="14630" y="780"/>
                      <a:pt x="14690" y="1020"/>
                    </a:cubicBezTo>
                    <a:cubicBezTo>
                      <a:pt x="14750" y="1260"/>
                      <a:pt x="14810" y="1500"/>
                      <a:pt x="14870" y="1800"/>
                    </a:cubicBezTo>
                    <a:cubicBezTo>
                      <a:pt x="15110" y="3059"/>
                      <a:pt x="14510" y="4318"/>
                      <a:pt x="13431" y="4977"/>
                    </a:cubicBezTo>
                    <a:cubicBezTo>
                      <a:pt x="12292" y="5697"/>
                      <a:pt x="11093" y="6116"/>
                      <a:pt x="9774" y="6356"/>
                    </a:cubicBezTo>
                    <a:cubicBezTo>
                      <a:pt x="9234" y="6416"/>
                      <a:pt x="8754" y="6476"/>
                      <a:pt x="8455" y="6536"/>
                    </a:cubicBezTo>
                    <a:lnTo>
                      <a:pt x="7735" y="6596"/>
                    </a:lnTo>
                    <a:lnTo>
                      <a:pt x="5876" y="6836"/>
                    </a:lnTo>
                    <a:lnTo>
                      <a:pt x="6476" y="7615"/>
                    </a:lnTo>
                    <a:lnTo>
                      <a:pt x="6836" y="8095"/>
                    </a:lnTo>
                    <a:cubicBezTo>
                      <a:pt x="6896" y="8155"/>
                      <a:pt x="6956" y="8275"/>
                      <a:pt x="7016" y="8335"/>
                    </a:cubicBezTo>
                    <a:lnTo>
                      <a:pt x="7076" y="8515"/>
                    </a:lnTo>
                    <a:cubicBezTo>
                      <a:pt x="7195" y="8815"/>
                      <a:pt x="7195" y="9174"/>
                      <a:pt x="7016" y="9474"/>
                    </a:cubicBezTo>
                    <a:cubicBezTo>
                      <a:pt x="6776" y="9894"/>
                      <a:pt x="6356" y="10194"/>
                      <a:pt x="5936" y="10373"/>
                    </a:cubicBezTo>
                    <a:cubicBezTo>
                      <a:pt x="5397" y="10673"/>
                      <a:pt x="4857" y="10793"/>
                      <a:pt x="4258" y="10913"/>
                    </a:cubicBezTo>
                    <a:cubicBezTo>
                      <a:pt x="4009" y="10941"/>
                      <a:pt x="3761" y="10955"/>
                      <a:pt x="3515" y="10955"/>
                    </a:cubicBezTo>
                    <a:cubicBezTo>
                      <a:pt x="2691" y="10955"/>
                      <a:pt x="1892" y="10789"/>
                      <a:pt x="1200" y="10373"/>
                    </a:cubicBezTo>
                    <a:cubicBezTo>
                      <a:pt x="480" y="9954"/>
                      <a:pt x="181" y="9474"/>
                      <a:pt x="121" y="9474"/>
                    </a:cubicBezTo>
                    <a:cubicBezTo>
                      <a:pt x="1" y="9474"/>
                      <a:pt x="121" y="10134"/>
                      <a:pt x="900" y="10793"/>
                    </a:cubicBezTo>
                    <a:cubicBezTo>
                      <a:pt x="1790" y="11461"/>
                      <a:pt x="2939" y="11819"/>
                      <a:pt x="4058" y="11819"/>
                    </a:cubicBezTo>
                    <a:cubicBezTo>
                      <a:pt x="4145" y="11819"/>
                      <a:pt x="4231" y="11817"/>
                      <a:pt x="4318" y="11812"/>
                    </a:cubicBezTo>
                    <a:cubicBezTo>
                      <a:pt x="5037" y="11752"/>
                      <a:pt x="5697" y="11632"/>
                      <a:pt x="6356" y="11393"/>
                    </a:cubicBezTo>
                    <a:cubicBezTo>
                      <a:pt x="7076" y="11153"/>
                      <a:pt x="7675" y="10673"/>
                      <a:pt x="8095" y="10074"/>
                    </a:cubicBezTo>
                    <a:cubicBezTo>
                      <a:pt x="8455" y="9534"/>
                      <a:pt x="8574" y="8755"/>
                      <a:pt x="8335" y="8095"/>
                    </a:cubicBezTo>
                    <a:cubicBezTo>
                      <a:pt x="8311" y="8023"/>
                      <a:pt x="8296" y="7990"/>
                      <a:pt x="8288" y="7975"/>
                    </a:cubicBezTo>
                    <a:lnTo>
                      <a:pt x="8634" y="7975"/>
                    </a:lnTo>
                    <a:cubicBezTo>
                      <a:pt x="8934" y="7915"/>
                      <a:pt x="9414" y="7795"/>
                      <a:pt x="10013" y="7675"/>
                    </a:cubicBezTo>
                    <a:cubicBezTo>
                      <a:pt x="10673" y="7495"/>
                      <a:pt x="11273" y="7256"/>
                      <a:pt x="11932" y="7016"/>
                    </a:cubicBezTo>
                    <a:cubicBezTo>
                      <a:pt x="12652" y="6716"/>
                      <a:pt x="13371" y="6356"/>
                      <a:pt x="13971" y="5817"/>
                    </a:cubicBezTo>
                    <a:cubicBezTo>
                      <a:pt x="14630" y="5337"/>
                      <a:pt x="15170" y="4618"/>
                      <a:pt x="15410" y="3778"/>
                    </a:cubicBezTo>
                    <a:cubicBezTo>
                      <a:pt x="15410" y="3718"/>
                      <a:pt x="15469" y="3598"/>
                      <a:pt x="15469" y="3478"/>
                    </a:cubicBezTo>
                    <a:lnTo>
                      <a:pt x="15469" y="3239"/>
                    </a:lnTo>
                    <a:lnTo>
                      <a:pt x="15469" y="2639"/>
                    </a:lnTo>
                    <a:cubicBezTo>
                      <a:pt x="15410" y="2339"/>
                      <a:pt x="15350" y="2039"/>
                      <a:pt x="15290" y="1680"/>
                    </a:cubicBezTo>
                    <a:cubicBezTo>
                      <a:pt x="15170" y="1440"/>
                      <a:pt x="15110" y="1140"/>
                      <a:pt x="14990" y="960"/>
                    </a:cubicBezTo>
                    <a:cubicBezTo>
                      <a:pt x="14870" y="720"/>
                      <a:pt x="14750" y="540"/>
                      <a:pt x="14690" y="421"/>
                    </a:cubicBezTo>
                    <a:cubicBezTo>
                      <a:pt x="14510" y="121"/>
                      <a:pt x="14330" y="1"/>
                      <a:pt x="143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754;p33">
                <a:extLst>
                  <a:ext uri="{FF2B5EF4-FFF2-40B4-BE49-F238E27FC236}">
                    <a16:creationId xmlns:a16="http://schemas.microsoft.com/office/drawing/2014/main" id="{DD7010C4-548C-472A-938D-2D7017F191BD}"/>
                  </a:ext>
                </a:extLst>
              </p:cNvPr>
              <p:cNvSpPr/>
              <p:nvPr/>
            </p:nvSpPr>
            <p:spPr>
              <a:xfrm>
                <a:off x="4364600" y="2171725"/>
                <a:ext cx="389725" cy="536250"/>
              </a:xfrm>
              <a:custGeom>
                <a:avLst/>
                <a:gdLst/>
                <a:ahLst/>
                <a:cxnLst/>
                <a:rect l="l" t="t" r="r" b="b"/>
                <a:pathLst>
                  <a:path w="15589" h="21450" extrusionOk="0">
                    <a:moveTo>
                      <a:pt x="9173" y="1"/>
                    </a:moveTo>
                    <a:lnTo>
                      <a:pt x="9173" y="1"/>
                    </a:lnTo>
                    <a:cubicBezTo>
                      <a:pt x="9773" y="540"/>
                      <a:pt x="10432" y="1080"/>
                      <a:pt x="11092" y="1560"/>
                    </a:cubicBezTo>
                    <a:cubicBezTo>
                      <a:pt x="12411" y="2639"/>
                      <a:pt x="13490" y="4018"/>
                      <a:pt x="14090" y="5637"/>
                    </a:cubicBezTo>
                    <a:cubicBezTo>
                      <a:pt x="14390" y="6476"/>
                      <a:pt x="14390" y="7375"/>
                      <a:pt x="14210" y="8215"/>
                    </a:cubicBezTo>
                    <a:cubicBezTo>
                      <a:pt x="14030" y="8994"/>
                      <a:pt x="13730" y="9714"/>
                      <a:pt x="13370" y="10373"/>
                    </a:cubicBezTo>
                    <a:cubicBezTo>
                      <a:pt x="12951" y="11093"/>
                      <a:pt x="12531" y="11752"/>
                      <a:pt x="12051" y="12412"/>
                    </a:cubicBezTo>
                    <a:cubicBezTo>
                      <a:pt x="11632" y="13071"/>
                      <a:pt x="11152" y="13731"/>
                      <a:pt x="10672" y="14330"/>
                    </a:cubicBezTo>
                    <a:cubicBezTo>
                      <a:pt x="9593" y="15709"/>
                      <a:pt x="8334" y="16968"/>
                      <a:pt x="6955" y="18108"/>
                    </a:cubicBezTo>
                    <a:cubicBezTo>
                      <a:pt x="5516" y="19187"/>
                      <a:pt x="4017" y="20086"/>
                      <a:pt x="2338" y="20686"/>
                    </a:cubicBezTo>
                    <a:cubicBezTo>
                      <a:pt x="959" y="21165"/>
                      <a:pt x="0" y="21225"/>
                      <a:pt x="0" y="21345"/>
                    </a:cubicBezTo>
                    <a:cubicBezTo>
                      <a:pt x="331" y="21416"/>
                      <a:pt x="672" y="21450"/>
                      <a:pt x="1010" y="21450"/>
                    </a:cubicBezTo>
                    <a:cubicBezTo>
                      <a:pt x="1530" y="21450"/>
                      <a:pt x="2046" y="21371"/>
                      <a:pt x="2518" y="21225"/>
                    </a:cubicBezTo>
                    <a:cubicBezTo>
                      <a:pt x="4317" y="20746"/>
                      <a:pt x="6056" y="19966"/>
                      <a:pt x="7555" y="18947"/>
                    </a:cubicBezTo>
                    <a:cubicBezTo>
                      <a:pt x="9113" y="17868"/>
                      <a:pt x="10492" y="16609"/>
                      <a:pt x="11692" y="15170"/>
                    </a:cubicBezTo>
                    <a:cubicBezTo>
                      <a:pt x="12291" y="14510"/>
                      <a:pt x="12771" y="13851"/>
                      <a:pt x="13250" y="13191"/>
                    </a:cubicBezTo>
                    <a:cubicBezTo>
                      <a:pt x="13730" y="12472"/>
                      <a:pt x="14150" y="11752"/>
                      <a:pt x="14510" y="10973"/>
                    </a:cubicBezTo>
                    <a:cubicBezTo>
                      <a:pt x="14989" y="10193"/>
                      <a:pt x="15289" y="9354"/>
                      <a:pt x="15409" y="8455"/>
                    </a:cubicBezTo>
                    <a:cubicBezTo>
                      <a:pt x="15589" y="7375"/>
                      <a:pt x="15469" y="6296"/>
                      <a:pt x="15049" y="5337"/>
                    </a:cubicBezTo>
                    <a:cubicBezTo>
                      <a:pt x="14330" y="3598"/>
                      <a:pt x="13011" y="2099"/>
                      <a:pt x="11452" y="1080"/>
                    </a:cubicBezTo>
                    <a:cubicBezTo>
                      <a:pt x="10792" y="600"/>
                      <a:pt x="10013" y="181"/>
                      <a:pt x="9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755;p33">
                <a:extLst>
                  <a:ext uri="{FF2B5EF4-FFF2-40B4-BE49-F238E27FC236}">
                    <a16:creationId xmlns:a16="http://schemas.microsoft.com/office/drawing/2014/main" id="{496DB2A8-77D4-482C-B268-96819AC6D16D}"/>
                  </a:ext>
                </a:extLst>
              </p:cNvPr>
              <p:cNvSpPr/>
              <p:nvPr/>
            </p:nvSpPr>
            <p:spPr>
              <a:xfrm>
                <a:off x="2171650" y="2331850"/>
                <a:ext cx="539650" cy="482075"/>
              </a:xfrm>
              <a:custGeom>
                <a:avLst/>
                <a:gdLst/>
                <a:ahLst/>
                <a:cxnLst/>
                <a:rect l="l" t="t" r="r" b="b"/>
                <a:pathLst>
                  <a:path w="21586" h="19283" extrusionOk="0">
                    <a:moveTo>
                      <a:pt x="3838" y="1"/>
                    </a:moveTo>
                    <a:lnTo>
                      <a:pt x="3838" y="1"/>
                    </a:lnTo>
                    <a:cubicBezTo>
                      <a:pt x="3118" y="540"/>
                      <a:pt x="2519" y="1200"/>
                      <a:pt x="2039" y="1920"/>
                    </a:cubicBezTo>
                    <a:cubicBezTo>
                      <a:pt x="1440" y="2639"/>
                      <a:pt x="960" y="3418"/>
                      <a:pt x="540" y="4258"/>
                    </a:cubicBezTo>
                    <a:cubicBezTo>
                      <a:pt x="121" y="5277"/>
                      <a:pt x="1" y="6416"/>
                      <a:pt x="300" y="7555"/>
                    </a:cubicBezTo>
                    <a:cubicBezTo>
                      <a:pt x="540" y="8575"/>
                      <a:pt x="1080" y="9594"/>
                      <a:pt x="1799" y="10433"/>
                    </a:cubicBezTo>
                    <a:cubicBezTo>
                      <a:pt x="2339" y="11153"/>
                      <a:pt x="2998" y="11872"/>
                      <a:pt x="3658" y="12472"/>
                    </a:cubicBezTo>
                    <a:cubicBezTo>
                      <a:pt x="4258" y="13012"/>
                      <a:pt x="4737" y="13491"/>
                      <a:pt x="5097" y="13731"/>
                    </a:cubicBezTo>
                    <a:lnTo>
                      <a:pt x="5637" y="14211"/>
                    </a:lnTo>
                    <a:lnTo>
                      <a:pt x="6236" y="14690"/>
                    </a:lnTo>
                    <a:lnTo>
                      <a:pt x="6896" y="15170"/>
                    </a:lnTo>
                    <a:lnTo>
                      <a:pt x="7855" y="15770"/>
                    </a:lnTo>
                    <a:cubicBezTo>
                      <a:pt x="9534" y="16789"/>
                      <a:pt x="11332" y="17628"/>
                      <a:pt x="13191" y="18168"/>
                    </a:cubicBezTo>
                    <a:lnTo>
                      <a:pt x="14750" y="18588"/>
                    </a:lnTo>
                    <a:cubicBezTo>
                      <a:pt x="15230" y="18767"/>
                      <a:pt x="15769" y="18827"/>
                      <a:pt x="16249" y="18887"/>
                    </a:cubicBezTo>
                    <a:cubicBezTo>
                      <a:pt x="17148" y="19067"/>
                      <a:pt x="18048" y="19187"/>
                      <a:pt x="18947" y="19247"/>
                    </a:cubicBezTo>
                    <a:cubicBezTo>
                      <a:pt x="19276" y="19269"/>
                      <a:pt x="19597" y="19283"/>
                      <a:pt x="19916" y="19283"/>
                    </a:cubicBezTo>
                    <a:cubicBezTo>
                      <a:pt x="20469" y="19283"/>
                      <a:pt x="21015" y="19241"/>
                      <a:pt x="21585" y="19127"/>
                    </a:cubicBezTo>
                    <a:cubicBezTo>
                      <a:pt x="20746" y="18887"/>
                      <a:pt x="19906" y="18707"/>
                      <a:pt x="19067" y="18648"/>
                    </a:cubicBezTo>
                    <a:cubicBezTo>
                      <a:pt x="18168" y="18528"/>
                      <a:pt x="17328" y="18348"/>
                      <a:pt x="16429" y="18108"/>
                    </a:cubicBezTo>
                    <a:cubicBezTo>
                      <a:pt x="16009" y="17988"/>
                      <a:pt x="15469" y="17868"/>
                      <a:pt x="14990" y="17688"/>
                    </a:cubicBezTo>
                    <a:lnTo>
                      <a:pt x="13551" y="17209"/>
                    </a:lnTo>
                    <a:cubicBezTo>
                      <a:pt x="11812" y="16549"/>
                      <a:pt x="10133" y="15710"/>
                      <a:pt x="8574" y="14630"/>
                    </a:cubicBezTo>
                    <a:lnTo>
                      <a:pt x="7735" y="14091"/>
                    </a:lnTo>
                    <a:lnTo>
                      <a:pt x="7135" y="13551"/>
                    </a:lnTo>
                    <a:lnTo>
                      <a:pt x="6596" y="13072"/>
                    </a:lnTo>
                    <a:lnTo>
                      <a:pt x="6056" y="12652"/>
                    </a:lnTo>
                    <a:cubicBezTo>
                      <a:pt x="5637" y="12352"/>
                      <a:pt x="5097" y="11992"/>
                      <a:pt x="4557" y="11453"/>
                    </a:cubicBezTo>
                    <a:cubicBezTo>
                      <a:pt x="3898" y="10913"/>
                      <a:pt x="3238" y="10313"/>
                      <a:pt x="2699" y="9714"/>
                    </a:cubicBezTo>
                    <a:cubicBezTo>
                      <a:pt x="2039" y="8994"/>
                      <a:pt x="1559" y="8155"/>
                      <a:pt x="1260" y="7256"/>
                    </a:cubicBezTo>
                    <a:cubicBezTo>
                      <a:pt x="960" y="6356"/>
                      <a:pt x="960" y="5397"/>
                      <a:pt x="1320" y="4558"/>
                    </a:cubicBezTo>
                    <a:cubicBezTo>
                      <a:pt x="1619" y="3718"/>
                      <a:pt x="1979" y="2939"/>
                      <a:pt x="2459" y="2219"/>
                    </a:cubicBezTo>
                    <a:cubicBezTo>
                      <a:pt x="2998" y="1560"/>
                      <a:pt x="3478" y="780"/>
                      <a:pt x="3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756;p33">
                <a:extLst>
                  <a:ext uri="{FF2B5EF4-FFF2-40B4-BE49-F238E27FC236}">
                    <a16:creationId xmlns:a16="http://schemas.microsoft.com/office/drawing/2014/main" id="{1F5B3101-4942-4FE8-9500-95047077307D}"/>
                  </a:ext>
                </a:extLst>
              </p:cNvPr>
              <p:cNvSpPr/>
              <p:nvPr/>
            </p:nvSpPr>
            <p:spPr>
              <a:xfrm>
                <a:off x="3880900" y="2803358"/>
                <a:ext cx="529121" cy="664567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15602" extrusionOk="0">
                    <a:moveTo>
                      <a:pt x="7562" y="0"/>
                    </a:moveTo>
                    <a:cubicBezTo>
                      <a:pt x="7560" y="0"/>
                      <a:pt x="7557" y="1"/>
                      <a:pt x="7556" y="1"/>
                    </a:cubicBezTo>
                    <a:cubicBezTo>
                      <a:pt x="7316" y="121"/>
                      <a:pt x="8155" y="2939"/>
                      <a:pt x="8635" y="5757"/>
                    </a:cubicBezTo>
                    <a:cubicBezTo>
                      <a:pt x="8815" y="7076"/>
                      <a:pt x="8935" y="8335"/>
                      <a:pt x="8875" y="9654"/>
                    </a:cubicBezTo>
                    <a:cubicBezTo>
                      <a:pt x="8875" y="10074"/>
                      <a:pt x="8815" y="10494"/>
                      <a:pt x="8755" y="10914"/>
                    </a:cubicBezTo>
                    <a:lnTo>
                      <a:pt x="8695" y="11393"/>
                    </a:lnTo>
                    <a:cubicBezTo>
                      <a:pt x="8695" y="11393"/>
                      <a:pt x="8695" y="11393"/>
                      <a:pt x="8695" y="11513"/>
                    </a:cubicBezTo>
                    <a:cubicBezTo>
                      <a:pt x="8635" y="11573"/>
                      <a:pt x="8635" y="11693"/>
                      <a:pt x="8635" y="11813"/>
                    </a:cubicBezTo>
                    <a:cubicBezTo>
                      <a:pt x="8515" y="12173"/>
                      <a:pt x="8395" y="12532"/>
                      <a:pt x="8275" y="12892"/>
                    </a:cubicBezTo>
                    <a:cubicBezTo>
                      <a:pt x="8035" y="13372"/>
                      <a:pt x="7735" y="13791"/>
                      <a:pt x="7316" y="14091"/>
                    </a:cubicBezTo>
                    <a:cubicBezTo>
                      <a:pt x="6776" y="14391"/>
                      <a:pt x="6177" y="14571"/>
                      <a:pt x="5517" y="14571"/>
                    </a:cubicBezTo>
                    <a:cubicBezTo>
                      <a:pt x="4258" y="14571"/>
                      <a:pt x="2939" y="14331"/>
                      <a:pt x="1800" y="13791"/>
                    </a:cubicBezTo>
                    <a:cubicBezTo>
                      <a:pt x="847" y="13455"/>
                      <a:pt x="313" y="13066"/>
                      <a:pt x="150" y="13066"/>
                    </a:cubicBezTo>
                    <a:cubicBezTo>
                      <a:pt x="138" y="13066"/>
                      <a:pt x="129" y="13068"/>
                      <a:pt x="121" y="13072"/>
                    </a:cubicBezTo>
                    <a:cubicBezTo>
                      <a:pt x="1" y="13132"/>
                      <a:pt x="541" y="13732"/>
                      <a:pt x="1500" y="14331"/>
                    </a:cubicBezTo>
                    <a:cubicBezTo>
                      <a:pt x="2759" y="15051"/>
                      <a:pt x="4078" y="15470"/>
                      <a:pt x="5517" y="15590"/>
                    </a:cubicBezTo>
                    <a:cubicBezTo>
                      <a:pt x="5616" y="15598"/>
                      <a:pt x="5716" y="15602"/>
                      <a:pt x="5817" y="15602"/>
                    </a:cubicBezTo>
                    <a:cubicBezTo>
                      <a:pt x="6508" y="15602"/>
                      <a:pt x="7227" y="15425"/>
                      <a:pt x="7855" y="15111"/>
                    </a:cubicBezTo>
                    <a:cubicBezTo>
                      <a:pt x="8515" y="14751"/>
                      <a:pt x="8995" y="14211"/>
                      <a:pt x="9354" y="13552"/>
                    </a:cubicBezTo>
                    <a:cubicBezTo>
                      <a:pt x="9594" y="13072"/>
                      <a:pt x="9774" y="12652"/>
                      <a:pt x="9894" y="12173"/>
                    </a:cubicBezTo>
                    <a:cubicBezTo>
                      <a:pt x="9954" y="11993"/>
                      <a:pt x="10014" y="11873"/>
                      <a:pt x="10014" y="11753"/>
                    </a:cubicBezTo>
                    <a:lnTo>
                      <a:pt x="10014" y="11633"/>
                    </a:lnTo>
                    <a:lnTo>
                      <a:pt x="10074" y="11093"/>
                    </a:lnTo>
                    <a:cubicBezTo>
                      <a:pt x="10134" y="10614"/>
                      <a:pt x="10134" y="10134"/>
                      <a:pt x="10134" y="9654"/>
                    </a:cubicBezTo>
                    <a:cubicBezTo>
                      <a:pt x="10074" y="8275"/>
                      <a:pt x="9894" y="6956"/>
                      <a:pt x="9534" y="5577"/>
                    </a:cubicBezTo>
                    <a:cubicBezTo>
                      <a:pt x="8882" y="2730"/>
                      <a:pt x="7760" y="0"/>
                      <a:pt x="75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757;p33">
                <a:extLst>
                  <a:ext uri="{FF2B5EF4-FFF2-40B4-BE49-F238E27FC236}">
                    <a16:creationId xmlns:a16="http://schemas.microsoft.com/office/drawing/2014/main" id="{EC456368-C1F8-4D3F-9AB4-6E228AB5CA7E}"/>
                  </a:ext>
                </a:extLst>
              </p:cNvPr>
              <p:cNvSpPr/>
              <p:nvPr/>
            </p:nvSpPr>
            <p:spPr>
              <a:xfrm>
                <a:off x="4508850" y="2912413"/>
                <a:ext cx="1919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3838" extrusionOk="0">
                    <a:moveTo>
                      <a:pt x="7495" y="0"/>
                    </a:moveTo>
                    <a:cubicBezTo>
                      <a:pt x="7375" y="0"/>
                      <a:pt x="7255" y="240"/>
                      <a:pt x="7076" y="660"/>
                    </a:cubicBezTo>
                    <a:cubicBezTo>
                      <a:pt x="6896" y="1079"/>
                      <a:pt x="6656" y="1499"/>
                      <a:pt x="6296" y="1859"/>
                    </a:cubicBezTo>
                    <a:cubicBezTo>
                      <a:pt x="5996" y="2099"/>
                      <a:pt x="5577" y="2338"/>
                      <a:pt x="5157" y="2398"/>
                    </a:cubicBezTo>
                    <a:cubicBezTo>
                      <a:pt x="4917" y="2458"/>
                      <a:pt x="4737" y="2458"/>
                      <a:pt x="4557" y="2458"/>
                    </a:cubicBezTo>
                    <a:lnTo>
                      <a:pt x="4377" y="2458"/>
                    </a:lnTo>
                    <a:cubicBezTo>
                      <a:pt x="4198" y="2518"/>
                      <a:pt x="4078" y="2518"/>
                      <a:pt x="3898" y="2518"/>
                    </a:cubicBezTo>
                    <a:cubicBezTo>
                      <a:pt x="3658" y="2548"/>
                      <a:pt x="3403" y="2563"/>
                      <a:pt x="3148" y="2563"/>
                    </a:cubicBezTo>
                    <a:cubicBezTo>
                      <a:pt x="2894" y="2563"/>
                      <a:pt x="2639" y="2548"/>
                      <a:pt x="2399" y="2518"/>
                    </a:cubicBezTo>
                    <a:cubicBezTo>
                      <a:pt x="1621" y="2477"/>
                      <a:pt x="843" y="2380"/>
                      <a:pt x="409" y="2380"/>
                    </a:cubicBezTo>
                    <a:cubicBezTo>
                      <a:pt x="207" y="2380"/>
                      <a:pt x="80" y="2401"/>
                      <a:pt x="61" y="2458"/>
                    </a:cubicBezTo>
                    <a:cubicBezTo>
                      <a:pt x="1" y="2638"/>
                      <a:pt x="1020" y="3178"/>
                      <a:pt x="2219" y="3538"/>
                    </a:cubicBezTo>
                    <a:cubicBezTo>
                      <a:pt x="2759" y="3717"/>
                      <a:pt x="3358" y="3777"/>
                      <a:pt x="3898" y="3837"/>
                    </a:cubicBezTo>
                    <a:lnTo>
                      <a:pt x="4737" y="3837"/>
                    </a:lnTo>
                    <a:cubicBezTo>
                      <a:pt x="5037" y="3777"/>
                      <a:pt x="5277" y="3717"/>
                      <a:pt x="5577" y="3597"/>
                    </a:cubicBezTo>
                    <a:cubicBezTo>
                      <a:pt x="6776" y="3178"/>
                      <a:pt x="7615" y="2039"/>
                      <a:pt x="7675" y="720"/>
                    </a:cubicBezTo>
                    <a:cubicBezTo>
                      <a:pt x="7615" y="300"/>
                      <a:pt x="7615" y="0"/>
                      <a:pt x="7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758;p33">
                <a:extLst>
                  <a:ext uri="{FF2B5EF4-FFF2-40B4-BE49-F238E27FC236}">
                    <a16:creationId xmlns:a16="http://schemas.microsoft.com/office/drawing/2014/main" id="{D9ED869F-DDA4-48C2-9A81-48ED753D15C6}"/>
                  </a:ext>
                </a:extLst>
              </p:cNvPr>
              <p:cNvSpPr/>
              <p:nvPr/>
            </p:nvSpPr>
            <p:spPr>
              <a:xfrm>
                <a:off x="3483225" y="238550"/>
                <a:ext cx="1343050" cy="1997650"/>
              </a:xfrm>
              <a:custGeom>
                <a:avLst/>
                <a:gdLst/>
                <a:ahLst/>
                <a:cxnLst/>
                <a:rect l="l" t="t" r="r" b="b"/>
                <a:pathLst>
                  <a:path w="53722" h="79906" extrusionOk="0">
                    <a:moveTo>
                      <a:pt x="33559" y="0"/>
                    </a:moveTo>
                    <a:cubicBezTo>
                      <a:pt x="25038" y="0"/>
                      <a:pt x="10253" y="36497"/>
                      <a:pt x="10253" y="36497"/>
                    </a:cubicBezTo>
                    <a:cubicBezTo>
                      <a:pt x="7375" y="35178"/>
                      <a:pt x="4257" y="34398"/>
                      <a:pt x="1140" y="34218"/>
                    </a:cubicBezTo>
                    <a:lnTo>
                      <a:pt x="1140" y="34218"/>
                    </a:lnTo>
                    <a:cubicBezTo>
                      <a:pt x="1439" y="43812"/>
                      <a:pt x="0" y="53465"/>
                      <a:pt x="1020" y="63058"/>
                    </a:cubicBezTo>
                    <a:cubicBezTo>
                      <a:pt x="1716" y="69561"/>
                      <a:pt x="4824" y="76172"/>
                      <a:pt x="10706" y="76172"/>
                    </a:cubicBezTo>
                    <a:cubicBezTo>
                      <a:pt x="12416" y="76172"/>
                      <a:pt x="14360" y="75613"/>
                      <a:pt x="16548" y="74330"/>
                    </a:cubicBezTo>
                    <a:cubicBezTo>
                      <a:pt x="19096" y="72833"/>
                      <a:pt x="20696" y="72013"/>
                      <a:pt x="22329" y="72013"/>
                    </a:cubicBezTo>
                    <a:cubicBezTo>
                      <a:pt x="23770" y="72013"/>
                      <a:pt x="25236" y="72652"/>
                      <a:pt x="27401" y="74030"/>
                    </a:cubicBezTo>
                    <a:cubicBezTo>
                      <a:pt x="28691" y="74824"/>
                      <a:pt x="33640" y="79441"/>
                      <a:pt x="36359" y="79441"/>
                    </a:cubicBezTo>
                    <a:cubicBezTo>
                      <a:pt x="36924" y="79441"/>
                      <a:pt x="37393" y="79241"/>
                      <a:pt x="37713" y="78767"/>
                    </a:cubicBezTo>
                    <a:cubicBezTo>
                      <a:pt x="38964" y="76816"/>
                      <a:pt x="37586" y="74031"/>
                      <a:pt x="38869" y="74031"/>
                    </a:cubicBezTo>
                    <a:cubicBezTo>
                      <a:pt x="39124" y="74031"/>
                      <a:pt x="39485" y="74141"/>
                      <a:pt x="39992" y="74390"/>
                    </a:cubicBezTo>
                    <a:cubicBezTo>
                      <a:pt x="41970" y="75409"/>
                      <a:pt x="45148" y="78587"/>
                      <a:pt x="48026" y="79906"/>
                    </a:cubicBezTo>
                    <a:cubicBezTo>
                      <a:pt x="49105" y="79726"/>
                      <a:pt x="51923" y="78887"/>
                      <a:pt x="52702" y="76428"/>
                    </a:cubicBezTo>
                    <a:cubicBezTo>
                      <a:pt x="53722" y="73370"/>
                      <a:pt x="41011" y="56103"/>
                      <a:pt x="41011" y="56103"/>
                    </a:cubicBezTo>
                    <a:cubicBezTo>
                      <a:pt x="43109" y="44891"/>
                      <a:pt x="46887" y="5439"/>
                      <a:pt x="34655" y="223"/>
                    </a:cubicBezTo>
                    <a:cubicBezTo>
                      <a:pt x="34303" y="72"/>
                      <a:pt x="33937" y="0"/>
                      <a:pt x="33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759;p33">
                <a:extLst>
                  <a:ext uri="{FF2B5EF4-FFF2-40B4-BE49-F238E27FC236}">
                    <a16:creationId xmlns:a16="http://schemas.microsoft.com/office/drawing/2014/main" id="{01811456-90F7-437C-9801-F61C1964691C}"/>
                  </a:ext>
                </a:extLst>
              </p:cNvPr>
              <p:cNvSpPr/>
              <p:nvPr/>
            </p:nvSpPr>
            <p:spPr>
              <a:xfrm>
                <a:off x="1984300" y="322675"/>
                <a:ext cx="1355050" cy="1889575"/>
              </a:xfrm>
              <a:custGeom>
                <a:avLst/>
                <a:gdLst/>
                <a:ahLst/>
                <a:cxnLst/>
                <a:rect l="l" t="t" r="r" b="b"/>
                <a:pathLst>
                  <a:path w="54202" h="75583" extrusionOk="0">
                    <a:moveTo>
                      <a:pt x="16796" y="1"/>
                    </a:moveTo>
                    <a:cubicBezTo>
                      <a:pt x="15845" y="1"/>
                      <a:pt x="14939" y="203"/>
                      <a:pt x="14091" y="635"/>
                    </a:cubicBezTo>
                    <a:cubicBezTo>
                      <a:pt x="1" y="7890"/>
                      <a:pt x="21405" y="51239"/>
                      <a:pt x="20086" y="52198"/>
                    </a:cubicBezTo>
                    <a:cubicBezTo>
                      <a:pt x="16609" y="54836"/>
                      <a:pt x="13011" y="62031"/>
                      <a:pt x="10373" y="68447"/>
                    </a:cubicBezTo>
                    <a:cubicBezTo>
                      <a:pt x="11021" y="68743"/>
                      <a:pt x="11704" y="68894"/>
                      <a:pt x="12381" y="68894"/>
                    </a:cubicBezTo>
                    <a:cubicBezTo>
                      <a:pt x="13208" y="68894"/>
                      <a:pt x="14024" y="68669"/>
                      <a:pt x="14750" y="68207"/>
                    </a:cubicBezTo>
                    <a:cubicBezTo>
                      <a:pt x="17131" y="66706"/>
                      <a:pt x="20316" y="63641"/>
                      <a:pt x="21953" y="63641"/>
                    </a:cubicBezTo>
                    <a:cubicBezTo>
                      <a:pt x="22212" y="63641"/>
                      <a:pt x="22432" y="63718"/>
                      <a:pt x="22604" y="63890"/>
                    </a:cubicBezTo>
                    <a:cubicBezTo>
                      <a:pt x="23863" y="65209"/>
                      <a:pt x="23384" y="73603"/>
                      <a:pt x="29979" y="75342"/>
                    </a:cubicBezTo>
                    <a:cubicBezTo>
                      <a:pt x="30583" y="75505"/>
                      <a:pt x="31189" y="75582"/>
                      <a:pt x="31794" y="75582"/>
                    </a:cubicBezTo>
                    <a:cubicBezTo>
                      <a:pt x="37849" y="75582"/>
                      <a:pt x="43796" y="67831"/>
                      <a:pt x="47067" y="61072"/>
                    </a:cubicBezTo>
                    <a:cubicBezTo>
                      <a:pt x="50364" y="54237"/>
                      <a:pt x="51264" y="36609"/>
                      <a:pt x="54202" y="31093"/>
                    </a:cubicBezTo>
                    <a:lnTo>
                      <a:pt x="54202" y="31093"/>
                    </a:lnTo>
                    <a:cubicBezTo>
                      <a:pt x="51743" y="31393"/>
                      <a:pt x="49285" y="31933"/>
                      <a:pt x="46947" y="32712"/>
                    </a:cubicBezTo>
                    <a:cubicBezTo>
                      <a:pt x="40939" y="21133"/>
                      <a:pt x="26522" y="1"/>
                      <a:pt x="16796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760;p33">
                <a:extLst>
                  <a:ext uri="{FF2B5EF4-FFF2-40B4-BE49-F238E27FC236}">
                    <a16:creationId xmlns:a16="http://schemas.microsoft.com/office/drawing/2014/main" id="{00EAB157-4ED9-479B-B21D-F790DEAFEB43}"/>
                  </a:ext>
                </a:extLst>
              </p:cNvPr>
              <p:cNvSpPr/>
              <p:nvPr/>
            </p:nvSpPr>
            <p:spPr>
              <a:xfrm>
                <a:off x="2766750" y="1610000"/>
                <a:ext cx="133425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76" extrusionOk="0">
                    <a:moveTo>
                      <a:pt x="2428" y="1"/>
                    </a:moveTo>
                    <a:cubicBezTo>
                      <a:pt x="2353" y="1"/>
                      <a:pt x="2278" y="16"/>
                      <a:pt x="2219" y="46"/>
                    </a:cubicBezTo>
                    <a:lnTo>
                      <a:pt x="2039" y="46"/>
                    </a:lnTo>
                    <a:cubicBezTo>
                      <a:pt x="1799" y="106"/>
                      <a:pt x="1619" y="166"/>
                      <a:pt x="1439" y="286"/>
                    </a:cubicBezTo>
                    <a:cubicBezTo>
                      <a:pt x="959" y="525"/>
                      <a:pt x="660" y="885"/>
                      <a:pt x="360" y="1305"/>
                    </a:cubicBezTo>
                    <a:cubicBezTo>
                      <a:pt x="120" y="1665"/>
                      <a:pt x="0" y="2144"/>
                      <a:pt x="60" y="2624"/>
                    </a:cubicBezTo>
                    <a:cubicBezTo>
                      <a:pt x="120" y="2984"/>
                      <a:pt x="240" y="3163"/>
                      <a:pt x="360" y="3163"/>
                    </a:cubicBezTo>
                    <a:cubicBezTo>
                      <a:pt x="383" y="3171"/>
                      <a:pt x="407" y="3175"/>
                      <a:pt x="431" y="3175"/>
                    </a:cubicBezTo>
                    <a:cubicBezTo>
                      <a:pt x="587" y="3175"/>
                      <a:pt x="743" y="3012"/>
                      <a:pt x="899" y="2804"/>
                    </a:cubicBezTo>
                    <a:cubicBezTo>
                      <a:pt x="1079" y="2624"/>
                      <a:pt x="1259" y="2444"/>
                      <a:pt x="1499" y="2324"/>
                    </a:cubicBezTo>
                    <a:cubicBezTo>
                      <a:pt x="1739" y="2204"/>
                      <a:pt x="1919" y="2144"/>
                      <a:pt x="2159" y="2144"/>
                    </a:cubicBezTo>
                    <a:lnTo>
                      <a:pt x="2398" y="2144"/>
                    </a:lnTo>
                    <a:cubicBezTo>
                      <a:pt x="2518" y="2084"/>
                      <a:pt x="2638" y="2024"/>
                      <a:pt x="2698" y="2024"/>
                    </a:cubicBezTo>
                    <a:cubicBezTo>
                      <a:pt x="2998" y="1964"/>
                      <a:pt x="3298" y="1904"/>
                      <a:pt x="3598" y="1844"/>
                    </a:cubicBezTo>
                    <a:cubicBezTo>
                      <a:pt x="3817" y="1824"/>
                      <a:pt x="4044" y="1824"/>
                      <a:pt x="4255" y="1824"/>
                    </a:cubicBezTo>
                    <a:lnTo>
                      <a:pt x="4255" y="1824"/>
                    </a:lnTo>
                    <a:cubicBezTo>
                      <a:pt x="4677" y="1824"/>
                      <a:pt x="5036" y="1824"/>
                      <a:pt x="5156" y="1665"/>
                    </a:cubicBezTo>
                    <a:cubicBezTo>
                      <a:pt x="5336" y="1425"/>
                      <a:pt x="4737" y="765"/>
                      <a:pt x="3897" y="345"/>
                    </a:cubicBezTo>
                    <a:cubicBezTo>
                      <a:pt x="3478" y="166"/>
                      <a:pt x="3058" y="46"/>
                      <a:pt x="2638" y="46"/>
                    </a:cubicBezTo>
                    <a:cubicBezTo>
                      <a:pt x="2578" y="16"/>
                      <a:pt x="2503" y="1"/>
                      <a:pt x="2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761;p33">
                <a:extLst>
                  <a:ext uri="{FF2B5EF4-FFF2-40B4-BE49-F238E27FC236}">
                    <a16:creationId xmlns:a16="http://schemas.microsoft.com/office/drawing/2014/main" id="{B97FC475-5AFD-4FBF-AE38-F9301BE3F302}"/>
                  </a:ext>
                </a:extLst>
              </p:cNvPr>
              <p:cNvSpPr/>
              <p:nvPr/>
            </p:nvSpPr>
            <p:spPr>
              <a:xfrm>
                <a:off x="3763525" y="1643550"/>
                <a:ext cx="13342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00" extrusionOk="0">
                    <a:moveTo>
                      <a:pt x="2209" y="0"/>
                    </a:moveTo>
                    <a:cubicBezTo>
                      <a:pt x="1833" y="0"/>
                      <a:pt x="1439" y="68"/>
                      <a:pt x="1080" y="203"/>
                    </a:cubicBezTo>
                    <a:cubicBezTo>
                      <a:pt x="660" y="382"/>
                      <a:pt x="300" y="742"/>
                      <a:pt x="120" y="1162"/>
                    </a:cubicBezTo>
                    <a:cubicBezTo>
                      <a:pt x="0" y="1522"/>
                      <a:pt x="0" y="1762"/>
                      <a:pt x="120" y="1821"/>
                    </a:cubicBezTo>
                    <a:cubicBezTo>
                      <a:pt x="166" y="1867"/>
                      <a:pt x="229" y="1887"/>
                      <a:pt x="303" y="1887"/>
                    </a:cubicBezTo>
                    <a:cubicBezTo>
                      <a:pt x="423" y="1887"/>
                      <a:pt x="572" y="1836"/>
                      <a:pt x="720" y="1762"/>
                    </a:cubicBezTo>
                    <a:cubicBezTo>
                      <a:pt x="960" y="1702"/>
                      <a:pt x="1259" y="1642"/>
                      <a:pt x="1499" y="1642"/>
                    </a:cubicBezTo>
                    <a:cubicBezTo>
                      <a:pt x="1739" y="1702"/>
                      <a:pt x="1919" y="1762"/>
                      <a:pt x="2159" y="1881"/>
                    </a:cubicBezTo>
                    <a:lnTo>
                      <a:pt x="2399" y="2061"/>
                    </a:lnTo>
                    <a:cubicBezTo>
                      <a:pt x="2399" y="2061"/>
                      <a:pt x="2519" y="2061"/>
                      <a:pt x="2758" y="2121"/>
                    </a:cubicBezTo>
                    <a:cubicBezTo>
                      <a:pt x="3058" y="2241"/>
                      <a:pt x="3358" y="2301"/>
                      <a:pt x="3598" y="2481"/>
                    </a:cubicBezTo>
                    <a:cubicBezTo>
                      <a:pt x="4132" y="2695"/>
                      <a:pt x="4667" y="3099"/>
                      <a:pt x="4947" y="3099"/>
                    </a:cubicBezTo>
                    <a:cubicBezTo>
                      <a:pt x="4981" y="3099"/>
                      <a:pt x="5011" y="3094"/>
                      <a:pt x="5037" y="3081"/>
                    </a:cubicBezTo>
                    <a:cubicBezTo>
                      <a:pt x="5336" y="3021"/>
                      <a:pt x="5157" y="2061"/>
                      <a:pt x="4617" y="1402"/>
                    </a:cubicBezTo>
                    <a:cubicBezTo>
                      <a:pt x="4377" y="1042"/>
                      <a:pt x="4077" y="682"/>
                      <a:pt x="3718" y="442"/>
                    </a:cubicBezTo>
                    <a:cubicBezTo>
                      <a:pt x="3598" y="323"/>
                      <a:pt x="3478" y="263"/>
                      <a:pt x="3358" y="203"/>
                    </a:cubicBezTo>
                    <a:lnTo>
                      <a:pt x="3238" y="83"/>
                    </a:lnTo>
                    <a:cubicBezTo>
                      <a:pt x="2998" y="23"/>
                      <a:pt x="2818" y="23"/>
                      <a:pt x="2578" y="23"/>
                    </a:cubicBezTo>
                    <a:cubicBezTo>
                      <a:pt x="2459" y="8"/>
                      <a:pt x="2335" y="0"/>
                      <a:pt x="2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762;p33">
                <a:extLst>
                  <a:ext uri="{FF2B5EF4-FFF2-40B4-BE49-F238E27FC236}">
                    <a16:creationId xmlns:a16="http://schemas.microsoft.com/office/drawing/2014/main" id="{1963B53A-78DF-4DB7-81C9-751BE11D888F}"/>
                  </a:ext>
                </a:extLst>
              </p:cNvPr>
              <p:cNvSpPr/>
              <p:nvPr/>
            </p:nvSpPr>
            <p:spPr>
              <a:xfrm>
                <a:off x="2107225" y="453175"/>
                <a:ext cx="887375" cy="1107025"/>
              </a:xfrm>
              <a:custGeom>
                <a:avLst/>
                <a:gdLst/>
                <a:ahLst/>
                <a:cxnLst/>
                <a:rect l="l" t="t" r="r" b="b"/>
                <a:pathLst>
                  <a:path w="35495" h="44281" extrusionOk="0">
                    <a:moveTo>
                      <a:pt x="9418" y="1"/>
                    </a:moveTo>
                    <a:cubicBezTo>
                      <a:pt x="8762" y="1"/>
                      <a:pt x="8157" y="182"/>
                      <a:pt x="7615" y="571"/>
                    </a:cubicBezTo>
                    <a:cubicBezTo>
                      <a:pt x="0" y="6147"/>
                      <a:pt x="16248" y="44280"/>
                      <a:pt x="16248" y="44280"/>
                    </a:cubicBezTo>
                    <a:cubicBezTo>
                      <a:pt x="16428" y="43141"/>
                      <a:pt x="21405" y="41282"/>
                      <a:pt x="21405" y="41282"/>
                    </a:cubicBezTo>
                    <a:cubicBezTo>
                      <a:pt x="20445" y="39663"/>
                      <a:pt x="19666" y="37925"/>
                      <a:pt x="19126" y="36126"/>
                    </a:cubicBezTo>
                    <a:cubicBezTo>
                      <a:pt x="18906" y="35362"/>
                      <a:pt x="19218" y="35089"/>
                      <a:pt x="19780" y="35089"/>
                    </a:cubicBezTo>
                    <a:cubicBezTo>
                      <a:pt x="21202" y="35089"/>
                      <a:pt x="24223" y="36845"/>
                      <a:pt x="24223" y="36845"/>
                    </a:cubicBezTo>
                    <a:cubicBezTo>
                      <a:pt x="24223" y="36845"/>
                      <a:pt x="21704" y="33368"/>
                      <a:pt x="21525" y="30550"/>
                    </a:cubicBezTo>
                    <a:cubicBezTo>
                      <a:pt x="21464" y="29572"/>
                      <a:pt x="21778" y="29206"/>
                      <a:pt x="22282" y="29206"/>
                    </a:cubicBezTo>
                    <a:cubicBezTo>
                      <a:pt x="23785" y="29206"/>
                      <a:pt x="26981" y="32469"/>
                      <a:pt x="26981" y="32469"/>
                    </a:cubicBezTo>
                    <a:cubicBezTo>
                      <a:pt x="26981" y="32469"/>
                      <a:pt x="25662" y="30610"/>
                      <a:pt x="25482" y="27013"/>
                    </a:cubicBezTo>
                    <a:cubicBezTo>
                      <a:pt x="25437" y="26330"/>
                      <a:pt x="25757" y="26053"/>
                      <a:pt x="26308" y="26053"/>
                    </a:cubicBezTo>
                    <a:cubicBezTo>
                      <a:pt x="28710" y="26053"/>
                      <a:pt x="35495" y="31329"/>
                      <a:pt x="35495" y="31329"/>
                    </a:cubicBezTo>
                    <a:cubicBezTo>
                      <a:pt x="35495" y="31329"/>
                      <a:pt x="18044" y="1"/>
                      <a:pt x="9418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763;p33">
                <a:extLst>
                  <a:ext uri="{FF2B5EF4-FFF2-40B4-BE49-F238E27FC236}">
                    <a16:creationId xmlns:a16="http://schemas.microsoft.com/office/drawing/2014/main" id="{4575B97C-1916-4637-9582-BE51ADDEB533}"/>
                  </a:ext>
                </a:extLst>
              </p:cNvPr>
              <p:cNvSpPr/>
              <p:nvPr/>
            </p:nvSpPr>
            <p:spPr>
              <a:xfrm>
                <a:off x="2107225" y="453525"/>
                <a:ext cx="535125" cy="1106675"/>
              </a:xfrm>
              <a:custGeom>
                <a:avLst/>
                <a:gdLst/>
                <a:ahLst/>
                <a:cxnLst/>
                <a:rect l="l" t="t" r="r" b="b"/>
                <a:pathLst>
                  <a:path w="21405" h="44267" extrusionOk="0">
                    <a:moveTo>
                      <a:pt x="9394" y="1"/>
                    </a:moveTo>
                    <a:cubicBezTo>
                      <a:pt x="8747" y="1"/>
                      <a:pt x="8151" y="177"/>
                      <a:pt x="7615" y="557"/>
                    </a:cubicBezTo>
                    <a:cubicBezTo>
                      <a:pt x="0" y="6133"/>
                      <a:pt x="16248" y="44266"/>
                      <a:pt x="16248" y="44266"/>
                    </a:cubicBezTo>
                    <a:cubicBezTo>
                      <a:pt x="16428" y="43127"/>
                      <a:pt x="21405" y="41268"/>
                      <a:pt x="21405" y="41268"/>
                    </a:cubicBezTo>
                    <a:cubicBezTo>
                      <a:pt x="20445" y="39589"/>
                      <a:pt x="19666" y="37911"/>
                      <a:pt x="19126" y="36112"/>
                    </a:cubicBezTo>
                    <a:cubicBezTo>
                      <a:pt x="18899" y="35339"/>
                      <a:pt x="19189" y="35083"/>
                      <a:pt x="19735" y="35083"/>
                    </a:cubicBezTo>
                    <a:cubicBezTo>
                      <a:pt x="19908" y="35083"/>
                      <a:pt x="20108" y="35109"/>
                      <a:pt x="20325" y="35153"/>
                    </a:cubicBezTo>
                    <a:cubicBezTo>
                      <a:pt x="16428" y="24181"/>
                      <a:pt x="11452" y="7872"/>
                      <a:pt x="14929" y="2776"/>
                    </a:cubicBezTo>
                    <a:cubicBezTo>
                      <a:pt x="12882" y="1070"/>
                      <a:pt x="10986" y="1"/>
                      <a:pt x="9394" y="1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764;p33">
                <a:extLst>
                  <a:ext uri="{FF2B5EF4-FFF2-40B4-BE49-F238E27FC236}">
                    <a16:creationId xmlns:a16="http://schemas.microsoft.com/office/drawing/2014/main" id="{CA5AA5EB-1C7E-4F4C-B57C-7B33A27C7A9E}"/>
                  </a:ext>
                </a:extLst>
              </p:cNvPr>
              <p:cNvSpPr/>
              <p:nvPr/>
            </p:nvSpPr>
            <p:spPr>
              <a:xfrm>
                <a:off x="3862450" y="430500"/>
                <a:ext cx="747975" cy="1120700"/>
              </a:xfrm>
              <a:custGeom>
                <a:avLst/>
                <a:gdLst/>
                <a:ahLst/>
                <a:cxnLst/>
                <a:rect l="l" t="t" r="r" b="b"/>
                <a:pathLst>
                  <a:path w="29919" h="44828" extrusionOk="0">
                    <a:moveTo>
                      <a:pt x="20092" y="1"/>
                    </a:moveTo>
                    <a:cubicBezTo>
                      <a:pt x="11582" y="1"/>
                      <a:pt x="0" y="35834"/>
                      <a:pt x="0" y="35834"/>
                    </a:cubicBezTo>
                    <a:cubicBezTo>
                      <a:pt x="0" y="35834"/>
                      <a:pt x="6357" y="28526"/>
                      <a:pt x="8567" y="28526"/>
                    </a:cubicBezTo>
                    <a:cubicBezTo>
                      <a:pt x="8960" y="28526"/>
                      <a:pt x="9221" y="28756"/>
                      <a:pt x="9294" y="29299"/>
                    </a:cubicBezTo>
                    <a:cubicBezTo>
                      <a:pt x="9654" y="31337"/>
                      <a:pt x="9414" y="33376"/>
                      <a:pt x="8634" y="35294"/>
                    </a:cubicBezTo>
                    <a:cubicBezTo>
                      <a:pt x="8634" y="35294"/>
                      <a:pt x="11508" y="30860"/>
                      <a:pt x="12943" y="30860"/>
                    </a:cubicBezTo>
                    <a:cubicBezTo>
                      <a:pt x="13374" y="30860"/>
                      <a:pt x="13675" y="31259"/>
                      <a:pt x="13731" y="32296"/>
                    </a:cubicBezTo>
                    <a:cubicBezTo>
                      <a:pt x="13851" y="35114"/>
                      <a:pt x="12112" y="39072"/>
                      <a:pt x="12112" y="39072"/>
                    </a:cubicBezTo>
                    <a:cubicBezTo>
                      <a:pt x="12112" y="39072"/>
                      <a:pt x="15127" y="36411"/>
                      <a:pt x="16410" y="36411"/>
                    </a:cubicBezTo>
                    <a:cubicBezTo>
                      <a:pt x="16795" y="36411"/>
                      <a:pt x="17024" y="36650"/>
                      <a:pt x="16968" y="37273"/>
                    </a:cubicBezTo>
                    <a:cubicBezTo>
                      <a:pt x="16788" y="39191"/>
                      <a:pt x="16369" y="40990"/>
                      <a:pt x="15769" y="42789"/>
                    </a:cubicBezTo>
                    <a:cubicBezTo>
                      <a:pt x="15769" y="42789"/>
                      <a:pt x="20985" y="43748"/>
                      <a:pt x="21405" y="44827"/>
                    </a:cubicBezTo>
                    <a:cubicBezTo>
                      <a:pt x="21405" y="44827"/>
                      <a:pt x="29919" y="4236"/>
                      <a:pt x="21345" y="279"/>
                    </a:cubicBezTo>
                    <a:cubicBezTo>
                      <a:pt x="20936" y="91"/>
                      <a:pt x="20518" y="1"/>
                      <a:pt x="20092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765;p33">
                <a:extLst>
                  <a:ext uri="{FF2B5EF4-FFF2-40B4-BE49-F238E27FC236}">
                    <a16:creationId xmlns:a16="http://schemas.microsoft.com/office/drawing/2014/main" id="{413C452A-3CB7-4F19-BDCB-6898EFCFD3D9}"/>
                  </a:ext>
                </a:extLst>
              </p:cNvPr>
              <p:cNvSpPr/>
              <p:nvPr/>
            </p:nvSpPr>
            <p:spPr>
              <a:xfrm>
                <a:off x="4288150" y="432550"/>
                <a:ext cx="329775" cy="1120150"/>
              </a:xfrm>
              <a:custGeom>
                <a:avLst/>
                <a:gdLst/>
                <a:ahLst/>
                <a:cxnLst/>
                <a:rect l="l" t="t" r="r" b="b"/>
                <a:pathLst>
                  <a:path w="13191" h="44806" extrusionOk="0">
                    <a:moveTo>
                      <a:pt x="3392" y="1"/>
                    </a:moveTo>
                    <a:cubicBezTo>
                      <a:pt x="2370" y="1"/>
                      <a:pt x="1305" y="502"/>
                      <a:pt x="240" y="1396"/>
                    </a:cubicBezTo>
                    <a:cubicBezTo>
                      <a:pt x="6356" y="6553"/>
                      <a:pt x="1559" y="34613"/>
                      <a:pt x="0" y="43007"/>
                    </a:cubicBezTo>
                    <a:cubicBezTo>
                      <a:pt x="1499" y="43366"/>
                      <a:pt x="4377" y="44026"/>
                      <a:pt x="4677" y="44805"/>
                    </a:cubicBezTo>
                    <a:cubicBezTo>
                      <a:pt x="4677" y="44805"/>
                      <a:pt x="13191" y="4214"/>
                      <a:pt x="4617" y="257"/>
                    </a:cubicBezTo>
                    <a:cubicBezTo>
                      <a:pt x="4218" y="84"/>
                      <a:pt x="3809" y="1"/>
                      <a:pt x="3392" y="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94" name="Google Shape;1766;p33">
                <a:extLst>
                  <a:ext uri="{FF2B5EF4-FFF2-40B4-BE49-F238E27FC236}">
                    <a16:creationId xmlns:a16="http://schemas.microsoft.com/office/drawing/2014/main" id="{BD3C3414-49E6-4713-9C9B-9BC57911F4E1}"/>
                  </a:ext>
                </a:extLst>
              </p:cNvPr>
              <p:cNvSpPr/>
              <p:nvPr/>
            </p:nvSpPr>
            <p:spPr>
              <a:xfrm>
                <a:off x="3857950" y="1134475"/>
                <a:ext cx="259350" cy="266825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673" extrusionOk="0">
                    <a:moveTo>
                      <a:pt x="8095" y="0"/>
                    </a:moveTo>
                    <a:cubicBezTo>
                      <a:pt x="7915" y="60"/>
                      <a:pt x="7735" y="120"/>
                      <a:pt x="7555" y="180"/>
                    </a:cubicBezTo>
                    <a:cubicBezTo>
                      <a:pt x="7135" y="420"/>
                      <a:pt x="6716" y="660"/>
                      <a:pt x="6356" y="960"/>
                    </a:cubicBezTo>
                    <a:cubicBezTo>
                      <a:pt x="5337" y="1799"/>
                      <a:pt x="4318" y="2758"/>
                      <a:pt x="3418" y="3778"/>
                    </a:cubicBezTo>
                    <a:cubicBezTo>
                      <a:pt x="1500" y="5936"/>
                      <a:pt x="1" y="8514"/>
                      <a:pt x="61" y="8514"/>
                    </a:cubicBezTo>
                    <a:cubicBezTo>
                      <a:pt x="63" y="8517"/>
                      <a:pt x="67" y="8518"/>
                      <a:pt x="71" y="8518"/>
                    </a:cubicBezTo>
                    <a:cubicBezTo>
                      <a:pt x="154" y="8518"/>
                      <a:pt x="513" y="7936"/>
                      <a:pt x="1200" y="7135"/>
                    </a:cubicBezTo>
                    <a:cubicBezTo>
                      <a:pt x="1859" y="6236"/>
                      <a:pt x="2819" y="5157"/>
                      <a:pt x="3838" y="4137"/>
                    </a:cubicBezTo>
                    <a:cubicBezTo>
                      <a:pt x="4737" y="3118"/>
                      <a:pt x="5697" y="2279"/>
                      <a:pt x="6776" y="1499"/>
                    </a:cubicBezTo>
                    <a:cubicBezTo>
                      <a:pt x="7076" y="1259"/>
                      <a:pt x="7435" y="1020"/>
                      <a:pt x="7855" y="900"/>
                    </a:cubicBezTo>
                    <a:cubicBezTo>
                      <a:pt x="7975" y="780"/>
                      <a:pt x="8095" y="780"/>
                      <a:pt x="8215" y="720"/>
                    </a:cubicBezTo>
                    <a:lnTo>
                      <a:pt x="8574" y="720"/>
                    </a:lnTo>
                    <a:cubicBezTo>
                      <a:pt x="8934" y="780"/>
                      <a:pt x="9234" y="1020"/>
                      <a:pt x="9354" y="1379"/>
                    </a:cubicBezTo>
                    <a:cubicBezTo>
                      <a:pt x="9714" y="2219"/>
                      <a:pt x="9534" y="3718"/>
                      <a:pt x="9234" y="5097"/>
                    </a:cubicBezTo>
                    <a:cubicBezTo>
                      <a:pt x="8934" y="6416"/>
                      <a:pt x="8574" y="7675"/>
                      <a:pt x="8155" y="8934"/>
                    </a:cubicBezTo>
                    <a:cubicBezTo>
                      <a:pt x="7915" y="9534"/>
                      <a:pt x="7735" y="10073"/>
                      <a:pt x="7615" y="10673"/>
                    </a:cubicBezTo>
                    <a:cubicBezTo>
                      <a:pt x="7915" y="10193"/>
                      <a:pt x="8215" y="9653"/>
                      <a:pt x="8395" y="9054"/>
                    </a:cubicBezTo>
                    <a:cubicBezTo>
                      <a:pt x="8934" y="7795"/>
                      <a:pt x="9354" y="6536"/>
                      <a:pt x="9714" y="5217"/>
                    </a:cubicBezTo>
                    <a:cubicBezTo>
                      <a:pt x="10073" y="3838"/>
                      <a:pt x="10373" y="2339"/>
                      <a:pt x="9953" y="1080"/>
                    </a:cubicBezTo>
                    <a:cubicBezTo>
                      <a:pt x="9834" y="780"/>
                      <a:pt x="9654" y="540"/>
                      <a:pt x="9414" y="360"/>
                    </a:cubicBezTo>
                    <a:cubicBezTo>
                      <a:pt x="9234" y="180"/>
                      <a:pt x="8994" y="60"/>
                      <a:pt x="8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767;p33">
                <a:extLst>
                  <a:ext uri="{FF2B5EF4-FFF2-40B4-BE49-F238E27FC236}">
                    <a16:creationId xmlns:a16="http://schemas.microsoft.com/office/drawing/2014/main" id="{3D93F058-945B-4341-9FAF-15F0D58F6EF2}"/>
                  </a:ext>
                </a:extLst>
              </p:cNvPr>
              <p:cNvSpPr/>
              <p:nvPr/>
            </p:nvSpPr>
            <p:spPr>
              <a:xfrm>
                <a:off x="4076800" y="1198925"/>
                <a:ext cx="143925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10314" extrusionOk="0">
                    <a:moveTo>
                      <a:pt x="4557" y="0"/>
                    </a:moveTo>
                    <a:cubicBezTo>
                      <a:pt x="4257" y="60"/>
                      <a:pt x="3957" y="180"/>
                      <a:pt x="3718" y="360"/>
                    </a:cubicBezTo>
                    <a:cubicBezTo>
                      <a:pt x="3238" y="660"/>
                      <a:pt x="2818" y="1020"/>
                      <a:pt x="2459" y="1499"/>
                    </a:cubicBezTo>
                    <a:cubicBezTo>
                      <a:pt x="1499" y="2579"/>
                      <a:pt x="660" y="3778"/>
                      <a:pt x="0" y="5097"/>
                    </a:cubicBezTo>
                    <a:cubicBezTo>
                      <a:pt x="1" y="5098"/>
                      <a:pt x="3" y="5098"/>
                      <a:pt x="4" y="5098"/>
                    </a:cubicBezTo>
                    <a:cubicBezTo>
                      <a:pt x="101" y="5098"/>
                      <a:pt x="1344" y="3334"/>
                      <a:pt x="2818" y="1859"/>
                    </a:cubicBezTo>
                    <a:cubicBezTo>
                      <a:pt x="3178" y="1439"/>
                      <a:pt x="3598" y="1140"/>
                      <a:pt x="4017" y="900"/>
                    </a:cubicBezTo>
                    <a:cubicBezTo>
                      <a:pt x="4197" y="780"/>
                      <a:pt x="4377" y="720"/>
                      <a:pt x="4557" y="660"/>
                    </a:cubicBezTo>
                    <a:cubicBezTo>
                      <a:pt x="4677" y="660"/>
                      <a:pt x="4797" y="720"/>
                      <a:pt x="4797" y="840"/>
                    </a:cubicBezTo>
                    <a:cubicBezTo>
                      <a:pt x="4917" y="1080"/>
                      <a:pt x="4977" y="1320"/>
                      <a:pt x="5037" y="1559"/>
                    </a:cubicBezTo>
                    <a:lnTo>
                      <a:pt x="5037" y="1919"/>
                    </a:lnTo>
                    <a:lnTo>
                      <a:pt x="5037" y="2279"/>
                    </a:lnTo>
                    <a:cubicBezTo>
                      <a:pt x="5037" y="2579"/>
                      <a:pt x="4977" y="2938"/>
                      <a:pt x="4977" y="3238"/>
                    </a:cubicBezTo>
                    <a:cubicBezTo>
                      <a:pt x="4857" y="4197"/>
                      <a:pt x="4677" y="5157"/>
                      <a:pt x="4377" y="6116"/>
                    </a:cubicBezTo>
                    <a:cubicBezTo>
                      <a:pt x="4077" y="7135"/>
                      <a:pt x="3718" y="8215"/>
                      <a:pt x="3478" y="8934"/>
                    </a:cubicBezTo>
                    <a:cubicBezTo>
                      <a:pt x="3298" y="9354"/>
                      <a:pt x="3238" y="9833"/>
                      <a:pt x="3178" y="10313"/>
                    </a:cubicBezTo>
                    <a:cubicBezTo>
                      <a:pt x="3418" y="9893"/>
                      <a:pt x="3598" y="9474"/>
                      <a:pt x="3778" y="9054"/>
                    </a:cubicBezTo>
                    <a:cubicBezTo>
                      <a:pt x="4077" y="8275"/>
                      <a:pt x="4497" y="7315"/>
                      <a:pt x="4857" y="6236"/>
                    </a:cubicBezTo>
                    <a:cubicBezTo>
                      <a:pt x="5217" y="5277"/>
                      <a:pt x="5516" y="4317"/>
                      <a:pt x="5636" y="3298"/>
                    </a:cubicBezTo>
                    <a:cubicBezTo>
                      <a:pt x="5696" y="2938"/>
                      <a:pt x="5696" y="2639"/>
                      <a:pt x="5756" y="2279"/>
                    </a:cubicBezTo>
                    <a:lnTo>
                      <a:pt x="5756" y="1919"/>
                    </a:lnTo>
                    <a:lnTo>
                      <a:pt x="5756" y="1499"/>
                    </a:lnTo>
                    <a:cubicBezTo>
                      <a:pt x="5696" y="1140"/>
                      <a:pt x="5576" y="720"/>
                      <a:pt x="5396" y="420"/>
                    </a:cubicBezTo>
                    <a:cubicBezTo>
                      <a:pt x="5217" y="120"/>
                      <a:pt x="4857" y="0"/>
                      <a:pt x="45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768;p33">
                <a:extLst>
                  <a:ext uri="{FF2B5EF4-FFF2-40B4-BE49-F238E27FC236}">
                    <a16:creationId xmlns:a16="http://schemas.microsoft.com/office/drawing/2014/main" id="{6FA6BB27-EF62-432C-9F71-9A3C199C12DE}"/>
                  </a:ext>
                </a:extLst>
              </p:cNvPr>
              <p:cNvSpPr/>
              <p:nvPr/>
            </p:nvSpPr>
            <p:spPr>
              <a:xfrm>
                <a:off x="4171225" y="1331225"/>
                <a:ext cx="242850" cy="276925"/>
              </a:xfrm>
              <a:custGeom>
                <a:avLst/>
                <a:gdLst/>
                <a:ahLst/>
                <a:cxnLst/>
                <a:rect l="l" t="t" r="r" b="b"/>
                <a:pathLst>
                  <a:path w="9714" h="11077" extrusionOk="0">
                    <a:moveTo>
                      <a:pt x="3932" y="0"/>
                    </a:moveTo>
                    <a:cubicBezTo>
                      <a:pt x="3759" y="0"/>
                      <a:pt x="3584" y="34"/>
                      <a:pt x="3418" y="105"/>
                    </a:cubicBezTo>
                    <a:cubicBezTo>
                      <a:pt x="3118" y="225"/>
                      <a:pt x="2759" y="404"/>
                      <a:pt x="2459" y="584"/>
                    </a:cubicBezTo>
                    <a:cubicBezTo>
                      <a:pt x="1979" y="944"/>
                      <a:pt x="1500" y="1364"/>
                      <a:pt x="1080" y="1843"/>
                    </a:cubicBezTo>
                    <a:cubicBezTo>
                      <a:pt x="600" y="2263"/>
                      <a:pt x="240" y="2743"/>
                      <a:pt x="1" y="3342"/>
                    </a:cubicBezTo>
                    <a:cubicBezTo>
                      <a:pt x="420" y="2863"/>
                      <a:pt x="840" y="2443"/>
                      <a:pt x="1260" y="2023"/>
                    </a:cubicBezTo>
                    <a:cubicBezTo>
                      <a:pt x="1739" y="1664"/>
                      <a:pt x="2219" y="1244"/>
                      <a:pt x="2699" y="944"/>
                    </a:cubicBezTo>
                    <a:cubicBezTo>
                      <a:pt x="2998" y="764"/>
                      <a:pt x="3238" y="644"/>
                      <a:pt x="3598" y="584"/>
                    </a:cubicBezTo>
                    <a:cubicBezTo>
                      <a:pt x="3718" y="524"/>
                      <a:pt x="3838" y="494"/>
                      <a:pt x="3958" y="494"/>
                    </a:cubicBezTo>
                    <a:cubicBezTo>
                      <a:pt x="4078" y="494"/>
                      <a:pt x="4198" y="524"/>
                      <a:pt x="4317" y="584"/>
                    </a:cubicBezTo>
                    <a:cubicBezTo>
                      <a:pt x="4617" y="1004"/>
                      <a:pt x="4677" y="1544"/>
                      <a:pt x="4557" y="2023"/>
                    </a:cubicBezTo>
                    <a:cubicBezTo>
                      <a:pt x="4497" y="2563"/>
                      <a:pt x="4437" y="3043"/>
                      <a:pt x="4317" y="3522"/>
                    </a:cubicBezTo>
                    <a:cubicBezTo>
                      <a:pt x="4078" y="4302"/>
                      <a:pt x="3898" y="4841"/>
                      <a:pt x="3898" y="4841"/>
                    </a:cubicBezTo>
                    <a:lnTo>
                      <a:pt x="3658" y="5501"/>
                    </a:lnTo>
                    <a:cubicBezTo>
                      <a:pt x="3598" y="5741"/>
                      <a:pt x="3538" y="5980"/>
                      <a:pt x="3418" y="6220"/>
                    </a:cubicBezTo>
                    <a:cubicBezTo>
                      <a:pt x="3418" y="6340"/>
                      <a:pt x="3358" y="6400"/>
                      <a:pt x="3358" y="6460"/>
                    </a:cubicBezTo>
                    <a:cubicBezTo>
                      <a:pt x="3298" y="6520"/>
                      <a:pt x="3298" y="6580"/>
                      <a:pt x="3238" y="6700"/>
                    </a:cubicBezTo>
                    <a:lnTo>
                      <a:pt x="2819" y="7599"/>
                    </a:lnTo>
                    <a:lnTo>
                      <a:pt x="3898" y="7599"/>
                    </a:lnTo>
                    <a:lnTo>
                      <a:pt x="4497" y="7659"/>
                    </a:lnTo>
                    <a:cubicBezTo>
                      <a:pt x="4917" y="7659"/>
                      <a:pt x="5337" y="7719"/>
                      <a:pt x="5756" y="7839"/>
                    </a:cubicBezTo>
                    <a:cubicBezTo>
                      <a:pt x="6596" y="8019"/>
                      <a:pt x="7375" y="8379"/>
                      <a:pt x="8035" y="8858"/>
                    </a:cubicBezTo>
                    <a:cubicBezTo>
                      <a:pt x="8634" y="9218"/>
                      <a:pt x="9054" y="9758"/>
                      <a:pt x="9354" y="10357"/>
                    </a:cubicBezTo>
                    <a:cubicBezTo>
                      <a:pt x="9594" y="10777"/>
                      <a:pt x="9654" y="11077"/>
                      <a:pt x="9714" y="11077"/>
                    </a:cubicBezTo>
                    <a:cubicBezTo>
                      <a:pt x="9714" y="11077"/>
                      <a:pt x="9714" y="11017"/>
                      <a:pt x="9714" y="10837"/>
                    </a:cubicBezTo>
                    <a:cubicBezTo>
                      <a:pt x="9654" y="10657"/>
                      <a:pt x="9654" y="10417"/>
                      <a:pt x="9534" y="10237"/>
                    </a:cubicBezTo>
                    <a:cubicBezTo>
                      <a:pt x="9294" y="9578"/>
                      <a:pt x="8874" y="9038"/>
                      <a:pt x="8275" y="8559"/>
                    </a:cubicBezTo>
                    <a:cubicBezTo>
                      <a:pt x="7555" y="8019"/>
                      <a:pt x="6776" y="7599"/>
                      <a:pt x="5876" y="7359"/>
                    </a:cubicBezTo>
                    <a:cubicBezTo>
                      <a:pt x="5457" y="7240"/>
                      <a:pt x="4977" y="7180"/>
                      <a:pt x="4557" y="7120"/>
                    </a:cubicBezTo>
                    <a:cubicBezTo>
                      <a:pt x="4317" y="7000"/>
                      <a:pt x="4018" y="7000"/>
                      <a:pt x="3898" y="7000"/>
                    </a:cubicBezTo>
                    <a:lnTo>
                      <a:pt x="3838" y="7000"/>
                    </a:lnTo>
                    <a:lnTo>
                      <a:pt x="3898" y="6940"/>
                    </a:lnTo>
                    <a:cubicBezTo>
                      <a:pt x="3958" y="6760"/>
                      <a:pt x="3958" y="6640"/>
                      <a:pt x="4018" y="6520"/>
                    </a:cubicBezTo>
                    <a:lnTo>
                      <a:pt x="4317" y="5741"/>
                    </a:lnTo>
                    <a:cubicBezTo>
                      <a:pt x="4497" y="5381"/>
                      <a:pt x="4557" y="5141"/>
                      <a:pt x="4557" y="5141"/>
                    </a:cubicBezTo>
                    <a:cubicBezTo>
                      <a:pt x="4557" y="5141"/>
                      <a:pt x="4737" y="4541"/>
                      <a:pt x="4917" y="3702"/>
                    </a:cubicBezTo>
                    <a:cubicBezTo>
                      <a:pt x="5037" y="3162"/>
                      <a:pt x="5157" y="2683"/>
                      <a:pt x="5157" y="2143"/>
                    </a:cubicBezTo>
                    <a:cubicBezTo>
                      <a:pt x="5217" y="1843"/>
                      <a:pt x="5217" y="1484"/>
                      <a:pt x="5157" y="1184"/>
                    </a:cubicBezTo>
                    <a:cubicBezTo>
                      <a:pt x="5157" y="824"/>
                      <a:pt x="4977" y="464"/>
                      <a:pt x="4677" y="225"/>
                    </a:cubicBezTo>
                    <a:cubicBezTo>
                      <a:pt x="4459" y="79"/>
                      <a:pt x="4198" y="0"/>
                      <a:pt x="3932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769;p33">
                <a:extLst>
                  <a:ext uri="{FF2B5EF4-FFF2-40B4-BE49-F238E27FC236}">
                    <a16:creationId xmlns:a16="http://schemas.microsoft.com/office/drawing/2014/main" id="{376DA818-FEFB-4808-982A-681E8ED16488}"/>
                  </a:ext>
                </a:extLst>
              </p:cNvPr>
              <p:cNvSpPr/>
              <p:nvPr/>
            </p:nvSpPr>
            <p:spPr>
              <a:xfrm>
                <a:off x="2730775" y="1095500"/>
                <a:ext cx="280325" cy="260825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10433" extrusionOk="0">
                    <a:moveTo>
                      <a:pt x="1799" y="0"/>
                    </a:moveTo>
                    <a:cubicBezTo>
                      <a:pt x="1619" y="0"/>
                      <a:pt x="1439" y="0"/>
                      <a:pt x="1319" y="60"/>
                    </a:cubicBezTo>
                    <a:cubicBezTo>
                      <a:pt x="1079" y="180"/>
                      <a:pt x="840" y="300"/>
                      <a:pt x="720" y="480"/>
                    </a:cubicBezTo>
                    <a:cubicBezTo>
                      <a:pt x="480" y="720"/>
                      <a:pt x="360" y="1020"/>
                      <a:pt x="300" y="1320"/>
                    </a:cubicBezTo>
                    <a:cubicBezTo>
                      <a:pt x="0" y="2579"/>
                      <a:pt x="540" y="4018"/>
                      <a:pt x="1079" y="5337"/>
                    </a:cubicBezTo>
                    <a:cubicBezTo>
                      <a:pt x="1679" y="6596"/>
                      <a:pt x="2278" y="7795"/>
                      <a:pt x="2998" y="8934"/>
                    </a:cubicBezTo>
                    <a:cubicBezTo>
                      <a:pt x="3298" y="9474"/>
                      <a:pt x="3658" y="9953"/>
                      <a:pt x="4077" y="10433"/>
                    </a:cubicBezTo>
                    <a:cubicBezTo>
                      <a:pt x="3837" y="9893"/>
                      <a:pt x="3538" y="9354"/>
                      <a:pt x="3238" y="8814"/>
                    </a:cubicBezTo>
                    <a:cubicBezTo>
                      <a:pt x="2638" y="7615"/>
                      <a:pt x="2039" y="6416"/>
                      <a:pt x="1559" y="5157"/>
                    </a:cubicBezTo>
                    <a:cubicBezTo>
                      <a:pt x="1079" y="3838"/>
                      <a:pt x="660" y="2399"/>
                      <a:pt x="899" y="1439"/>
                    </a:cubicBezTo>
                    <a:cubicBezTo>
                      <a:pt x="959" y="1140"/>
                      <a:pt x="1199" y="840"/>
                      <a:pt x="1559" y="720"/>
                    </a:cubicBezTo>
                    <a:cubicBezTo>
                      <a:pt x="1619" y="690"/>
                      <a:pt x="1679" y="675"/>
                      <a:pt x="1739" y="675"/>
                    </a:cubicBezTo>
                    <a:cubicBezTo>
                      <a:pt x="1799" y="675"/>
                      <a:pt x="1859" y="690"/>
                      <a:pt x="1919" y="720"/>
                    </a:cubicBezTo>
                    <a:cubicBezTo>
                      <a:pt x="2039" y="720"/>
                      <a:pt x="2159" y="720"/>
                      <a:pt x="2338" y="780"/>
                    </a:cubicBezTo>
                    <a:cubicBezTo>
                      <a:pt x="2698" y="900"/>
                      <a:pt x="3118" y="1020"/>
                      <a:pt x="3478" y="1200"/>
                    </a:cubicBezTo>
                    <a:cubicBezTo>
                      <a:pt x="4617" y="1859"/>
                      <a:pt x="5756" y="2579"/>
                      <a:pt x="6775" y="3358"/>
                    </a:cubicBezTo>
                    <a:cubicBezTo>
                      <a:pt x="7914" y="4257"/>
                      <a:pt x="8994" y="5217"/>
                      <a:pt x="9833" y="5936"/>
                    </a:cubicBezTo>
                    <a:cubicBezTo>
                      <a:pt x="10612" y="6656"/>
                      <a:pt x="11092" y="7195"/>
                      <a:pt x="11152" y="7195"/>
                    </a:cubicBezTo>
                    <a:cubicBezTo>
                      <a:pt x="11212" y="7135"/>
                      <a:pt x="9353" y="4857"/>
                      <a:pt x="7075" y="2998"/>
                    </a:cubicBezTo>
                    <a:cubicBezTo>
                      <a:pt x="6056" y="2099"/>
                      <a:pt x="4977" y="1320"/>
                      <a:pt x="3777" y="600"/>
                    </a:cubicBezTo>
                    <a:cubicBezTo>
                      <a:pt x="3358" y="420"/>
                      <a:pt x="2938" y="240"/>
                      <a:pt x="2518" y="120"/>
                    </a:cubicBezTo>
                    <a:cubicBezTo>
                      <a:pt x="2338" y="60"/>
                      <a:pt x="2099" y="0"/>
                      <a:pt x="191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770;p33">
                <a:extLst>
                  <a:ext uri="{FF2B5EF4-FFF2-40B4-BE49-F238E27FC236}">
                    <a16:creationId xmlns:a16="http://schemas.microsoft.com/office/drawing/2014/main" id="{FE6DB3AB-A256-4FD2-BF6E-4A3A9928656B}"/>
                  </a:ext>
                </a:extLst>
              </p:cNvPr>
              <p:cNvSpPr/>
              <p:nvPr/>
            </p:nvSpPr>
            <p:spPr>
              <a:xfrm>
                <a:off x="2636325" y="1176450"/>
                <a:ext cx="155925" cy="250325"/>
              </a:xfrm>
              <a:custGeom>
                <a:avLst/>
                <a:gdLst/>
                <a:ahLst/>
                <a:cxnLst/>
                <a:rect l="l" t="t" r="r" b="b"/>
                <a:pathLst>
                  <a:path w="6237" h="10013" extrusionOk="0">
                    <a:moveTo>
                      <a:pt x="1020" y="0"/>
                    </a:moveTo>
                    <a:cubicBezTo>
                      <a:pt x="660" y="0"/>
                      <a:pt x="361" y="240"/>
                      <a:pt x="241" y="540"/>
                    </a:cubicBezTo>
                    <a:cubicBezTo>
                      <a:pt x="61" y="899"/>
                      <a:pt x="1" y="1259"/>
                      <a:pt x="61" y="1619"/>
                    </a:cubicBezTo>
                    <a:lnTo>
                      <a:pt x="61" y="2039"/>
                    </a:lnTo>
                    <a:cubicBezTo>
                      <a:pt x="61" y="2039"/>
                      <a:pt x="61" y="2159"/>
                      <a:pt x="121" y="2398"/>
                    </a:cubicBezTo>
                    <a:cubicBezTo>
                      <a:pt x="181" y="2758"/>
                      <a:pt x="241" y="3118"/>
                      <a:pt x="361" y="3418"/>
                    </a:cubicBezTo>
                    <a:cubicBezTo>
                      <a:pt x="660" y="4377"/>
                      <a:pt x="1080" y="5336"/>
                      <a:pt x="1560" y="6236"/>
                    </a:cubicBezTo>
                    <a:cubicBezTo>
                      <a:pt x="2039" y="7195"/>
                      <a:pt x="2639" y="8094"/>
                      <a:pt x="3059" y="8814"/>
                    </a:cubicBezTo>
                    <a:cubicBezTo>
                      <a:pt x="3239" y="9234"/>
                      <a:pt x="3538" y="9653"/>
                      <a:pt x="3898" y="10013"/>
                    </a:cubicBezTo>
                    <a:cubicBezTo>
                      <a:pt x="3778" y="9533"/>
                      <a:pt x="3598" y="9114"/>
                      <a:pt x="3358" y="8694"/>
                    </a:cubicBezTo>
                    <a:cubicBezTo>
                      <a:pt x="2999" y="7974"/>
                      <a:pt x="2519" y="7015"/>
                      <a:pt x="2039" y="6056"/>
                    </a:cubicBezTo>
                    <a:cubicBezTo>
                      <a:pt x="1620" y="5156"/>
                      <a:pt x="1320" y="4197"/>
                      <a:pt x="1020" y="3298"/>
                    </a:cubicBezTo>
                    <a:cubicBezTo>
                      <a:pt x="960" y="2938"/>
                      <a:pt x="900" y="2638"/>
                      <a:pt x="840" y="2338"/>
                    </a:cubicBezTo>
                    <a:cubicBezTo>
                      <a:pt x="840" y="2099"/>
                      <a:pt x="780" y="1979"/>
                      <a:pt x="780" y="1979"/>
                    </a:cubicBezTo>
                    <a:cubicBezTo>
                      <a:pt x="780" y="1979"/>
                      <a:pt x="780" y="1859"/>
                      <a:pt x="780" y="1619"/>
                    </a:cubicBezTo>
                    <a:cubicBezTo>
                      <a:pt x="720" y="1379"/>
                      <a:pt x="720" y="1079"/>
                      <a:pt x="840" y="840"/>
                    </a:cubicBezTo>
                    <a:cubicBezTo>
                      <a:pt x="840" y="720"/>
                      <a:pt x="960" y="660"/>
                      <a:pt x="1080" y="660"/>
                    </a:cubicBezTo>
                    <a:cubicBezTo>
                      <a:pt x="1260" y="660"/>
                      <a:pt x="1440" y="720"/>
                      <a:pt x="1620" y="780"/>
                    </a:cubicBezTo>
                    <a:cubicBezTo>
                      <a:pt x="2099" y="959"/>
                      <a:pt x="2519" y="1199"/>
                      <a:pt x="2939" y="1499"/>
                    </a:cubicBezTo>
                    <a:cubicBezTo>
                      <a:pt x="4645" y="2793"/>
                      <a:pt x="6120" y="4319"/>
                      <a:pt x="6231" y="4319"/>
                    </a:cubicBezTo>
                    <a:cubicBezTo>
                      <a:pt x="6234" y="4319"/>
                      <a:pt x="6235" y="4318"/>
                      <a:pt x="6236" y="4317"/>
                    </a:cubicBezTo>
                    <a:cubicBezTo>
                      <a:pt x="5397" y="3118"/>
                      <a:pt x="4378" y="2039"/>
                      <a:pt x="3239" y="1139"/>
                    </a:cubicBezTo>
                    <a:cubicBezTo>
                      <a:pt x="2819" y="780"/>
                      <a:pt x="2339" y="480"/>
                      <a:pt x="1860" y="180"/>
                    </a:cubicBezTo>
                    <a:cubicBezTo>
                      <a:pt x="1620" y="60"/>
                      <a:pt x="1320" y="0"/>
                      <a:pt x="10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771;p33">
                <a:extLst>
                  <a:ext uri="{FF2B5EF4-FFF2-40B4-BE49-F238E27FC236}">
                    <a16:creationId xmlns:a16="http://schemas.microsoft.com/office/drawing/2014/main" id="{894D8F72-DFBD-478A-95FF-7E7F223DCC91}"/>
                  </a:ext>
                </a:extLst>
              </p:cNvPr>
              <p:cNvSpPr/>
              <p:nvPr/>
            </p:nvSpPr>
            <p:spPr>
              <a:xfrm>
                <a:off x="2499925" y="1319200"/>
                <a:ext cx="211375" cy="296450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11858" extrusionOk="0">
                    <a:moveTo>
                      <a:pt x="4259" y="0"/>
                    </a:moveTo>
                    <a:cubicBezTo>
                      <a:pt x="3929" y="0"/>
                      <a:pt x="3641" y="123"/>
                      <a:pt x="3418" y="346"/>
                    </a:cubicBezTo>
                    <a:cubicBezTo>
                      <a:pt x="3179" y="646"/>
                      <a:pt x="3059" y="1005"/>
                      <a:pt x="3119" y="1365"/>
                    </a:cubicBezTo>
                    <a:cubicBezTo>
                      <a:pt x="3119" y="1665"/>
                      <a:pt x="3119" y="1965"/>
                      <a:pt x="3179" y="2264"/>
                    </a:cubicBezTo>
                    <a:cubicBezTo>
                      <a:pt x="3298" y="2804"/>
                      <a:pt x="3478" y="3284"/>
                      <a:pt x="3658" y="3763"/>
                    </a:cubicBezTo>
                    <a:cubicBezTo>
                      <a:pt x="4018" y="4603"/>
                      <a:pt x="4258" y="5142"/>
                      <a:pt x="4258" y="5142"/>
                    </a:cubicBezTo>
                    <a:lnTo>
                      <a:pt x="4617" y="5742"/>
                    </a:lnTo>
                    <a:lnTo>
                      <a:pt x="4977" y="6461"/>
                    </a:lnTo>
                    <a:lnTo>
                      <a:pt x="5217" y="6821"/>
                    </a:lnTo>
                    <a:lnTo>
                      <a:pt x="5277" y="6881"/>
                    </a:lnTo>
                    <a:lnTo>
                      <a:pt x="5157" y="6881"/>
                    </a:lnTo>
                    <a:cubicBezTo>
                      <a:pt x="4977" y="6941"/>
                      <a:pt x="4737" y="7001"/>
                      <a:pt x="4558" y="7061"/>
                    </a:cubicBezTo>
                    <a:cubicBezTo>
                      <a:pt x="4138" y="7181"/>
                      <a:pt x="3718" y="7361"/>
                      <a:pt x="3298" y="7541"/>
                    </a:cubicBezTo>
                    <a:cubicBezTo>
                      <a:pt x="2459" y="7900"/>
                      <a:pt x="1680" y="8440"/>
                      <a:pt x="1080" y="9100"/>
                    </a:cubicBezTo>
                    <a:cubicBezTo>
                      <a:pt x="600" y="9639"/>
                      <a:pt x="241" y="10239"/>
                      <a:pt x="121" y="10958"/>
                    </a:cubicBezTo>
                    <a:cubicBezTo>
                      <a:pt x="61" y="11138"/>
                      <a:pt x="61" y="11378"/>
                      <a:pt x="61" y="11558"/>
                    </a:cubicBezTo>
                    <a:cubicBezTo>
                      <a:pt x="1" y="11798"/>
                      <a:pt x="1" y="11858"/>
                      <a:pt x="61" y="11858"/>
                    </a:cubicBezTo>
                    <a:cubicBezTo>
                      <a:pt x="121" y="11858"/>
                      <a:pt x="121" y="11558"/>
                      <a:pt x="241" y="11078"/>
                    </a:cubicBezTo>
                    <a:cubicBezTo>
                      <a:pt x="480" y="10419"/>
                      <a:pt x="840" y="9819"/>
                      <a:pt x="1320" y="9399"/>
                    </a:cubicBezTo>
                    <a:cubicBezTo>
                      <a:pt x="1919" y="8800"/>
                      <a:pt x="2639" y="8380"/>
                      <a:pt x="3478" y="8080"/>
                    </a:cubicBezTo>
                    <a:cubicBezTo>
                      <a:pt x="3838" y="7900"/>
                      <a:pt x="4258" y="7780"/>
                      <a:pt x="4677" y="7661"/>
                    </a:cubicBezTo>
                    <a:cubicBezTo>
                      <a:pt x="4857" y="7601"/>
                      <a:pt x="5037" y="7541"/>
                      <a:pt x="5277" y="7541"/>
                    </a:cubicBezTo>
                    <a:lnTo>
                      <a:pt x="6296" y="7361"/>
                    </a:lnTo>
                    <a:lnTo>
                      <a:pt x="5817" y="6581"/>
                    </a:lnTo>
                    <a:cubicBezTo>
                      <a:pt x="5697" y="6401"/>
                      <a:pt x="5697" y="6401"/>
                      <a:pt x="5637" y="6282"/>
                    </a:cubicBezTo>
                    <a:lnTo>
                      <a:pt x="5517" y="6102"/>
                    </a:lnTo>
                    <a:cubicBezTo>
                      <a:pt x="5397" y="5862"/>
                      <a:pt x="5277" y="5622"/>
                      <a:pt x="5157" y="5442"/>
                    </a:cubicBezTo>
                    <a:lnTo>
                      <a:pt x="4857" y="4843"/>
                    </a:lnTo>
                    <a:cubicBezTo>
                      <a:pt x="4857" y="4843"/>
                      <a:pt x="4617" y="4303"/>
                      <a:pt x="4258" y="3524"/>
                    </a:cubicBezTo>
                    <a:cubicBezTo>
                      <a:pt x="4018" y="3104"/>
                      <a:pt x="3898" y="2624"/>
                      <a:pt x="3778" y="2145"/>
                    </a:cubicBezTo>
                    <a:cubicBezTo>
                      <a:pt x="3538" y="1665"/>
                      <a:pt x="3598" y="1125"/>
                      <a:pt x="3778" y="706"/>
                    </a:cubicBezTo>
                    <a:cubicBezTo>
                      <a:pt x="3958" y="571"/>
                      <a:pt x="4138" y="503"/>
                      <a:pt x="4343" y="503"/>
                    </a:cubicBezTo>
                    <a:cubicBezTo>
                      <a:pt x="4411" y="503"/>
                      <a:pt x="4483" y="511"/>
                      <a:pt x="4558" y="526"/>
                    </a:cubicBezTo>
                    <a:cubicBezTo>
                      <a:pt x="4857" y="586"/>
                      <a:pt x="5157" y="646"/>
                      <a:pt x="5457" y="825"/>
                    </a:cubicBezTo>
                    <a:cubicBezTo>
                      <a:pt x="5996" y="1065"/>
                      <a:pt x="6536" y="1305"/>
                      <a:pt x="7016" y="1665"/>
                    </a:cubicBezTo>
                    <a:cubicBezTo>
                      <a:pt x="7555" y="2025"/>
                      <a:pt x="7975" y="2384"/>
                      <a:pt x="8455" y="2744"/>
                    </a:cubicBezTo>
                    <a:cubicBezTo>
                      <a:pt x="8155" y="2204"/>
                      <a:pt x="7735" y="1725"/>
                      <a:pt x="7196" y="1425"/>
                    </a:cubicBezTo>
                    <a:cubicBezTo>
                      <a:pt x="6716" y="1005"/>
                      <a:pt x="6176" y="706"/>
                      <a:pt x="5637" y="406"/>
                    </a:cubicBezTo>
                    <a:cubicBezTo>
                      <a:pt x="5277" y="226"/>
                      <a:pt x="4977" y="106"/>
                      <a:pt x="4617" y="46"/>
                    </a:cubicBezTo>
                    <a:cubicBezTo>
                      <a:pt x="4494" y="15"/>
                      <a:pt x="4374" y="0"/>
                      <a:pt x="425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772;p33">
                <a:extLst>
                  <a:ext uri="{FF2B5EF4-FFF2-40B4-BE49-F238E27FC236}">
                    <a16:creationId xmlns:a16="http://schemas.microsoft.com/office/drawing/2014/main" id="{A33CE28E-2CBC-43AE-B171-4C8A70D8EBBA}"/>
                  </a:ext>
                </a:extLst>
              </p:cNvPr>
              <p:cNvSpPr/>
              <p:nvPr/>
            </p:nvSpPr>
            <p:spPr>
              <a:xfrm>
                <a:off x="2658825" y="1776000"/>
                <a:ext cx="529125" cy="436250"/>
              </a:xfrm>
              <a:custGeom>
                <a:avLst/>
                <a:gdLst/>
                <a:ahLst/>
                <a:cxnLst/>
                <a:rect l="l" t="t" r="r" b="b"/>
                <a:pathLst>
                  <a:path w="21165" h="17450" extrusionOk="0">
                    <a:moveTo>
                      <a:pt x="21165" y="1"/>
                    </a:moveTo>
                    <a:lnTo>
                      <a:pt x="21165" y="1"/>
                    </a:lnTo>
                    <a:cubicBezTo>
                      <a:pt x="18124" y="4621"/>
                      <a:pt x="9835" y="15972"/>
                      <a:pt x="2308" y="15972"/>
                    </a:cubicBezTo>
                    <a:cubicBezTo>
                      <a:pt x="2118" y="15972"/>
                      <a:pt x="1928" y="15964"/>
                      <a:pt x="1739" y="15950"/>
                    </a:cubicBezTo>
                    <a:cubicBezTo>
                      <a:pt x="1139" y="15890"/>
                      <a:pt x="540" y="15770"/>
                      <a:pt x="0" y="15650"/>
                    </a:cubicBezTo>
                    <a:lnTo>
                      <a:pt x="0" y="15650"/>
                    </a:lnTo>
                    <a:cubicBezTo>
                      <a:pt x="840" y="16369"/>
                      <a:pt x="1859" y="16909"/>
                      <a:pt x="2998" y="17209"/>
                    </a:cubicBezTo>
                    <a:cubicBezTo>
                      <a:pt x="3597" y="17372"/>
                      <a:pt x="4199" y="17449"/>
                      <a:pt x="4800" y="17449"/>
                    </a:cubicBezTo>
                    <a:cubicBezTo>
                      <a:pt x="10818" y="17449"/>
                      <a:pt x="16810" y="9704"/>
                      <a:pt x="20026" y="2999"/>
                    </a:cubicBezTo>
                    <a:cubicBezTo>
                      <a:pt x="20505" y="2040"/>
                      <a:pt x="20865" y="1020"/>
                      <a:pt x="21165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773;p33">
                <a:extLst>
                  <a:ext uri="{FF2B5EF4-FFF2-40B4-BE49-F238E27FC236}">
                    <a16:creationId xmlns:a16="http://schemas.microsoft.com/office/drawing/2014/main" id="{FD7281A9-08FF-475D-97B2-552D556C623E}"/>
                  </a:ext>
                </a:extLst>
              </p:cNvPr>
              <p:cNvSpPr/>
              <p:nvPr/>
            </p:nvSpPr>
            <p:spPr>
              <a:xfrm>
                <a:off x="4048325" y="1389300"/>
                <a:ext cx="3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0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60" y="120"/>
                      <a:pt x="0" y="300"/>
                      <a:pt x="0" y="480"/>
                    </a:cubicBezTo>
                    <a:cubicBezTo>
                      <a:pt x="60" y="300"/>
                      <a:pt x="60" y="180"/>
                      <a:pt x="1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774;p33">
                <a:extLst>
                  <a:ext uri="{FF2B5EF4-FFF2-40B4-BE49-F238E27FC236}">
                    <a16:creationId xmlns:a16="http://schemas.microsoft.com/office/drawing/2014/main" id="{C979641A-2AD7-4FAD-BAE9-1355464374B5}"/>
                  </a:ext>
                </a:extLst>
              </p:cNvPr>
              <p:cNvSpPr/>
              <p:nvPr/>
            </p:nvSpPr>
            <p:spPr>
              <a:xfrm>
                <a:off x="4169725" y="1203250"/>
                <a:ext cx="39000" cy="19355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7742" extrusionOk="0">
                    <a:moveTo>
                      <a:pt x="664" y="0"/>
                    </a:moveTo>
                    <a:cubicBezTo>
                      <a:pt x="624" y="0"/>
                      <a:pt x="583" y="3"/>
                      <a:pt x="540" y="7"/>
                    </a:cubicBezTo>
                    <a:cubicBezTo>
                      <a:pt x="1080" y="1626"/>
                      <a:pt x="540" y="5284"/>
                      <a:pt x="1" y="7742"/>
                    </a:cubicBezTo>
                    <a:cubicBezTo>
                      <a:pt x="420" y="6663"/>
                      <a:pt x="1560" y="3725"/>
                      <a:pt x="1500" y="1446"/>
                    </a:cubicBezTo>
                    <a:cubicBezTo>
                      <a:pt x="1444" y="342"/>
                      <a:pt x="1135" y="0"/>
                      <a:pt x="6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775;p33">
                <a:extLst>
                  <a:ext uri="{FF2B5EF4-FFF2-40B4-BE49-F238E27FC236}">
                    <a16:creationId xmlns:a16="http://schemas.microsoft.com/office/drawing/2014/main" id="{A7AD108F-F78E-42FD-95FE-420819CBA149}"/>
                  </a:ext>
                </a:extLst>
              </p:cNvPr>
              <p:cNvSpPr/>
              <p:nvPr/>
            </p:nvSpPr>
            <p:spPr>
              <a:xfrm>
                <a:off x="4043825" y="1143375"/>
                <a:ext cx="56975" cy="245950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9838" extrusionOk="0">
                    <a:moveTo>
                      <a:pt x="1306" y="1"/>
                    </a:moveTo>
                    <a:cubicBezTo>
                      <a:pt x="950" y="1"/>
                      <a:pt x="501" y="178"/>
                      <a:pt x="0" y="484"/>
                    </a:cubicBezTo>
                    <a:cubicBezTo>
                      <a:pt x="1679" y="1323"/>
                      <a:pt x="660" y="7918"/>
                      <a:pt x="300" y="9837"/>
                    </a:cubicBezTo>
                    <a:cubicBezTo>
                      <a:pt x="720" y="8338"/>
                      <a:pt x="1259" y="6959"/>
                      <a:pt x="1799" y="5580"/>
                    </a:cubicBezTo>
                    <a:cubicBezTo>
                      <a:pt x="2219" y="4021"/>
                      <a:pt x="2279" y="2402"/>
                      <a:pt x="2099" y="784"/>
                    </a:cubicBezTo>
                    <a:cubicBezTo>
                      <a:pt x="2002" y="237"/>
                      <a:pt x="1716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776;p33">
                <a:extLst>
                  <a:ext uri="{FF2B5EF4-FFF2-40B4-BE49-F238E27FC236}">
                    <a16:creationId xmlns:a16="http://schemas.microsoft.com/office/drawing/2014/main" id="{0E4345C0-4A3D-4618-8873-08D874DDB37D}"/>
                  </a:ext>
                </a:extLst>
              </p:cNvPr>
              <p:cNvSpPr/>
              <p:nvPr/>
            </p:nvSpPr>
            <p:spPr>
              <a:xfrm>
                <a:off x="3532700" y="1103000"/>
                <a:ext cx="1295075" cy="1133200"/>
              </a:xfrm>
              <a:custGeom>
                <a:avLst/>
                <a:gdLst/>
                <a:ahLst/>
                <a:cxnLst/>
                <a:rect l="l" t="t" r="r" b="b"/>
                <a:pathLst>
                  <a:path w="51803" h="45328" extrusionOk="0">
                    <a:moveTo>
                      <a:pt x="37473" y="0"/>
                    </a:moveTo>
                    <a:cubicBezTo>
                      <a:pt x="36394" y="9533"/>
                      <a:pt x="34595" y="17927"/>
                      <a:pt x="34595" y="17927"/>
                    </a:cubicBezTo>
                    <a:cubicBezTo>
                      <a:pt x="34175" y="16848"/>
                      <a:pt x="28959" y="15949"/>
                      <a:pt x="28959" y="15949"/>
                    </a:cubicBezTo>
                    <a:cubicBezTo>
                      <a:pt x="29619" y="14150"/>
                      <a:pt x="30038" y="12291"/>
                      <a:pt x="30218" y="10433"/>
                    </a:cubicBezTo>
                    <a:cubicBezTo>
                      <a:pt x="30272" y="9783"/>
                      <a:pt x="30033" y="9525"/>
                      <a:pt x="29589" y="9525"/>
                    </a:cubicBezTo>
                    <a:cubicBezTo>
                      <a:pt x="29541" y="9525"/>
                      <a:pt x="29491" y="9528"/>
                      <a:pt x="29439" y="9533"/>
                    </a:cubicBezTo>
                    <a:cubicBezTo>
                      <a:pt x="29679" y="12711"/>
                      <a:pt x="26801" y="17688"/>
                      <a:pt x="26801" y="17688"/>
                    </a:cubicBezTo>
                    <a:cubicBezTo>
                      <a:pt x="26801" y="17688"/>
                      <a:pt x="33756" y="19966"/>
                      <a:pt x="34715" y="21225"/>
                    </a:cubicBezTo>
                    <a:cubicBezTo>
                      <a:pt x="35734" y="22544"/>
                      <a:pt x="42869" y="33456"/>
                      <a:pt x="41610" y="37294"/>
                    </a:cubicBezTo>
                    <a:cubicBezTo>
                      <a:pt x="41379" y="37987"/>
                      <a:pt x="40967" y="38271"/>
                      <a:pt x="40450" y="38271"/>
                    </a:cubicBezTo>
                    <a:cubicBezTo>
                      <a:pt x="38151" y="38271"/>
                      <a:pt x="33756" y="32677"/>
                      <a:pt x="33756" y="32677"/>
                    </a:cubicBezTo>
                    <a:lnTo>
                      <a:pt x="33756" y="32677"/>
                    </a:lnTo>
                    <a:cubicBezTo>
                      <a:pt x="33756" y="32677"/>
                      <a:pt x="35254" y="38553"/>
                      <a:pt x="32736" y="40351"/>
                    </a:cubicBezTo>
                    <a:cubicBezTo>
                      <a:pt x="32436" y="40559"/>
                      <a:pt x="32061" y="40651"/>
                      <a:pt x="31632" y="40651"/>
                    </a:cubicBezTo>
                    <a:cubicBezTo>
                      <a:pt x="28469" y="40651"/>
                      <a:pt x="22329" y="35642"/>
                      <a:pt x="20745" y="34955"/>
                    </a:cubicBezTo>
                    <a:cubicBezTo>
                      <a:pt x="20597" y="34898"/>
                      <a:pt x="20442" y="34871"/>
                      <a:pt x="20281" y="34871"/>
                    </a:cubicBezTo>
                    <a:cubicBezTo>
                      <a:pt x="18421" y="34871"/>
                      <a:pt x="15601" y="38433"/>
                      <a:pt x="9533" y="39812"/>
                    </a:cubicBezTo>
                    <a:cubicBezTo>
                      <a:pt x="9082" y="39919"/>
                      <a:pt x="8642" y="39969"/>
                      <a:pt x="8214" y="39969"/>
                    </a:cubicBezTo>
                    <a:cubicBezTo>
                      <a:pt x="4328" y="39969"/>
                      <a:pt x="1458" y="35851"/>
                      <a:pt x="0" y="33097"/>
                    </a:cubicBezTo>
                    <a:lnTo>
                      <a:pt x="0" y="33097"/>
                    </a:lnTo>
                    <a:cubicBezTo>
                      <a:pt x="1384" y="37766"/>
                      <a:pt x="4233" y="41563"/>
                      <a:pt x="8705" y="41563"/>
                    </a:cubicBezTo>
                    <a:cubicBezTo>
                      <a:pt x="10434" y="41563"/>
                      <a:pt x="12406" y="40996"/>
                      <a:pt x="14629" y="39692"/>
                    </a:cubicBezTo>
                    <a:cubicBezTo>
                      <a:pt x="17145" y="38195"/>
                      <a:pt x="18730" y="37375"/>
                      <a:pt x="20356" y="37375"/>
                    </a:cubicBezTo>
                    <a:cubicBezTo>
                      <a:pt x="21791" y="37375"/>
                      <a:pt x="23257" y="38014"/>
                      <a:pt x="25422" y="39392"/>
                    </a:cubicBezTo>
                    <a:cubicBezTo>
                      <a:pt x="26712" y="40186"/>
                      <a:pt x="31661" y="44803"/>
                      <a:pt x="34380" y="44803"/>
                    </a:cubicBezTo>
                    <a:cubicBezTo>
                      <a:pt x="34945" y="44803"/>
                      <a:pt x="35414" y="44603"/>
                      <a:pt x="35734" y="44129"/>
                    </a:cubicBezTo>
                    <a:cubicBezTo>
                      <a:pt x="36980" y="42236"/>
                      <a:pt x="35617" y="39432"/>
                      <a:pt x="36875" y="39432"/>
                    </a:cubicBezTo>
                    <a:cubicBezTo>
                      <a:pt x="37131" y="39432"/>
                      <a:pt x="37495" y="39548"/>
                      <a:pt x="38013" y="39812"/>
                    </a:cubicBezTo>
                    <a:cubicBezTo>
                      <a:pt x="39991" y="40771"/>
                      <a:pt x="43169" y="43949"/>
                      <a:pt x="46107" y="45328"/>
                    </a:cubicBezTo>
                    <a:cubicBezTo>
                      <a:pt x="47126" y="45088"/>
                      <a:pt x="49944" y="44309"/>
                      <a:pt x="50723" y="41850"/>
                    </a:cubicBezTo>
                    <a:cubicBezTo>
                      <a:pt x="51803" y="38792"/>
                      <a:pt x="39092" y="21465"/>
                      <a:pt x="39092" y="21465"/>
                    </a:cubicBezTo>
                    <a:cubicBezTo>
                      <a:pt x="39571" y="18707"/>
                      <a:pt x="40171" y="14090"/>
                      <a:pt x="40651" y="8694"/>
                    </a:cubicBezTo>
                    <a:lnTo>
                      <a:pt x="40651" y="8694"/>
                    </a:lnTo>
                    <a:lnTo>
                      <a:pt x="40351" y="8754"/>
                    </a:lnTo>
                    <a:cubicBezTo>
                      <a:pt x="40304" y="8761"/>
                      <a:pt x="40258" y="8765"/>
                      <a:pt x="40212" y="8765"/>
                    </a:cubicBezTo>
                    <a:cubicBezTo>
                      <a:pt x="38745" y="8765"/>
                      <a:pt x="37996" y="5059"/>
                      <a:pt x="37473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777;p33">
                <a:extLst>
                  <a:ext uri="{FF2B5EF4-FFF2-40B4-BE49-F238E27FC236}">
                    <a16:creationId xmlns:a16="http://schemas.microsoft.com/office/drawing/2014/main" id="{225EC0D5-D3DC-4ECB-9E63-4CE2386A105C}"/>
                  </a:ext>
                </a:extLst>
              </p:cNvPr>
              <p:cNvSpPr/>
              <p:nvPr/>
            </p:nvSpPr>
            <p:spPr>
              <a:xfrm>
                <a:off x="4155175" y="1396775"/>
                <a:ext cx="2357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463" extrusionOk="0">
                    <a:moveTo>
                      <a:pt x="942" y="1"/>
                    </a:moveTo>
                    <a:lnTo>
                      <a:pt x="523" y="361"/>
                    </a:lnTo>
                    <a:cubicBezTo>
                      <a:pt x="343" y="1318"/>
                      <a:pt x="104" y="2037"/>
                      <a:pt x="43" y="2337"/>
                    </a:cubicBezTo>
                    <a:lnTo>
                      <a:pt x="43" y="2337"/>
                    </a:lnTo>
                    <a:cubicBezTo>
                      <a:pt x="158" y="2007"/>
                      <a:pt x="495" y="1059"/>
                      <a:pt x="942" y="1"/>
                    </a:cubicBezTo>
                    <a:close/>
                    <a:moveTo>
                      <a:pt x="43" y="2337"/>
                    </a:moveTo>
                    <a:cubicBezTo>
                      <a:pt x="16" y="2418"/>
                      <a:pt x="1" y="2462"/>
                      <a:pt x="1" y="2462"/>
                    </a:cubicBezTo>
                    <a:cubicBezTo>
                      <a:pt x="2" y="2462"/>
                      <a:pt x="15" y="2423"/>
                      <a:pt x="43" y="2339"/>
                    </a:cubicBezTo>
                    <a:cubicBezTo>
                      <a:pt x="43" y="2339"/>
                      <a:pt x="43" y="2338"/>
                      <a:pt x="43" y="2337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778;p33">
                <a:extLst>
                  <a:ext uri="{FF2B5EF4-FFF2-40B4-BE49-F238E27FC236}">
                    <a16:creationId xmlns:a16="http://schemas.microsoft.com/office/drawing/2014/main" id="{A9094673-A0C5-4877-9206-1A9DD882E87C}"/>
                  </a:ext>
                </a:extLst>
              </p:cNvPr>
              <p:cNvSpPr/>
              <p:nvPr/>
            </p:nvSpPr>
            <p:spPr>
              <a:xfrm>
                <a:off x="2592875" y="1330675"/>
                <a:ext cx="134925" cy="12910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5164" extrusionOk="0">
                    <a:moveTo>
                      <a:pt x="407" y="1"/>
                    </a:moveTo>
                    <a:cubicBezTo>
                      <a:pt x="252" y="1"/>
                      <a:pt x="114" y="21"/>
                      <a:pt x="0" y="67"/>
                    </a:cubicBezTo>
                    <a:lnTo>
                      <a:pt x="5396" y="5163"/>
                    </a:lnTo>
                    <a:cubicBezTo>
                      <a:pt x="5396" y="5163"/>
                      <a:pt x="4977" y="3544"/>
                      <a:pt x="4317" y="1506"/>
                    </a:cubicBezTo>
                    <a:cubicBezTo>
                      <a:pt x="3427" y="982"/>
                      <a:pt x="1484" y="1"/>
                      <a:pt x="407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779;p33">
                <a:extLst>
                  <a:ext uri="{FF2B5EF4-FFF2-40B4-BE49-F238E27FC236}">
                    <a16:creationId xmlns:a16="http://schemas.microsoft.com/office/drawing/2014/main" id="{CBEE9E63-D851-4BEA-9CB8-767AD318D8AA}"/>
                  </a:ext>
                </a:extLst>
              </p:cNvPr>
              <p:cNvSpPr/>
              <p:nvPr/>
            </p:nvSpPr>
            <p:spPr>
              <a:xfrm>
                <a:off x="2416000" y="1309850"/>
                <a:ext cx="89950" cy="295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118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0" y="1679"/>
                      <a:pt x="240" y="3418"/>
                      <a:pt x="360" y="5037"/>
                    </a:cubicBezTo>
                    <a:cubicBezTo>
                      <a:pt x="1499" y="8154"/>
                      <a:pt x="2398" y="10553"/>
                      <a:pt x="2758" y="11812"/>
                    </a:cubicBezTo>
                    <a:cubicBezTo>
                      <a:pt x="3058" y="10972"/>
                      <a:pt x="3358" y="10133"/>
                      <a:pt x="3598" y="9294"/>
                    </a:cubicBezTo>
                    <a:cubicBezTo>
                      <a:pt x="2998" y="7855"/>
                      <a:pt x="1559" y="4377"/>
                      <a:pt x="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780;p33">
                <a:extLst>
                  <a:ext uri="{FF2B5EF4-FFF2-40B4-BE49-F238E27FC236}">
                    <a16:creationId xmlns:a16="http://schemas.microsoft.com/office/drawing/2014/main" id="{B55E9F40-3ECF-4FDD-B6C2-D8749DE24131}"/>
                  </a:ext>
                </a:extLst>
              </p:cNvPr>
              <p:cNvSpPr/>
              <p:nvPr/>
            </p:nvSpPr>
            <p:spPr>
              <a:xfrm>
                <a:off x="2743425" y="857175"/>
                <a:ext cx="438550" cy="436200"/>
              </a:xfrm>
              <a:custGeom>
                <a:avLst/>
                <a:gdLst/>
                <a:ahLst/>
                <a:cxnLst/>
                <a:rect l="l" t="t" r="r" b="b"/>
                <a:pathLst>
                  <a:path w="17542" h="17448" extrusionOk="0">
                    <a:moveTo>
                      <a:pt x="9747" y="0"/>
                    </a:moveTo>
                    <a:lnTo>
                      <a:pt x="9747" y="0"/>
                    </a:lnTo>
                    <a:cubicBezTo>
                      <a:pt x="10166" y="2758"/>
                      <a:pt x="9807" y="4677"/>
                      <a:pt x="8128" y="4677"/>
                    </a:cubicBezTo>
                    <a:cubicBezTo>
                      <a:pt x="6569" y="4677"/>
                      <a:pt x="5010" y="4557"/>
                      <a:pt x="3511" y="4317"/>
                    </a:cubicBezTo>
                    <a:lnTo>
                      <a:pt x="3511" y="4317"/>
                    </a:lnTo>
                    <a:cubicBezTo>
                      <a:pt x="7348" y="10253"/>
                      <a:pt x="10047" y="15169"/>
                      <a:pt x="10047" y="15169"/>
                    </a:cubicBezTo>
                    <a:cubicBezTo>
                      <a:pt x="10047" y="15169"/>
                      <a:pt x="3237" y="9882"/>
                      <a:pt x="848" y="9882"/>
                    </a:cubicBezTo>
                    <a:cubicBezTo>
                      <a:pt x="314" y="9882"/>
                      <a:pt x="1" y="10146"/>
                      <a:pt x="34" y="10793"/>
                    </a:cubicBezTo>
                    <a:lnTo>
                      <a:pt x="10646" y="17448"/>
                    </a:lnTo>
                    <a:cubicBezTo>
                      <a:pt x="10646" y="17448"/>
                      <a:pt x="15143" y="14090"/>
                      <a:pt x="17541" y="11032"/>
                    </a:cubicBezTo>
                    <a:lnTo>
                      <a:pt x="17541" y="11032"/>
                    </a:lnTo>
                    <a:cubicBezTo>
                      <a:pt x="16942" y="11212"/>
                      <a:pt x="16582" y="11332"/>
                      <a:pt x="16582" y="11332"/>
                    </a:cubicBezTo>
                    <a:cubicBezTo>
                      <a:pt x="14483" y="7435"/>
                      <a:pt x="12205" y="3658"/>
                      <a:pt x="9747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781;p33">
                <a:extLst>
                  <a:ext uri="{FF2B5EF4-FFF2-40B4-BE49-F238E27FC236}">
                    <a16:creationId xmlns:a16="http://schemas.microsoft.com/office/drawing/2014/main" id="{C5AF69C7-60C4-4A79-BF0D-95D3144315DA}"/>
                  </a:ext>
                </a:extLst>
              </p:cNvPr>
              <p:cNvSpPr/>
              <p:nvPr/>
            </p:nvSpPr>
            <p:spPr>
              <a:xfrm>
                <a:off x="2643825" y="1183300"/>
                <a:ext cx="188900" cy="1730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6921" extrusionOk="0">
                    <a:moveTo>
                      <a:pt x="808" y="1"/>
                    </a:moveTo>
                    <a:cubicBezTo>
                      <a:pt x="310" y="1"/>
                      <a:pt x="0" y="367"/>
                      <a:pt x="61" y="1345"/>
                    </a:cubicBezTo>
                    <a:cubicBezTo>
                      <a:pt x="61" y="1465"/>
                      <a:pt x="61" y="1585"/>
                      <a:pt x="121" y="1705"/>
                    </a:cubicBezTo>
                    <a:cubicBezTo>
                      <a:pt x="1859" y="2544"/>
                      <a:pt x="7555" y="6921"/>
                      <a:pt x="7555" y="6921"/>
                    </a:cubicBezTo>
                    <a:lnTo>
                      <a:pt x="4497" y="925"/>
                    </a:lnTo>
                    <a:lnTo>
                      <a:pt x="4497" y="925"/>
                    </a:lnTo>
                    <a:cubicBezTo>
                      <a:pt x="4677" y="1765"/>
                      <a:pt x="5037" y="2544"/>
                      <a:pt x="5457" y="3264"/>
                    </a:cubicBezTo>
                    <a:cubicBezTo>
                      <a:pt x="5457" y="3264"/>
                      <a:pt x="2295" y="1"/>
                      <a:pt x="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782;p33">
                <a:extLst>
                  <a:ext uri="{FF2B5EF4-FFF2-40B4-BE49-F238E27FC236}">
                    <a16:creationId xmlns:a16="http://schemas.microsoft.com/office/drawing/2014/main" id="{16FF7975-325B-4388-88BC-9680BBB943EB}"/>
                  </a:ext>
                </a:extLst>
              </p:cNvPr>
              <p:cNvSpPr/>
              <p:nvPr/>
            </p:nvSpPr>
            <p:spPr>
              <a:xfrm>
                <a:off x="2652825" y="1255875"/>
                <a:ext cx="39000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34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0" y="1200"/>
                      <a:pt x="900" y="2339"/>
                      <a:pt x="1559" y="3418"/>
                    </a:cubicBezTo>
                    <a:cubicBezTo>
                      <a:pt x="1140" y="2219"/>
                      <a:pt x="600" y="1080"/>
                      <a:pt x="0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783;p33">
                <a:extLst>
                  <a:ext uri="{FF2B5EF4-FFF2-40B4-BE49-F238E27FC236}">
                    <a16:creationId xmlns:a16="http://schemas.microsoft.com/office/drawing/2014/main" id="{498D9911-165F-495E-BFF2-5DC74C138DB9}"/>
                  </a:ext>
                </a:extLst>
              </p:cNvPr>
              <p:cNvSpPr/>
              <p:nvPr/>
            </p:nvSpPr>
            <p:spPr>
              <a:xfrm>
                <a:off x="2810200" y="1819475"/>
                <a:ext cx="154425" cy="23535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9414" extrusionOk="0">
                    <a:moveTo>
                      <a:pt x="3059" y="1"/>
                    </a:moveTo>
                    <a:cubicBezTo>
                      <a:pt x="1380" y="1"/>
                      <a:pt x="1" y="2399"/>
                      <a:pt x="1" y="5397"/>
                    </a:cubicBezTo>
                    <a:cubicBezTo>
                      <a:pt x="1" y="5936"/>
                      <a:pt x="61" y="6536"/>
                      <a:pt x="181" y="7136"/>
                    </a:cubicBezTo>
                    <a:cubicBezTo>
                      <a:pt x="2099" y="7136"/>
                      <a:pt x="3838" y="7975"/>
                      <a:pt x="5097" y="9414"/>
                    </a:cubicBezTo>
                    <a:cubicBezTo>
                      <a:pt x="5817" y="8155"/>
                      <a:pt x="6176" y="6776"/>
                      <a:pt x="6116" y="5397"/>
                    </a:cubicBezTo>
                    <a:cubicBezTo>
                      <a:pt x="6116" y="2399"/>
                      <a:pt x="4737" y="1"/>
                      <a:pt x="305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784;p33">
                <a:extLst>
                  <a:ext uri="{FF2B5EF4-FFF2-40B4-BE49-F238E27FC236}">
                    <a16:creationId xmlns:a16="http://schemas.microsoft.com/office/drawing/2014/main" id="{C371CF92-7E87-4FF4-B12F-893D3DCF27AE}"/>
                  </a:ext>
                </a:extLst>
              </p:cNvPr>
              <p:cNvSpPr/>
              <p:nvPr/>
            </p:nvSpPr>
            <p:spPr>
              <a:xfrm>
                <a:off x="2889650" y="1891425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1"/>
                    </a:moveTo>
                    <a:cubicBezTo>
                      <a:pt x="480" y="1"/>
                      <a:pt x="1" y="900"/>
                      <a:pt x="1" y="1979"/>
                    </a:cubicBezTo>
                    <a:cubicBezTo>
                      <a:pt x="1" y="3058"/>
                      <a:pt x="480" y="3958"/>
                      <a:pt x="1020" y="3958"/>
                    </a:cubicBezTo>
                    <a:cubicBezTo>
                      <a:pt x="1619" y="3958"/>
                      <a:pt x="2039" y="3058"/>
                      <a:pt x="2039" y="1979"/>
                    </a:cubicBezTo>
                    <a:cubicBezTo>
                      <a:pt x="2039" y="900"/>
                      <a:pt x="1619" y="1"/>
                      <a:pt x="1020" y="1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785;p33">
                <a:extLst>
                  <a:ext uri="{FF2B5EF4-FFF2-40B4-BE49-F238E27FC236}">
                    <a16:creationId xmlns:a16="http://schemas.microsoft.com/office/drawing/2014/main" id="{4657DC59-4AD4-4FB9-A62D-4B839FBEB8B5}"/>
                  </a:ext>
                </a:extLst>
              </p:cNvPr>
              <p:cNvSpPr/>
              <p:nvPr/>
            </p:nvSpPr>
            <p:spPr>
              <a:xfrm>
                <a:off x="3703575" y="1820975"/>
                <a:ext cx="152900" cy="2278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115" extrusionOk="0">
                    <a:moveTo>
                      <a:pt x="3058" y="1"/>
                    </a:moveTo>
                    <a:cubicBezTo>
                      <a:pt x="1379" y="1"/>
                      <a:pt x="0" y="2399"/>
                      <a:pt x="0" y="5337"/>
                    </a:cubicBezTo>
                    <a:cubicBezTo>
                      <a:pt x="0" y="6656"/>
                      <a:pt x="300" y="7975"/>
                      <a:pt x="959" y="9114"/>
                    </a:cubicBezTo>
                    <a:cubicBezTo>
                      <a:pt x="1019" y="8994"/>
                      <a:pt x="1079" y="8934"/>
                      <a:pt x="1199" y="8814"/>
                    </a:cubicBezTo>
                    <a:cubicBezTo>
                      <a:pt x="2458" y="7555"/>
                      <a:pt x="4197" y="6836"/>
                      <a:pt x="5996" y="6836"/>
                    </a:cubicBezTo>
                    <a:cubicBezTo>
                      <a:pt x="6116" y="6356"/>
                      <a:pt x="6116" y="5876"/>
                      <a:pt x="6116" y="5337"/>
                    </a:cubicBezTo>
                    <a:cubicBezTo>
                      <a:pt x="6116" y="2399"/>
                      <a:pt x="4797" y="1"/>
                      <a:pt x="3058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786;p33">
                <a:extLst>
                  <a:ext uri="{FF2B5EF4-FFF2-40B4-BE49-F238E27FC236}">
                    <a16:creationId xmlns:a16="http://schemas.microsoft.com/office/drawing/2014/main" id="{942C82A7-7431-4651-BAF6-673F398FFC05}"/>
                  </a:ext>
                </a:extLst>
              </p:cNvPr>
              <p:cNvSpPr/>
              <p:nvPr/>
            </p:nvSpPr>
            <p:spPr>
              <a:xfrm>
                <a:off x="3784500" y="1874950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0"/>
                    </a:moveTo>
                    <a:cubicBezTo>
                      <a:pt x="420" y="0"/>
                      <a:pt x="1" y="959"/>
                      <a:pt x="1" y="1979"/>
                    </a:cubicBezTo>
                    <a:cubicBezTo>
                      <a:pt x="1" y="3058"/>
                      <a:pt x="420" y="3957"/>
                      <a:pt x="1020" y="3957"/>
                    </a:cubicBezTo>
                    <a:cubicBezTo>
                      <a:pt x="1560" y="3957"/>
                      <a:pt x="2039" y="3058"/>
                      <a:pt x="2039" y="1979"/>
                    </a:cubicBezTo>
                    <a:cubicBezTo>
                      <a:pt x="2039" y="840"/>
                      <a:pt x="1560" y="0"/>
                      <a:pt x="102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787;p33">
                <a:extLst>
                  <a:ext uri="{FF2B5EF4-FFF2-40B4-BE49-F238E27FC236}">
                    <a16:creationId xmlns:a16="http://schemas.microsoft.com/office/drawing/2014/main" id="{95E6DB6A-D60A-403C-8162-981A40A6C9AF}"/>
                  </a:ext>
                </a:extLst>
              </p:cNvPr>
              <p:cNvSpPr/>
              <p:nvPr/>
            </p:nvSpPr>
            <p:spPr>
              <a:xfrm>
                <a:off x="3307850" y="4069375"/>
                <a:ext cx="431725" cy="450075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8003" extrusionOk="0">
                    <a:moveTo>
                      <a:pt x="840" y="0"/>
                    </a:moveTo>
                    <a:cubicBezTo>
                      <a:pt x="720" y="840"/>
                      <a:pt x="720" y="1679"/>
                      <a:pt x="840" y="2519"/>
                    </a:cubicBezTo>
                    <a:cubicBezTo>
                      <a:pt x="900" y="3358"/>
                      <a:pt x="840" y="4197"/>
                      <a:pt x="720" y="5037"/>
                    </a:cubicBezTo>
                    <a:cubicBezTo>
                      <a:pt x="720" y="5277"/>
                      <a:pt x="660" y="5516"/>
                      <a:pt x="660" y="5756"/>
                    </a:cubicBezTo>
                    <a:lnTo>
                      <a:pt x="540" y="6236"/>
                    </a:lnTo>
                    <a:cubicBezTo>
                      <a:pt x="480" y="6416"/>
                      <a:pt x="420" y="6656"/>
                      <a:pt x="360" y="6835"/>
                    </a:cubicBezTo>
                    <a:lnTo>
                      <a:pt x="60" y="8035"/>
                    </a:lnTo>
                    <a:lnTo>
                      <a:pt x="0" y="8214"/>
                    </a:lnTo>
                    <a:lnTo>
                      <a:pt x="60" y="8214"/>
                    </a:lnTo>
                    <a:lnTo>
                      <a:pt x="300" y="8035"/>
                    </a:lnTo>
                    <a:lnTo>
                      <a:pt x="840" y="7735"/>
                    </a:lnTo>
                    <a:lnTo>
                      <a:pt x="1979" y="7075"/>
                    </a:lnTo>
                    <a:lnTo>
                      <a:pt x="2699" y="6656"/>
                    </a:lnTo>
                    <a:cubicBezTo>
                      <a:pt x="3118" y="6356"/>
                      <a:pt x="3538" y="6116"/>
                      <a:pt x="3958" y="5876"/>
                    </a:cubicBezTo>
                    <a:cubicBezTo>
                      <a:pt x="4078" y="5816"/>
                      <a:pt x="4138" y="5756"/>
                      <a:pt x="4257" y="5696"/>
                    </a:cubicBezTo>
                    <a:lnTo>
                      <a:pt x="4437" y="5636"/>
                    </a:lnTo>
                    <a:lnTo>
                      <a:pt x="4497" y="5636"/>
                    </a:lnTo>
                    <a:lnTo>
                      <a:pt x="4497" y="5996"/>
                    </a:lnTo>
                    <a:cubicBezTo>
                      <a:pt x="4557" y="6656"/>
                      <a:pt x="4677" y="7255"/>
                      <a:pt x="4857" y="7855"/>
                    </a:cubicBezTo>
                    <a:cubicBezTo>
                      <a:pt x="4977" y="8334"/>
                      <a:pt x="5037" y="8574"/>
                      <a:pt x="5037" y="8574"/>
                    </a:cubicBezTo>
                    <a:cubicBezTo>
                      <a:pt x="5337" y="9414"/>
                      <a:pt x="5696" y="10193"/>
                      <a:pt x="6116" y="10972"/>
                    </a:cubicBezTo>
                    <a:cubicBezTo>
                      <a:pt x="7015" y="12651"/>
                      <a:pt x="8155" y="14210"/>
                      <a:pt x="9534" y="15529"/>
                    </a:cubicBezTo>
                    <a:cubicBezTo>
                      <a:pt x="10313" y="16249"/>
                      <a:pt x="11152" y="16848"/>
                      <a:pt x="12112" y="17328"/>
                    </a:cubicBezTo>
                    <a:cubicBezTo>
                      <a:pt x="12891" y="17748"/>
                      <a:pt x="13791" y="17987"/>
                      <a:pt x="14750" y="17987"/>
                    </a:cubicBezTo>
                    <a:cubicBezTo>
                      <a:pt x="14853" y="17998"/>
                      <a:pt x="14957" y="18003"/>
                      <a:pt x="15063" y="18003"/>
                    </a:cubicBezTo>
                    <a:cubicBezTo>
                      <a:pt x="15574" y="18003"/>
                      <a:pt x="16112" y="17886"/>
                      <a:pt x="16609" y="17688"/>
                    </a:cubicBezTo>
                    <a:cubicBezTo>
                      <a:pt x="17028" y="17508"/>
                      <a:pt x="17268" y="17388"/>
                      <a:pt x="17268" y="17388"/>
                    </a:cubicBezTo>
                    <a:lnTo>
                      <a:pt x="17268" y="17388"/>
                    </a:lnTo>
                    <a:cubicBezTo>
                      <a:pt x="16654" y="17476"/>
                      <a:pt x="16039" y="17531"/>
                      <a:pt x="15425" y="17531"/>
                    </a:cubicBezTo>
                    <a:cubicBezTo>
                      <a:pt x="15200" y="17531"/>
                      <a:pt x="14975" y="17524"/>
                      <a:pt x="14750" y="17508"/>
                    </a:cubicBezTo>
                    <a:cubicBezTo>
                      <a:pt x="13910" y="17388"/>
                      <a:pt x="13131" y="17148"/>
                      <a:pt x="12412" y="16728"/>
                    </a:cubicBezTo>
                    <a:cubicBezTo>
                      <a:pt x="11572" y="16249"/>
                      <a:pt x="10793" y="15649"/>
                      <a:pt x="10133" y="14930"/>
                    </a:cubicBezTo>
                    <a:cubicBezTo>
                      <a:pt x="8934" y="13611"/>
                      <a:pt x="7915" y="12112"/>
                      <a:pt x="7135" y="10433"/>
                    </a:cubicBezTo>
                    <a:cubicBezTo>
                      <a:pt x="6776" y="9713"/>
                      <a:pt x="6476" y="8934"/>
                      <a:pt x="6236" y="8214"/>
                    </a:cubicBezTo>
                    <a:cubicBezTo>
                      <a:pt x="6236" y="8214"/>
                      <a:pt x="6176" y="7975"/>
                      <a:pt x="6056" y="7555"/>
                    </a:cubicBezTo>
                    <a:cubicBezTo>
                      <a:pt x="5876" y="7015"/>
                      <a:pt x="5696" y="6416"/>
                      <a:pt x="5636" y="5876"/>
                    </a:cubicBezTo>
                    <a:cubicBezTo>
                      <a:pt x="5636" y="5756"/>
                      <a:pt x="5636" y="5576"/>
                      <a:pt x="5636" y="5456"/>
                    </a:cubicBezTo>
                    <a:lnTo>
                      <a:pt x="5576" y="4977"/>
                    </a:lnTo>
                    <a:cubicBezTo>
                      <a:pt x="5517" y="4737"/>
                      <a:pt x="5517" y="4557"/>
                      <a:pt x="5517" y="4377"/>
                    </a:cubicBezTo>
                    <a:lnTo>
                      <a:pt x="5517" y="4077"/>
                    </a:lnTo>
                    <a:cubicBezTo>
                      <a:pt x="5517" y="4077"/>
                      <a:pt x="5517" y="4017"/>
                      <a:pt x="5517" y="3957"/>
                    </a:cubicBezTo>
                    <a:lnTo>
                      <a:pt x="5397" y="4017"/>
                    </a:lnTo>
                    <a:lnTo>
                      <a:pt x="4257" y="4617"/>
                    </a:lnTo>
                    <a:lnTo>
                      <a:pt x="3838" y="4857"/>
                    </a:lnTo>
                    <a:cubicBezTo>
                      <a:pt x="3718" y="4917"/>
                      <a:pt x="3598" y="4977"/>
                      <a:pt x="3478" y="5037"/>
                    </a:cubicBezTo>
                    <a:cubicBezTo>
                      <a:pt x="3118" y="5277"/>
                      <a:pt x="2639" y="5576"/>
                      <a:pt x="2219" y="5876"/>
                    </a:cubicBezTo>
                    <a:lnTo>
                      <a:pt x="1679" y="6236"/>
                    </a:lnTo>
                    <a:lnTo>
                      <a:pt x="1499" y="6356"/>
                    </a:lnTo>
                    <a:lnTo>
                      <a:pt x="1379" y="6476"/>
                    </a:lnTo>
                    <a:cubicBezTo>
                      <a:pt x="1379" y="6476"/>
                      <a:pt x="1353" y="6502"/>
                      <a:pt x="1335" y="6502"/>
                    </a:cubicBezTo>
                    <a:cubicBezTo>
                      <a:pt x="1326" y="6502"/>
                      <a:pt x="1320" y="6496"/>
                      <a:pt x="1320" y="6476"/>
                    </a:cubicBezTo>
                    <a:lnTo>
                      <a:pt x="1379" y="6236"/>
                    </a:lnTo>
                    <a:lnTo>
                      <a:pt x="1379" y="6116"/>
                    </a:lnTo>
                    <a:lnTo>
                      <a:pt x="1379" y="6056"/>
                    </a:lnTo>
                    <a:lnTo>
                      <a:pt x="1379" y="5876"/>
                    </a:lnTo>
                    <a:cubicBezTo>
                      <a:pt x="1379" y="5636"/>
                      <a:pt x="1439" y="5396"/>
                      <a:pt x="1439" y="5097"/>
                    </a:cubicBezTo>
                    <a:cubicBezTo>
                      <a:pt x="1499" y="4257"/>
                      <a:pt x="1439" y="3358"/>
                      <a:pt x="1320" y="2519"/>
                    </a:cubicBezTo>
                    <a:cubicBezTo>
                      <a:pt x="1260" y="1619"/>
                      <a:pt x="1080" y="780"/>
                      <a:pt x="84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" name="Google Shape;742;p57">
              <a:extLst>
                <a:ext uri="{FF2B5EF4-FFF2-40B4-BE49-F238E27FC236}">
                  <a16:creationId xmlns:a16="http://schemas.microsoft.com/office/drawing/2014/main" id="{CB7AB050-F621-4457-AFBC-43F05DC6DD1D}"/>
                </a:ext>
              </a:extLst>
            </p:cNvPr>
            <p:cNvGrpSpPr/>
            <p:nvPr/>
          </p:nvGrpSpPr>
          <p:grpSpPr>
            <a:xfrm>
              <a:off x="287316" y="164340"/>
              <a:ext cx="2425665" cy="2016910"/>
              <a:chOff x="3852100" y="957350"/>
              <a:chExt cx="2111725" cy="1755869"/>
            </a:xfrm>
          </p:grpSpPr>
          <p:sp>
            <p:nvSpPr>
              <p:cNvPr id="124" name="Google Shape;743;p57">
                <a:extLst>
                  <a:ext uri="{FF2B5EF4-FFF2-40B4-BE49-F238E27FC236}">
                    <a16:creationId xmlns:a16="http://schemas.microsoft.com/office/drawing/2014/main" id="{D257F031-E23F-42FB-BAA6-D281AF8100F8}"/>
                  </a:ext>
                </a:extLst>
              </p:cNvPr>
              <p:cNvSpPr/>
              <p:nvPr/>
            </p:nvSpPr>
            <p:spPr>
              <a:xfrm>
                <a:off x="4518747" y="2402646"/>
                <a:ext cx="781473" cy="310573"/>
              </a:xfrm>
              <a:custGeom>
                <a:avLst/>
                <a:gdLst/>
                <a:ahLst/>
                <a:cxnLst/>
                <a:rect l="l" t="t" r="r" b="b"/>
                <a:pathLst>
                  <a:path w="30592" h="9417" extrusionOk="0">
                    <a:moveTo>
                      <a:pt x="25842" y="5922"/>
                    </a:moveTo>
                    <a:cubicBezTo>
                      <a:pt x="24000" y="4039"/>
                      <a:pt x="23917" y="1"/>
                      <a:pt x="23917" y="1"/>
                    </a:cubicBezTo>
                    <a:lnTo>
                      <a:pt x="15610" y="1"/>
                    </a:lnTo>
                    <a:lnTo>
                      <a:pt x="14982" y="1"/>
                    </a:lnTo>
                    <a:lnTo>
                      <a:pt x="6676" y="1"/>
                    </a:lnTo>
                    <a:cubicBezTo>
                      <a:pt x="6676" y="1"/>
                      <a:pt x="6592" y="4039"/>
                      <a:pt x="4751" y="5922"/>
                    </a:cubicBezTo>
                    <a:cubicBezTo>
                      <a:pt x="2909" y="7805"/>
                      <a:pt x="1" y="9417"/>
                      <a:pt x="5023" y="9417"/>
                    </a:cubicBezTo>
                    <a:lnTo>
                      <a:pt x="14982" y="9417"/>
                    </a:lnTo>
                    <a:lnTo>
                      <a:pt x="15610" y="9417"/>
                    </a:lnTo>
                    <a:lnTo>
                      <a:pt x="25570" y="9417"/>
                    </a:lnTo>
                    <a:cubicBezTo>
                      <a:pt x="30591" y="9417"/>
                      <a:pt x="27704" y="7805"/>
                      <a:pt x="25842" y="59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44;p57">
                <a:extLst>
                  <a:ext uri="{FF2B5EF4-FFF2-40B4-BE49-F238E27FC236}">
                    <a16:creationId xmlns:a16="http://schemas.microsoft.com/office/drawing/2014/main" id="{4B87CA5B-B153-4AAE-9948-C3863F579174}"/>
                  </a:ext>
                </a:extLst>
              </p:cNvPr>
              <p:cNvSpPr/>
              <p:nvPr/>
            </p:nvSpPr>
            <p:spPr>
              <a:xfrm>
                <a:off x="3852100" y="2219575"/>
                <a:ext cx="2111725" cy="183100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7324" extrusionOk="0">
                    <a:moveTo>
                      <a:pt x="0" y="4855"/>
                    </a:moveTo>
                    <a:cubicBezTo>
                      <a:pt x="0" y="6236"/>
                      <a:pt x="1298" y="7324"/>
                      <a:pt x="2679" y="7324"/>
                    </a:cubicBezTo>
                    <a:lnTo>
                      <a:pt x="41659" y="7324"/>
                    </a:lnTo>
                    <a:lnTo>
                      <a:pt x="42998" y="7324"/>
                    </a:lnTo>
                    <a:lnTo>
                      <a:pt x="81979" y="7324"/>
                    </a:lnTo>
                    <a:cubicBezTo>
                      <a:pt x="83360" y="7324"/>
                      <a:pt x="84469" y="6236"/>
                      <a:pt x="84469" y="4855"/>
                    </a:cubicBezTo>
                    <a:lnTo>
                      <a:pt x="8446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274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45;p57">
                <a:extLst>
                  <a:ext uri="{FF2B5EF4-FFF2-40B4-BE49-F238E27FC236}">
                    <a16:creationId xmlns:a16="http://schemas.microsoft.com/office/drawing/2014/main" id="{03A529FA-6F28-4B5A-A4D5-2A14D89A183B}"/>
                  </a:ext>
                </a:extLst>
              </p:cNvPr>
              <p:cNvSpPr/>
              <p:nvPr/>
            </p:nvSpPr>
            <p:spPr>
              <a:xfrm>
                <a:off x="3852100" y="957350"/>
                <a:ext cx="2111725" cy="1262250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50490" extrusionOk="0">
                    <a:moveTo>
                      <a:pt x="80807" y="3140"/>
                    </a:moveTo>
                    <a:lnTo>
                      <a:pt x="80807" y="46828"/>
                    </a:lnTo>
                    <a:lnTo>
                      <a:pt x="3662" y="46828"/>
                    </a:lnTo>
                    <a:lnTo>
                      <a:pt x="3662" y="3140"/>
                    </a:lnTo>
                    <a:close/>
                    <a:moveTo>
                      <a:pt x="2679" y="1"/>
                    </a:moveTo>
                    <a:cubicBezTo>
                      <a:pt x="1298" y="1"/>
                      <a:pt x="0" y="984"/>
                      <a:pt x="0" y="2386"/>
                    </a:cubicBezTo>
                    <a:lnTo>
                      <a:pt x="0" y="50490"/>
                    </a:lnTo>
                    <a:lnTo>
                      <a:pt x="84469" y="50490"/>
                    </a:lnTo>
                    <a:lnTo>
                      <a:pt x="84469" y="2386"/>
                    </a:lnTo>
                    <a:cubicBezTo>
                      <a:pt x="84469" y="984"/>
                      <a:pt x="83360" y="1"/>
                      <a:pt x="81979" y="1"/>
                    </a:cubicBezTo>
                    <a:close/>
                  </a:path>
                </a:pathLst>
              </a:custGeom>
              <a:solidFill>
                <a:srgbClr val="5A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46;p57">
                <a:extLst>
                  <a:ext uri="{FF2B5EF4-FFF2-40B4-BE49-F238E27FC236}">
                    <a16:creationId xmlns:a16="http://schemas.microsoft.com/office/drawing/2014/main" id="{A4C9C16F-8CAB-43D4-80BD-E6508E845A91}"/>
                  </a:ext>
                </a:extLst>
              </p:cNvPr>
              <p:cNvSpPr/>
              <p:nvPr/>
            </p:nvSpPr>
            <p:spPr>
              <a:xfrm>
                <a:off x="3852100" y="2219575"/>
                <a:ext cx="2111725" cy="288156"/>
              </a:xfrm>
              <a:custGeom>
                <a:avLst/>
                <a:gdLst/>
                <a:ahLst/>
                <a:cxnLst/>
                <a:rect l="l" t="t" r="r" b="b"/>
                <a:pathLst>
                  <a:path w="84469" h="7324" extrusionOk="0">
                    <a:moveTo>
                      <a:pt x="0" y="4562"/>
                    </a:moveTo>
                    <a:cubicBezTo>
                      <a:pt x="0" y="5964"/>
                      <a:pt x="1298" y="7324"/>
                      <a:pt x="2679" y="7324"/>
                    </a:cubicBezTo>
                    <a:lnTo>
                      <a:pt x="41659" y="7324"/>
                    </a:lnTo>
                    <a:lnTo>
                      <a:pt x="42998" y="7324"/>
                    </a:lnTo>
                    <a:lnTo>
                      <a:pt x="81979" y="7324"/>
                    </a:lnTo>
                    <a:cubicBezTo>
                      <a:pt x="83360" y="7324"/>
                      <a:pt x="84469" y="5964"/>
                      <a:pt x="84469" y="4562"/>
                    </a:cubicBezTo>
                    <a:lnTo>
                      <a:pt x="8446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6" name="Google Shape;263;p36">
            <a:extLst>
              <a:ext uri="{FF2B5EF4-FFF2-40B4-BE49-F238E27FC236}">
                <a16:creationId xmlns:a16="http://schemas.microsoft.com/office/drawing/2014/main" id="{7DFF3EE0-D644-47CF-8052-7FE7CDD40CB1}"/>
              </a:ext>
            </a:extLst>
          </p:cNvPr>
          <p:cNvSpPr/>
          <p:nvPr/>
        </p:nvSpPr>
        <p:spPr>
          <a:xfrm>
            <a:off x="1285822" y="1841869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272;p36">
            <a:extLst>
              <a:ext uri="{FF2B5EF4-FFF2-40B4-BE49-F238E27FC236}">
                <a16:creationId xmlns:a16="http://schemas.microsoft.com/office/drawing/2014/main" id="{64312672-7BCF-43B7-ADA6-75BC2F5D9567}"/>
              </a:ext>
            </a:extLst>
          </p:cNvPr>
          <p:cNvSpPr/>
          <p:nvPr/>
        </p:nvSpPr>
        <p:spPr>
          <a:xfrm>
            <a:off x="1332846" y="1773436"/>
            <a:ext cx="401886" cy="298579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273;p36">
            <a:extLst>
              <a:ext uri="{FF2B5EF4-FFF2-40B4-BE49-F238E27FC236}">
                <a16:creationId xmlns:a16="http://schemas.microsoft.com/office/drawing/2014/main" id="{A939522F-B198-4A82-9785-019B4DA3B9F1}"/>
              </a:ext>
            </a:extLst>
          </p:cNvPr>
          <p:cNvSpPr txBox="1">
            <a:spLocks/>
          </p:cNvSpPr>
          <p:nvPr/>
        </p:nvSpPr>
        <p:spPr>
          <a:xfrm>
            <a:off x="1754287" y="1769789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Employee </a:t>
            </a:r>
            <a:r>
              <a:rPr lang="en-US" sz="2400">
                <a:latin typeface="Boogaloo" panose="020B0604020202020204" charset="0"/>
              </a:rPr>
              <a:t>page</a:t>
            </a:r>
            <a:endParaRPr lang="en-US">
              <a:latin typeface="Boogaloo" panose="020B0604020202020204" charset="0"/>
            </a:endParaRPr>
          </a:p>
        </p:txBody>
      </p:sp>
      <p:sp>
        <p:nvSpPr>
          <p:cNvPr id="354" name="Google Shape;263;p36">
            <a:extLst>
              <a:ext uri="{FF2B5EF4-FFF2-40B4-BE49-F238E27FC236}">
                <a16:creationId xmlns:a16="http://schemas.microsoft.com/office/drawing/2014/main" id="{AFA54121-2D1C-47A3-8891-4FD688F32724}"/>
              </a:ext>
            </a:extLst>
          </p:cNvPr>
          <p:cNvSpPr/>
          <p:nvPr/>
        </p:nvSpPr>
        <p:spPr>
          <a:xfrm>
            <a:off x="1285822" y="2425265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272;p36">
            <a:extLst>
              <a:ext uri="{FF2B5EF4-FFF2-40B4-BE49-F238E27FC236}">
                <a16:creationId xmlns:a16="http://schemas.microsoft.com/office/drawing/2014/main" id="{3F9577D0-8662-45E0-86BF-141EAB200AAA}"/>
              </a:ext>
            </a:extLst>
          </p:cNvPr>
          <p:cNvSpPr/>
          <p:nvPr/>
        </p:nvSpPr>
        <p:spPr>
          <a:xfrm>
            <a:off x="1332846" y="2356832"/>
            <a:ext cx="401886" cy="298579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273;p36">
            <a:extLst>
              <a:ext uri="{FF2B5EF4-FFF2-40B4-BE49-F238E27FC236}">
                <a16:creationId xmlns:a16="http://schemas.microsoft.com/office/drawing/2014/main" id="{E1783B2F-4C59-47F3-A8C8-73F60202F06E}"/>
              </a:ext>
            </a:extLst>
          </p:cNvPr>
          <p:cNvSpPr txBox="1">
            <a:spLocks/>
          </p:cNvSpPr>
          <p:nvPr/>
        </p:nvSpPr>
        <p:spPr>
          <a:xfrm>
            <a:off x="1754287" y="2353185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Salary </a:t>
            </a:r>
            <a:r>
              <a:rPr lang="en-US" sz="2400">
                <a:latin typeface="Boogaloo" panose="020B0604020202020204" charset="0"/>
              </a:rPr>
              <a:t>page</a:t>
            </a:r>
            <a:endParaRPr lang="en-US">
              <a:latin typeface="Boogaloo" panose="020B0604020202020204" charset="0"/>
            </a:endParaRPr>
          </a:p>
        </p:txBody>
      </p:sp>
      <p:sp>
        <p:nvSpPr>
          <p:cNvPr id="357" name="Google Shape;263;p36">
            <a:extLst>
              <a:ext uri="{FF2B5EF4-FFF2-40B4-BE49-F238E27FC236}">
                <a16:creationId xmlns:a16="http://schemas.microsoft.com/office/drawing/2014/main" id="{AEE1B6B8-3B29-4812-80BE-EB86047BE66B}"/>
              </a:ext>
            </a:extLst>
          </p:cNvPr>
          <p:cNvSpPr/>
          <p:nvPr/>
        </p:nvSpPr>
        <p:spPr>
          <a:xfrm>
            <a:off x="1285822" y="3017322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272;p36">
            <a:extLst>
              <a:ext uri="{FF2B5EF4-FFF2-40B4-BE49-F238E27FC236}">
                <a16:creationId xmlns:a16="http://schemas.microsoft.com/office/drawing/2014/main" id="{BE6A50B8-F2D7-4839-AD6C-28FCA6AE6E98}"/>
              </a:ext>
            </a:extLst>
          </p:cNvPr>
          <p:cNvSpPr/>
          <p:nvPr/>
        </p:nvSpPr>
        <p:spPr>
          <a:xfrm>
            <a:off x="1332846" y="2948889"/>
            <a:ext cx="401886" cy="298579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273;p36">
            <a:extLst>
              <a:ext uri="{FF2B5EF4-FFF2-40B4-BE49-F238E27FC236}">
                <a16:creationId xmlns:a16="http://schemas.microsoft.com/office/drawing/2014/main" id="{9B0D545B-AF06-463F-AE4D-9B9F8B52CF58}"/>
              </a:ext>
            </a:extLst>
          </p:cNvPr>
          <p:cNvSpPr txBox="1">
            <a:spLocks/>
          </p:cNvSpPr>
          <p:nvPr/>
        </p:nvSpPr>
        <p:spPr>
          <a:xfrm>
            <a:off x="1754287" y="2945242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Location </a:t>
            </a:r>
            <a:r>
              <a:rPr lang="en-US" sz="2400">
                <a:latin typeface="Boogaloo" panose="020B0604020202020204" charset="0"/>
              </a:rPr>
              <a:t>page</a:t>
            </a:r>
            <a:endParaRPr lang="en-US">
              <a:latin typeface="Boogaloo" panose="020B0604020202020204" charset="0"/>
            </a:endParaRPr>
          </a:p>
        </p:txBody>
      </p:sp>
      <p:sp>
        <p:nvSpPr>
          <p:cNvPr id="360" name="Google Shape;263;p36">
            <a:extLst>
              <a:ext uri="{FF2B5EF4-FFF2-40B4-BE49-F238E27FC236}">
                <a16:creationId xmlns:a16="http://schemas.microsoft.com/office/drawing/2014/main" id="{77D56654-84EB-42B9-A7B2-5A12DA2B7BF6}"/>
              </a:ext>
            </a:extLst>
          </p:cNvPr>
          <p:cNvSpPr/>
          <p:nvPr/>
        </p:nvSpPr>
        <p:spPr>
          <a:xfrm>
            <a:off x="1285822" y="3574155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272;p36">
            <a:extLst>
              <a:ext uri="{FF2B5EF4-FFF2-40B4-BE49-F238E27FC236}">
                <a16:creationId xmlns:a16="http://schemas.microsoft.com/office/drawing/2014/main" id="{F318ECFA-C1DB-4FF1-9B11-539EC1B2DCE6}"/>
              </a:ext>
            </a:extLst>
          </p:cNvPr>
          <p:cNvSpPr/>
          <p:nvPr/>
        </p:nvSpPr>
        <p:spPr>
          <a:xfrm>
            <a:off x="1332846" y="3505722"/>
            <a:ext cx="401886" cy="298579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273;p36">
            <a:extLst>
              <a:ext uri="{FF2B5EF4-FFF2-40B4-BE49-F238E27FC236}">
                <a16:creationId xmlns:a16="http://schemas.microsoft.com/office/drawing/2014/main" id="{AE845831-65DE-4472-801A-D4E92E81F8F1}"/>
              </a:ext>
            </a:extLst>
          </p:cNvPr>
          <p:cNvSpPr txBox="1">
            <a:spLocks/>
          </p:cNvSpPr>
          <p:nvPr/>
        </p:nvSpPr>
        <p:spPr>
          <a:xfrm>
            <a:off x="1754287" y="3502075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Setting </a:t>
            </a:r>
            <a:r>
              <a:rPr lang="en-US" sz="2400">
                <a:latin typeface="Boogaloo" panose="020B0604020202020204" charset="0"/>
              </a:rPr>
              <a:t>page</a:t>
            </a:r>
            <a:endParaRPr lang="en-US">
              <a:latin typeface="Boogaloo" panose="020B0604020202020204" charset="0"/>
            </a:endParaRPr>
          </a:p>
        </p:txBody>
      </p:sp>
      <p:sp>
        <p:nvSpPr>
          <p:cNvPr id="363" name="Google Shape;282;p36">
            <a:extLst>
              <a:ext uri="{FF2B5EF4-FFF2-40B4-BE49-F238E27FC236}">
                <a16:creationId xmlns:a16="http://schemas.microsoft.com/office/drawing/2014/main" id="{5834138A-4118-4EB9-876C-9C6731964BC7}"/>
              </a:ext>
            </a:extLst>
          </p:cNvPr>
          <p:cNvSpPr/>
          <p:nvPr/>
        </p:nvSpPr>
        <p:spPr>
          <a:xfrm rot="180688">
            <a:off x="6080921" y="4008244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282;p36">
            <a:extLst>
              <a:ext uri="{FF2B5EF4-FFF2-40B4-BE49-F238E27FC236}">
                <a16:creationId xmlns:a16="http://schemas.microsoft.com/office/drawing/2014/main" id="{1512F658-C152-48DD-9DF5-73BD3111916A}"/>
              </a:ext>
            </a:extLst>
          </p:cNvPr>
          <p:cNvSpPr/>
          <p:nvPr/>
        </p:nvSpPr>
        <p:spPr>
          <a:xfrm rot="180688">
            <a:off x="6039248" y="4525310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273;p36">
            <a:extLst>
              <a:ext uri="{FF2B5EF4-FFF2-40B4-BE49-F238E27FC236}">
                <a16:creationId xmlns:a16="http://schemas.microsoft.com/office/drawing/2014/main" id="{9DB1ED9D-CEF1-4A8F-9C8A-EFFB97D22770}"/>
              </a:ext>
            </a:extLst>
          </p:cNvPr>
          <p:cNvSpPr txBox="1">
            <a:spLocks/>
          </p:cNvSpPr>
          <p:nvPr/>
        </p:nvSpPr>
        <p:spPr>
          <a:xfrm rot="230473">
            <a:off x="6541728" y="3516321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latin typeface="Boogaloo"/>
                <a:ea typeface="Boogaloo"/>
                <a:cs typeface="Boogaloo"/>
                <a:sym typeface="Boogaloo"/>
              </a:rPr>
              <a:t>Shift </a:t>
            </a:r>
            <a:r>
              <a:rPr lang="en-US" sz="2400" dirty="0">
                <a:latin typeface="Boogaloo" panose="020B0604020202020204" charset="0"/>
              </a:rPr>
              <a:t>page</a:t>
            </a:r>
            <a:endParaRPr lang="en-US" dirty="0">
              <a:latin typeface="Boogaloo" panose="020B0604020202020204" charset="0"/>
            </a:endParaRPr>
          </a:p>
        </p:txBody>
      </p:sp>
      <p:sp>
        <p:nvSpPr>
          <p:cNvPr id="366" name="Google Shape;273;p36">
            <a:extLst>
              <a:ext uri="{FF2B5EF4-FFF2-40B4-BE49-F238E27FC236}">
                <a16:creationId xmlns:a16="http://schemas.microsoft.com/office/drawing/2014/main" id="{A881649D-27E3-44CF-BB59-8002B2A13EF7}"/>
              </a:ext>
            </a:extLst>
          </p:cNvPr>
          <p:cNvSpPr txBox="1">
            <a:spLocks/>
          </p:cNvSpPr>
          <p:nvPr/>
        </p:nvSpPr>
        <p:spPr>
          <a:xfrm rot="230473">
            <a:off x="6479549" y="4010256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Form </a:t>
            </a:r>
            <a:r>
              <a:rPr lang="en-US" sz="2400">
                <a:latin typeface="Boogaloo" panose="020B0604020202020204" charset="0"/>
              </a:rPr>
              <a:t>page</a:t>
            </a:r>
            <a:endParaRPr lang="en-US">
              <a:latin typeface="Boogaloo" panose="020B0604020202020204" charset="0"/>
            </a:endParaRPr>
          </a:p>
        </p:txBody>
      </p:sp>
      <p:sp>
        <p:nvSpPr>
          <p:cNvPr id="367" name="Google Shape;273;p36">
            <a:extLst>
              <a:ext uri="{FF2B5EF4-FFF2-40B4-BE49-F238E27FC236}">
                <a16:creationId xmlns:a16="http://schemas.microsoft.com/office/drawing/2014/main" id="{545700DF-6E76-48DA-8FE0-FA93F602E19B}"/>
              </a:ext>
            </a:extLst>
          </p:cNvPr>
          <p:cNvSpPr txBox="1">
            <a:spLocks/>
          </p:cNvSpPr>
          <p:nvPr/>
        </p:nvSpPr>
        <p:spPr>
          <a:xfrm rot="230473">
            <a:off x="6456434" y="4538022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Role </a:t>
            </a:r>
            <a:r>
              <a:rPr lang="en-US" sz="2400">
                <a:latin typeface="Boogaloo" panose="020B0604020202020204" charset="0"/>
              </a:rPr>
              <a:t>page</a:t>
            </a:r>
            <a:endParaRPr lang="en-US">
              <a:latin typeface="Boogaloo" panose="020B060402020202020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9BA967-CB56-4584-84F7-DAFB69A88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9682">
            <a:off x="5955314" y="2250394"/>
            <a:ext cx="3297193" cy="31872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6" name="Google Shape;266;p36"/>
          <p:cNvSpPr txBox="1">
            <a:spLocks noGrp="1"/>
          </p:cNvSpPr>
          <p:nvPr>
            <p:ph type="title" idx="4"/>
          </p:nvPr>
        </p:nvSpPr>
        <p:spPr>
          <a:xfrm rot="232492">
            <a:off x="7212073" y="2686175"/>
            <a:ext cx="1019797" cy="372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Boogaloo" panose="020B0604020202020204" charset="0"/>
                <a:ea typeface="Anonymous Pro"/>
                <a:cs typeface="Anonymous Pro"/>
                <a:sym typeface="Anonymous Pro"/>
              </a:rPr>
              <a:t>To do lists</a:t>
            </a:r>
            <a:endParaRPr sz="1600">
              <a:solidFill>
                <a:schemeClr val="dk2"/>
              </a:solidFill>
              <a:latin typeface="Boogaloo" panose="020B0604020202020204" charset="0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748243" y="2028529"/>
            <a:ext cx="361635" cy="268675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1109878" y="1981854"/>
            <a:ext cx="1873492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Boogaloo"/>
                <a:ea typeface="Boogaloo"/>
                <a:cs typeface="Boogaloo"/>
                <a:sym typeface="Boogaloo"/>
              </a:rPr>
              <a:t>Rich menu</a:t>
            </a:r>
          </a:p>
        </p:txBody>
      </p:sp>
      <p:sp>
        <p:nvSpPr>
          <p:cNvPr id="365" name="Google Shape;273;p36">
            <a:extLst>
              <a:ext uri="{FF2B5EF4-FFF2-40B4-BE49-F238E27FC236}">
                <a16:creationId xmlns:a16="http://schemas.microsoft.com/office/drawing/2014/main" id="{9DB1ED9D-CEF1-4A8F-9C8A-EFFB97D22770}"/>
              </a:ext>
            </a:extLst>
          </p:cNvPr>
          <p:cNvSpPr txBox="1">
            <a:spLocks/>
          </p:cNvSpPr>
          <p:nvPr/>
        </p:nvSpPr>
        <p:spPr>
          <a:xfrm rot="230473">
            <a:off x="6785226" y="3798068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>
                <a:latin typeface="Boogaloo"/>
                <a:ea typeface="Boogaloo"/>
                <a:cs typeface="Boogaloo"/>
                <a:sym typeface="Boogaloo"/>
              </a:rPr>
              <a:t>Role </a:t>
            </a:r>
            <a:r>
              <a:rPr lang="en-US" sz="2000">
                <a:latin typeface="Boogaloo" panose="020B0604020202020204" charset="0"/>
              </a:rPr>
              <a:t>page</a:t>
            </a:r>
          </a:p>
        </p:txBody>
      </p:sp>
      <p:sp>
        <p:nvSpPr>
          <p:cNvPr id="366" name="Google Shape;273;p36">
            <a:extLst>
              <a:ext uri="{FF2B5EF4-FFF2-40B4-BE49-F238E27FC236}">
                <a16:creationId xmlns:a16="http://schemas.microsoft.com/office/drawing/2014/main" id="{A881649D-27E3-44CF-BB59-8002B2A13EF7}"/>
              </a:ext>
            </a:extLst>
          </p:cNvPr>
          <p:cNvSpPr txBox="1">
            <a:spLocks/>
          </p:cNvSpPr>
          <p:nvPr/>
        </p:nvSpPr>
        <p:spPr>
          <a:xfrm rot="230473">
            <a:off x="6730938" y="4227852"/>
            <a:ext cx="233880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>
                <a:latin typeface="Boogaloo"/>
                <a:ea typeface="Boogaloo"/>
                <a:cs typeface="Boogaloo"/>
                <a:sym typeface="Boogaloo"/>
              </a:rPr>
              <a:t>Clock In / Out </a:t>
            </a:r>
            <a:r>
              <a:rPr lang="en-US" sz="2000">
                <a:latin typeface="Boogaloo" panose="020B0604020202020204" charset="0"/>
              </a:rPr>
              <a:t>page</a:t>
            </a:r>
          </a:p>
        </p:txBody>
      </p:sp>
      <p:sp>
        <p:nvSpPr>
          <p:cNvPr id="367" name="Google Shape;273;p36">
            <a:extLst>
              <a:ext uri="{FF2B5EF4-FFF2-40B4-BE49-F238E27FC236}">
                <a16:creationId xmlns:a16="http://schemas.microsoft.com/office/drawing/2014/main" id="{545700DF-6E76-48DA-8FE0-FA93F602E19B}"/>
              </a:ext>
            </a:extLst>
          </p:cNvPr>
          <p:cNvSpPr txBox="1">
            <a:spLocks/>
          </p:cNvSpPr>
          <p:nvPr/>
        </p:nvSpPr>
        <p:spPr>
          <a:xfrm rot="182421">
            <a:off x="6711558" y="4603928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>
                <a:latin typeface="Boogaloo"/>
                <a:ea typeface="Boogaloo"/>
                <a:cs typeface="Boogaloo"/>
                <a:sym typeface="Boogaloo"/>
              </a:rPr>
              <a:t>History </a:t>
            </a:r>
            <a:r>
              <a:rPr lang="en-US" sz="2000">
                <a:latin typeface="Boogaloo" panose="020B0604020202020204" charset="0"/>
              </a:rPr>
              <a:t>page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576123-115E-474C-BA45-36D95E168FF0}"/>
              </a:ext>
            </a:extLst>
          </p:cNvPr>
          <p:cNvGrpSpPr/>
          <p:nvPr/>
        </p:nvGrpSpPr>
        <p:grpSpPr>
          <a:xfrm>
            <a:off x="2848775" y="422765"/>
            <a:ext cx="1304143" cy="2678641"/>
            <a:chOff x="2848775" y="422765"/>
            <a:chExt cx="1304143" cy="2678641"/>
          </a:xfrm>
        </p:grpSpPr>
        <p:grpSp>
          <p:nvGrpSpPr>
            <p:cNvPr id="122" name="Google Shape;1699;p33">
              <a:extLst>
                <a:ext uri="{FF2B5EF4-FFF2-40B4-BE49-F238E27FC236}">
                  <a16:creationId xmlns:a16="http://schemas.microsoft.com/office/drawing/2014/main" id="{FD592A1A-FAAD-43E0-82DF-72FC1BE7059E}"/>
                </a:ext>
              </a:extLst>
            </p:cNvPr>
            <p:cNvGrpSpPr/>
            <p:nvPr/>
          </p:nvGrpSpPr>
          <p:grpSpPr>
            <a:xfrm rot="21442799" flipH="1">
              <a:off x="2958643" y="1676956"/>
              <a:ext cx="892905" cy="1363470"/>
              <a:chOff x="1982799" y="238550"/>
              <a:chExt cx="3509001" cy="5170125"/>
            </a:xfrm>
          </p:grpSpPr>
          <p:sp>
            <p:nvSpPr>
              <p:cNvPr id="128" name="Google Shape;1700;p33">
                <a:extLst>
                  <a:ext uri="{FF2B5EF4-FFF2-40B4-BE49-F238E27FC236}">
                    <a16:creationId xmlns:a16="http://schemas.microsoft.com/office/drawing/2014/main" id="{75D0557A-265B-43EE-86BA-3F674BF3BCF8}"/>
                  </a:ext>
                </a:extLst>
              </p:cNvPr>
              <p:cNvSpPr/>
              <p:nvPr/>
            </p:nvSpPr>
            <p:spPr>
              <a:xfrm>
                <a:off x="2054750" y="2643100"/>
                <a:ext cx="3437050" cy="2520475"/>
              </a:xfrm>
              <a:custGeom>
                <a:avLst/>
                <a:gdLst/>
                <a:ahLst/>
                <a:cxnLst/>
                <a:rect l="l" t="t" r="r" b="b"/>
                <a:pathLst>
                  <a:path w="137482" h="100819" extrusionOk="0">
                    <a:moveTo>
                      <a:pt x="83790" y="1"/>
                    </a:moveTo>
                    <a:cubicBezTo>
                      <a:pt x="36086" y="1"/>
                      <a:pt x="32377" y="44820"/>
                      <a:pt x="32377" y="44820"/>
                    </a:cubicBezTo>
                    <a:cubicBezTo>
                      <a:pt x="32377" y="44820"/>
                      <a:pt x="24574" y="36248"/>
                      <a:pt x="17277" y="36248"/>
                    </a:cubicBezTo>
                    <a:cubicBezTo>
                      <a:pt x="15461" y="36248"/>
                      <a:pt x="13677" y="36779"/>
                      <a:pt x="12052" y="38105"/>
                    </a:cubicBezTo>
                    <a:cubicBezTo>
                      <a:pt x="1" y="47938"/>
                      <a:pt x="22065" y="89188"/>
                      <a:pt x="22065" y="89188"/>
                    </a:cubicBezTo>
                    <a:cubicBezTo>
                      <a:pt x="22065" y="89188"/>
                      <a:pt x="10493" y="89488"/>
                      <a:pt x="14570" y="96743"/>
                    </a:cubicBezTo>
                    <a:cubicBezTo>
                      <a:pt x="16182" y="99630"/>
                      <a:pt x="35338" y="100818"/>
                      <a:pt x="57869" y="100818"/>
                    </a:cubicBezTo>
                    <a:cubicBezTo>
                      <a:pt x="91482" y="100818"/>
                      <a:pt x="132604" y="98174"/>
                      <a:pt x="134184" y="94584"/>
                    </a:cubicBezTo>
                    <a:cubicBezTo>
                      <a:pt x="137481" y="87210"/>
                      <a:pt x="126210" y="85591"/>
                      <a:pt x="126210" y="85591"/>
                    </a:cubicBezTo>
                    <a:cubicBezTo>
                      <a:pt x="135023" y="69223"/>
                      <a:pt x="136642" y="41163"/>
                      <a:pt x="125610" y="34867"/>
                    </a:cubicBezTo>
                    <a:cubicBezTo>
                      <a:pt x="124435" y="34205"/>
                      <a:pt x="123293" y="33922"/>
                      <a:pt x="122199" y="33922"/>
                    </a:cubicBezTo>
                    <a:cubicBezTo>
                      <a:pt x="115868" y="33922"/>
                      <a:pt x="111160" y="43381"/>
                      <a:pt x="111160" y="43381"/>
                    </a:cubicBezTo>
                    <a:cubicBezTo>
                      <a:pt x="109122" y="25094"/>
                      <a:pt x="93473" y="572"/>
                      <a:pt x="93473" y="572"/>
                    </a:cubicBezTo>
                    <a:cubicBezTo>
                      <a:pt x="90059" y="183"/>
                      <a:pt x="86835" y="1"/>
                      <a:pt x="837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701;p33">
                <a:extLst>
                  <a:ext uri="{FF2B5EF4-FFF2-40B4-BE49-F238E27FC236}">
                    <a16:creationId xmlns:a16="http://schemas.microsoft.com/office/drawing/2014/main" id="{38DF0AAD-D96D-4BD4-BCB9-7AF4737D35CD}"/>
                  </a:ext>
                </a:extLst>
              </p:cNvPr>
              <p:cNvSpPr/>
              <p:nvPr/>
            </p:nvSpPr>
            <p:spPr>
              <a:xfrm>
                <a:off x="2392000" y="4100325"/>
                <a:ext cx="3048825" cy="1063250"/>
              </a:xfrm>
              <a:custGeom>
                <a:avLst/>
                <a:gdLst/>
                <a:ahLst/>
                <a:cxnLst/>
                <a:rect l="l" t="t" r="r" b="b"/>
                <a:pathLst>
                  <a:path w="121953" h="42530" extrusionOk="0">
                    <a:moveTo>
                      <a:pt x="80911" y="0"/>
                    </a:moveTo>
                    <a:cubicBezTo>
                      <a:pt x="79378" y="0"/>
                      <a:pt x="78007" y="1458"/>
                      <a:pt x="76985" y="2480"/>
                    </a:cubicBezTo>
                    <a:cubicBezTo>
                      <a:pt x="73928" y="5478"/>
                      <a:pt x="71829" y="9255"/>
                      <a:pt x="68711" y="12193"/>
                    </a:cubicBezTo>
                    <a:cubicBezTo>
                      <a:pt x="66441" y="14413"/>
                      <a:pt x="63363" y="16846"/>
                      <a:pt x="60015" y="16846"/>
                    </a:cubicBezTo>
                    <a:cubicBezTo>
                      <a:pt x="59384" y="16846"/>
                      <a:pt x="58745" y="16759"/>
                      <a:pt x="58099" y="16570"/>
                    </a:cubicBezTo>
                    <a:cubicBezTo>
                      <a:pt x="56240" y="16090"/>
                      <a:pt x="53602" y="14111"/>
                      <a:pt x="53123" y="12193"/>
                    </a:cubicBezTo>
                    <a:lnTo>
                      <a:pt x="53123" y="12193"/>
                    </a:lnTo>
                    <a:cubicBezTo>
                      <a:pt x="52091" y="14371"/>
                      <a:pt x="54348" y="32998"/>
                      <a:pt x="49043" y="32998"/>
                    </a:cubicBezTo>
                    <a:cubicBezTo>
                      <a:pt x="48800" y="32998"/>
                      <a:pt x="48541" y="32959"/>
                      <a:pt x="48266" y="32878"/>
                    </a:cubicBezTo>
                    <a:cubicBezTo>
                      <a:pt x="42210" y="31079"/>
                      <a:pt x="44429" y="9914"/>
                      <a:pt x="44429" y="9914"/>
                    </a:cubicBezTo>
                    <a:lnTo>
                      <a:pt x="40891" y="7156"/>
                    </a:lnTo>
                    <a:lnTo>
                      <a:pt x="17988" y="29820"/>
                    </a:lnTo>
                    <a:cubicBezTo>
                      <a:pt x="17988" y="29820"/>
                      <a:pt x="20566" y="36176"/>
                      <a:pt x="12652" y="37255"/>
                    </a:cubicBezTo>
                    <a:cubicBezTo>
                      <a:pt x="11977" y="37340"/>
                      <a:pt x="11303" y="37379"/>
                      <a:pt x="10635" y="37379"/>
                    </a:cubicBezTo>
                    <a:cubicBezTo>
                      <a:pt x="6617" y="37379"/>
                      <a:pt x="2820" y="35962"/>
                      <a:pt x="301" y="34677"/>
                    </a:cubicBezTo>
                    <a:lnTo>
                      <a:pt x="301" y="34677"/>
                    </a:lnTo>
                    <a:cubicBezTo>
                      <a:pt x="1" y="35696"/>
                      <a:pt x="181" y="36955"/>
                      <a:pt x="1020" y="38454"/>
                    </a:cubicBezTo>
                    <a:cubicBezTo>
                      <a:pt x="2656" y="41341"/>
                      <a:pt x="21827" y="42529"/>
                      <a:pt x="44366" y="42529"/>
                    </a:cubicBezTo>
                    <a:cubicBezTo>
                      <a:pt x="77992" y="42529"/>
                      <a:pt x="119114" y="39885"/>
                      <a:pt x="120694" y="36295"/>
                    </a:cubicBezTo>
                    <a:cubicBezTo>
                      <a:pt x="121953" y="33477"/>
                      <a:pt x="121114" y="31499"/>
                      <a:pt x="119555" y="30120"/>
                    </a:cubicBezTo>
                    <a:cubicBezTo>
                      <a:pt x="119375" y="30899"/>
                      <a:pt x="119075" y="31739"/>
                      <a:pt x="118835" y="32638"/>
                    </a:cubicBezTo>
                    <a:cubicBezTo>
                      <a:pt x="117906" y="35531"/>
                      <a:pt x="108508" y="37042"/>
                      <a:pt x="99933" y="37042"/>
                    </a:cubicBezTo>
                    <a:cubicBezTo>
                      <a:pt x="94115" y="37042"/>
                      <a:pt x="88676" y="36346"/>
                      <a:pt x="86519" y="34916"/>
                    </a:cubicBezTo>
                    <a:cubicBezTo>
                      <a:pt x="83341" y="32818"/>
                      <a:pt x="83641" y="26043"/>
                      <a:pt x="83581" y="22745"/>
                    </a:cubicBezTo>
                    <a:cubicBezTo>
                      <a:pt x="83521" y="19448"/>
                      <a:pt x="83581" y="16150"/>
                      <a:pt x="83820" y="12852"/>
                    </a:cubicBezTo>
                    <a:cubicBezTo>
                      <a:pt x="83940" y="10094"/>
                      <a:pt x="84600" y="7096"/>
                      <a:pt x="84360" y="4338"/>
                    </a:cubicBezTo>
                    <a:cubicBezTo>
                      <a:pt x="84240" y="2719"/>
                      <a:pt x="83401" y="681"/>
                      <a:pt x="81722" y="141"/>
                    </a:cubicBezTo>
                    <a:cubicBezTo>
                      <a:pt x="81447" y="44"/>
                      <a:pt x="81177" y="0"/>
                      <a:pt x="80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702;p33">
                <a:extLst>
                  <a:ext uri="{FF2B5EF4-FFF2-40B4-BE49-F238E27FC236}">
                    <a16:creationId xmlns:a16="http://schemas.microsoft.com/office/drawing/2014/main" id="{45DA7CDF-8AC7-41EF-B2D3-7849F2C18767}"/>
                  </a:ext>
                </a:extLst>
              </p:cNvPr>
              <p:cNvSpPr/>
              <p:nvPr/>
            </p:nvSpPr>
            <p:spPr>
              <a:xfrm>
                <a:off x="3869950" y="2745825"/>
                <a:ext cx="1602350" cy="2117400"/>
              </a:xfrm>
              <a:custGeom>
                <a:avLst/>
                <a:gdLst/>
                <a:ahLst/>
                <a:cxnLst/>
                <a:rect l="l" t="t" r="r" b="b"/>
                <a:pathLst>
                  <a:path w="64094" h="84696" extrusionOk="0">
                    <a:moveTo>
                      <a:pt x="53664" y="81538"/>
                    </a:moveTo>
                    <a:cubicBezTo>
                      <a:pt x="53663" y="81539"/>
                      <a:pt x="53662" y="81541"/>
                      <a:pt x="53662" y="81542"/>
                    </a:cubicBezTo>
                    <a:lnTo>
                      <a:pt x="54021" y="81602"/>
                    </a:lnTo>
                    <a:cubicBezTo>
                      <a:pt x="53902" y="81579"/>
                      <a:pt x="53783" y="81558"/>
                      <a:pt x="53664" y="81538"/>
                    </a:cubicBezTo>
                    <a:close/>
                    <a:moveTo>
                      <a:pt x="23024" y="0"/>
                    </a:moveTo>
                    <a:cubicBezTo>
                      <a:pt x="20565" y="3058"/>
                      <a:pt x="16968" y="5097"/>
                      <a:pt x="13071" y="5636"/>
                    </a:cubicBezTo>
                    <a:cubicBezTo>
                      <a:pt x="2279" y="7495"/>
                      <a:pt x="8454" y="15649"/>
                      <a:pt x="4257" y="22964"/>
                    </a:cubicBezTo>
                    <a:cubicBezTo>
                      <a:pt x="2758" y="25602"/>
                      <a:pt x="480" y="27341"/>
                      <a:pt x="180" y="30458"/>
                    </a:cubicBezTo>
                    <a:cubicBezTo>
                      <a:pt x="0" y="31957"/>
                      <a:pt x="180" y="33396"/>
                      <a:pt x="720" y="34775"/>
                    </a:cubicBezTo>
                    <a:cubicBezTo>
                      <a:pt x="1319" y="36334"/>
                      <a:pt x="2099" y="37833"/>
                      <a:pt x="3058" y="39212"/>
                    </a:cubicBezTo>
                    <a:cubicBezTo>
                      <a:pt x="4437" y="41311"/>
                      <a:pt x="4377" y="43589"/>
                      <a:pt x="5336" y="45867"/>
                    </a:cubicBezTo>
                    <a:cubicBezTo>
                      <a:pt x="6356" y="48446"/>
                      <a:pt x="8394" y="50484"/>
                      <a:pt x="9533" y="53002"/>
                    </a:cubicBezTo>
                    <a:cubicBezTo>
                      <a:pt x="10751" y="55553"/>
                      <a:pt x="7821" y="75980"/>
                      <a:pt x="14614" y="75980"/>
                    </a:cubicBezTo>
                    <a:cubicBezTo>
                      <a:pt x="14847" y="75980"/>
                      <a:pt x="15092" y="75956"/>
                      <a:pt x="15349" y="75906"/>
                    </a:cubicBezTo>
                    <a:cubicBezTo>
                      <a:pt x="19726" y="75066"/>
                      <a:pt x="17987" y="65353"/>
                      <a:pt x="18227" y="62416"/>
                    </a:cubicBezTo>
                    <a:lnTo>
                      <a:pt x="18227" y="62416"/>
                    </a:lnTo>
                    <a:cubicBezTo>
                      <a:pt x="22364" y="65773"/>
                      <a:pt x="19246" y="72428"/>
                      <a:pt x="20446" y="76925"/>
                    </a:cubicBezTo>
                    <a:cubicBezTo>
                      <a:pt x="21345" y="80163"/>
                      <a:pt x="24643" y="83760"/>
                      <a:pt x="28000" y="84420"/>
                    </a:cubicBezTo>
                    <a:cubicBezTo>
                      <a:pt x="29033" y="84612"/>
                      <a:pt x="30064" y="84695"/>
                      <a:pt x="31092" y="84695"/>
                    </a:cubicBezTo>
                    <a:cubicBezTo>
                      <a:pt x="37659" y="84695"/>
                      <a:pt x="44155" y="81307"/>
                      <a:pt x="50790" y="81307"/>
                    </a:cubicBezTo>
                    <a:cubicBezTo>
                      <a:pt x="51745" y="81307"/>
                      <a:pt x="52703" y="81377"/>
                      <a:pt x="53664" y="81538"/>
                    </a:cubicBezTo>
                    <a:lnTo>
                      <a:pt x="53664" y="81538"/>
                    </a:lnTo>
                    <a:cubicBezTo>
                      <a:pt x="62475" y="65109"/>
                      <a:pt x="64093" y="37113"/>
                      <a:pt x="53062" y="30818"/>
                    </a:cubicBezTo>
                    <a:cubicBezTo>
                      <a:pt x="51874" y="30139"/>
                      <a:pt x="50719" y="29850"/>
                      <a:pt x="49613" y="29850"/>
                    </a:cubicBezTo>
                    <a:cubicBezTo>
                      <a:pt x="43302" y="29850"/>
                      <a:pt x="38612" y="39272"/>
                      <a:pt x="38612" y="39272"/>
                    </a:cubicBezTo>
                    <a:cubicBezTo>
                      <a:pt x="36994" y="25182"/>
                      <a:pt x="27401" y="7375"/>
                      <a:pt x="2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703;p33">
                <a:extLst>
                  <a:ext uri="{FF2B5EF4-FFF2-40B4-BE49-F238E27FC236}">
                    <a16:creationId xmlns:a16="http://schemas.microsoft.com/office/drawing/2014/main" id="{A0BC2F8C-D4C3-4E6F-B11E-FA2F557D49F1}"/>
                  </a:ext>
                </a:extLst>
              </p:cNvPr>
              <p:cNvSpPr/>
              <p:nvPr/>
            </p:nvSpPr>
            <p:spPr>
              <a:xfrm>
                <a:off x="3869950" y="3253950"/>
                <a:ext cx="1510925" cy="1609275"/>
              </a:xfrm>
              <a:custGeom>
                <a:avLst/>
                <a:gdLst/>
                <a:ahLst/>
                <a:cxnLst/>
                <a:rect l="l" t="t" r="r" b="b"/>
                <a:pathLst>
                  <a:path w="60437" h="64371" extrusionOk="0">
                    <a:moveTo>
                      <a:pt x="18527" y="1"/>
                    </a:moveTo>
                    <a:lnTo>
                      <a:pt x="18527" y="1"/>
                    </a:lnTo>
                    <a:cubicBezTo>
                      <a:pt x="18524" y="7"/>
                      <a:pt x="18521" y="13"/>
                      <a:pt x="18519" y="19"/>
                    </a:cubicBezTo>
                    <a:lnTo>
                      <a:pt x="18519" y="19"/>
                    </a:lnTo>
                    <a:cubicBezTo>
                      <a:pt x="18521" y="13"/>
                      <a:pt x="18524" y="7"/>
                      <a:pt x="18527" y="1"/>
                    </a:cubicBezTo>
                    <a:close/>
                    <a:moveTo>
                      <a:pt x="53603" y="61155"/>
                    </a:moveTo>
                    <a:lnTo>
                      <a:pt x="53603" y="61155"/>
                    </a:lnTo>
                    <a:cubicBezTo>
                      <a:pt x="53602" y="61156"/>
                      <a:pt x="53602" y="61156"/>
                      <a:pt x="53602" y="61157"/>
                    </a:cubicBezTo>
                    <a:lnTo>
                      <a:pt x="53961" y="61217"/>
                    </a:lnTo>
                    <a:cubicBezTo>
                      <a:pt x="53842" y="61195"/>
                      <a:pt x="53722" y="61174"/>
                      <a:pt x="53603" y="61155"/>
                    </a:cubicBezTo>
                    <a:close/>
                    <a:moveTo>
                      <a:pt x="18519" y="19"/>
                    </a:moveTo>
                    <a:lnTo>
                      <a:pt x="18519" y="19"/>
                    </a:lnTo>
                    <a:cubicBezTo>
                      <a:pt x="17984" y="1213"/>
                      <a:pt x="17627" y="2526"/>
                      <a:pt x="17568" y="3898"/>
                    </a:cubicBezTo>
                    <a:cubicBezTo>
                      <a:pt x="17088" y="8814"/>
                      <a:pt x="17028" y="13731"/>
                      <a:pt x="16788" y="18707"/>
                    </a:cubicBezTo>
                    <a:cubicBezTo>
                      <a:pt x="16728" y="20866"/>
                      <a:pt x="15589" y="22904"/>
                      <a:pt x="15649" y="25063"/>
                    </a:cubicBezTo>
                    <a:cubicBezTo>
                      <a:pt x="15769" y="27341"/>
                      <a:pt x="16368" y="29440"/>
                      <a:pt x="15889" y="31778"/>
                    </a:cubicBezTo>
                    <a:cubicBezTo>
                      <a:pt x="15769" y="32318"/>
                      <a:pt x="15349" y="34236"/>
                      <a:pt x="14630" y="34356"/>
                    </a:cubicBezTo>
                    <a:cubicBezTo>
                      <a:pt x="14576" y="34364"/>
                      <a:pt x="14526" y="34368"/>
                      <a:pt x="14478" y="34368"/>
                    </a:cubicBezTo>
                    <a:cubicBezTo>
                      <a:pt x="13446" y="34368"/>
                      <a:pt x="13610" y="32591"/>
                      <a:pt x="13610" y="32018"/>
                    </a:cubicBezTo>
                    <a:cubicBezTo>
                      <a:pt x="13610" y="29799"/>
                      <a:pt x="11752" y="28600"/>
                      <a:pt x="11212" y="26442"/>
                    </a:cubicBezTo>
                    <a:cubicBezTo>
                      <a:pt x="10553" y="23864"/>
                      <a:pt x="9054" y="21525"/>
                      <a:pt x="7015" y="19786"/>
                    </a:cubicBezTo>
                    <a:cubicBezTo>
                      <a:pt x="5516" y="18647"/>
                      <a:pt x="4077" y="17868"/>
                      <a:pt x="2938" y="16309"/>
                    </a:cubicBezTo>
                    <a:cubicBezTo>
                      <a:pt x="1979" y="14930"/>
                      <a:pt x="840" y="13731"/>
                      <a:pt x="240" y="12172"/>
                    </a:cubicBezTo>
                    <a:lnTo>
                      <a:pt x="240" y="12172"/>
                    </a:lnTo>
                    <a:cubicBezTo>
                      <a:pt x="0" y="12891"/>
                      <a:pt x="480" y="13731"/>
                      <a:pt x="720" y="14450"/>
                    </a:cubicBezTo>
                    <a:cubicBezTo>
                      <a:pt x="1319" y="16009"/>
                      <a:pt x="2159" y="17508"/>
                      <a:pt x="3058" y="18887"/>
                    </a:cubicBezTo>
                    <a:cubicBezTo>
                      <a:pt x="4437" y="20986"/>
                      <a:pt x="4437" y="23264"/>
                      <a:pt x="5336" y="25542"/>
                    </a:cubicBezTo>
                    <a:cubicBezTo>
                      <a:pt x="6356" y="28121"/>
                      <a:pt x="8394" y="30159"/>
                      <a:pt x="9593" y="32677"/>
                    </a:cubicBezTo>
                    <a:cubicBezTo>
                      <a:pt x="10753" y="35228"/>
                      <a:pt x="7821" y="55655"/>
                      <a:pt x="14614" y="55655"/>
                    </a:cubicBezTo>
                    <a:cubicBezTo>
                      <a:pt x="14847" y="55655"/>
                      <a:pt x="15092" y="55631"/>
                      <a:pt x="15349" y="55581"/>
                    </a:cubicBezTo>
                    <a:cubicBezTo>
                      <a:pt x="19726" y="54741"/>
                      <a:pt x="17987" y="45028"/>
                      <a:pt x="18227" y="42091"/>
                    </a:cubicBezTo>
                    <a:lnTo>
                      <a:pt x="18227" y="42091"/>
                    </a:lnTo>
                    <a:cubicBezTo>
                      <a:pt x="22424" y="45448"/>
                      <a:pt x="19246" y="52103"/>
                      <a:pt x="20505" y="56600"/>
                    </a:cubicBezTo>
                    <a:cubicBezTo>
                      <a:pt x="21345" y="59838"/>
                      <a:pt x="24702" y="63435"/>
                      <a:pt x="28000" y="64095"/>
                    </a:cubicBezTo>
                    <a:cubicBezTo>
                      <a:pt x="29025" y="64287"/>
                      <a:pt x="30049" y="64370"/>
                      <a:pt x="31072" y="64370"/>
                    </a:cubicBezTo>
                    <a:cubicBezTo>
                      <a:pt x="37638" y="64370"/>
                      <a:pt x="44163" y="60941"/>
                      <a:pt x="50833" y="60941"/>
                    </a:cubicBezTo>
                    <a:cubicBezTo>
                      <a:pt x="51754" y="60941"/>
                      <a:pt x="52676" y="61007"/>
                      <a:pt x="53603" y="61155"/>
                    </a:cubicBezTo>
                    <a:lnTo>
                      <a:pt x="53603" y="61155"/>
                    </a:lnTo>
                    <a:cubicBezTo>
                      <a:pt x="57199" y="54440"/>
                      <a:pt x="59597" y="45747"/>
                      <a:pt x="60437" y="37414"/>
                    </a:cubicBezTo>
                    <a:lnTo>
                      <a:pt x="60437" y="37414"/>
                    </a:lnTo>
                    <a:cubicBezTo>
                      <a:pt x="57694" y="43886"/>
                      <a:pt x="52694" y="51160"/>
                      <a:pt x="44473" y="51160"/>
                    </a:cubicBezTo>
                    <a:cubicBezTo>
                      <a:pt x="43707" y="51160"/>
                      <a:pt x="42913" y="51097"/>
                      <a:pt x="42090" y="50964"/>
                    </a:cubicBezTo>
                    <a:cubicBezTo>
                      <a:pt x="30039" y="49046"/>
                      <a:pt x="38373" y="25123"/>
                      <a:pt x="44009" y="11872"/>
                    </a:cubicBezTo>
                    <a:lnTo>
                      <a:pt x="44009" y="11872"/>
                    </a:lnTo>
                    <a:cubicBezTo>
                      <a:pt x="41790" y="13851"/>
                      <a:pt x="39931" y="16249"/>
                      <a:pt x="38552" y="18947"/>
                    </a:cubicBezTo>
                    <a:cubicBezTo>
                      <a:pt x="38193" y="15949"/>
                      <a:pt x="37593" y="13011"/>
                      <a:pt x="36754" y="10073"/>
                    </a:cubicBezTo>
                    <a:cubicBezTo>
                      <a:pt x="34895" y="15949"/>
                      <a:pt x="31538" y="24403"/>
                      <a:pt x="27221" y="25602"/>
                    </a:cubicBezTo>
                    <a:cubicBezTo>
                      <a:pt x="26947" y="25682"/>
                      <a:pt x="26683" y="25720"/>
                      <a:pt x="26429" y="25720"/>
                    </a:cubicBezTo>
                    <a:cubicBezTo>
                      <a:pt x="23076" y="25720"/>
                      <a:pt x="21478" y="19134"/>
                      <a:pt x="20865" y="16849"/>
                    </a:cubicBezTo>
                    <a:cubicBezTo>
                      <a:pt x="20206" y="14210"/>
                      <a:pt x="19666" y="11512"/>
                      <a:pt x="19246" y="8814"/>
                    </a:cubicBezTo>
                    <a:cubicBezTo>
                      <a:pt x="19067" y="7615"/>
                      <a:pt x="19007" y="6356"/>
                      <a:pt x="19067" y="5157"/>
                    </a:cubicBezTo>
                    <a:cubicBezTo>
                      <a:pt x="19067" y="3966"/>
                      <a:pt x="18120" y="941"/>
                      <a:pt x="18519" y="19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704;p33">
                <a:extLst>
                  <a:ext uri="{FF2B5EF4-FFF2-40B4-BE49-F238E27FC236}">
                    <a16:creationId xmlns:a16="http://schemas.microsoft.com/office/drawing/2014/main" id="{1385DEF3-20F7-4222-B957-CA7419623C50}"/>
                  </a:ext>
                </a:extLst>
              </p:cNvPr>
              <p:cNvSpPr/>
              <p:nvPr/>
            </p:nvSpPr>
            <p:spPr>
              <a:xfrm>
                <a:off x="2080186" y="3541494"/>
                <a:ext cx="1277253" cy="1397068"/>
              </a:xfrm>
              <a:custGeom>
                <a:avLst/>
                <a:gdLst/>
                <a:ahLst/>
                <a:cxnLst/>
                <a:rect l="l" t="t" r="r" b="b"/>
                <a:pathLst>
                  <a:path w="51085" h="55566" extrusionOk="0">
                    <a:moveTo>
                      <a:pt x="16239" y="1"/>
                    </a:moveTo>
                    <a:cubicBezTo>
                      <a:pt x="14430" y="1"/>
                      <a:pt x="12652" y="530"/>
                      <a:pt x="11033" y="1852"/>
                    </a:cubicBezTo>
                    <a:cubicBezTo>
                      <a:pt x="1" y="10905"/>
                      <a:pt x="17508" y="46160"/>
                      <a:pt x="20566" y="52096"/>
                    </a:cubicBezTo>
                    <a:cubicBezTo>
                      <a:pt x="20840" y="52104"/>
                      <a:pt x="21115" y="52108"/>
                      <a:pt x="21390" y="52108"/>
                    </a:cubicBezTo>
                    <a:cubicBezTo>
                      <a:pt x="23039" y="52108"/>
                      <a:pt x="24669" y="51976"/>
                      <a:pt x="25902" y="51976"/>
                    </a:cubicBezTo>
                    <a:cubicBezTo>
                      <a:pt x="30219" y="51976"/>
                      <a:pt x="33876" y="53355"/>
                      <a:pt x="38073" y="53895"/>
                    </a:cubicBezTo>
                    <a:cubicBezTo>
                      <a:pt x="40072" y="54219"/>
                      <a:pt x="40903" y="55565"/>
                      <a:pt x="42715" y="55565"/>
                    </a:cubicBezTo>
                    <a:cubicBezTo>
                      <a:pt x="42914" y="55565"/>
                      <a:pt x="43124" y="55549"/>
                      <a:pt x="43350" y="55513"/>
                    </a:cubicBezTo>
                    <a:cubicBezTo>
                      <a:pt x="44789" y="55334"/>
                      <a:pt x="47247" y="54194"/>
                      <a:pt x="48086" y="52935"/>
                    </a:cubicBezTo>
                    <a:cubicBezTo>
                      <a:pt x="51084" y="48439"/>
                      <a:pt x="47247" y="42743"/>
                      <a:pt x="45868" y="38666"/>
                    </a:cubicBezTo>
                    <a:cubicBezTo>
                      <a:pt x="45088" y="36267"/>
                      <a:pt x="45928" y="34528"/>
                      <a:pt x="45868" y="32190"/>
                    </a:cubicBezTo>
                    <a:cubicBezTo>
                      <a:pt x="45808" y="29612"/>
                      <a:pt x="44069" y="26134"/>
                      <a:pt x="43110" y="23676"/>
                    </a:cubicBezTo>
                    <a:cubicBezTo>
                      <a:pt x="41251" y="18760"/>
                      <a:pt x="37654" y="13843"/>
                      <a:pt x="34476" y="9646"/>
                    </a:cubicBezTo>
                    <a:cubicBezTo>
                      <a:pt x="33637" y="8507"/>
                      <a:pt x="32677" y="7188"/>
                      <a:pt x="31718" y="5929"/>
                    </a:cubicBezTo>
                    <a:cubicBezTo>
                      <a:pt x="31418" y="7608"/>
                      <a:pt x="31358" y="8627"/>
                      <a:pt x="31358" y="8627"/>
                    </a:cubicBezTo>
                    <a:cubicBezTo>
                      <a:pt x="31358" y="8627"/>
                      <a:pt x="23541" y="1"/>
                      <a:pt x="16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705;p33">
                <a:extLst>
                  <a:ext uri="{FF2B5EF4-FFF2-40B4-BE49-F238E27FC236}">
                    <a16:creationId xmlns:a16="http://schemas.microsoft.com/office/drawing/2014/main" id="{3D309934-73BD-48E3-9894-CA3964D6CC56}"/>
                  </a:ext>
                </a:extLst>
              </p:cNvPr>
              <p:cNvSpPr/>
              <p:nvPr/>
            </p:nvSpPr>
            <p:spPr>
              <a:xfrm>
                <a:off x="2423502" y="3644455"/>
                <a:ext cx="933850" cy="1319692"/>
              </a:xfrm>
              <a:custGeom>
                <a:avLst/>
                <a:gdLst/>
                <a:ahLst/>
                <a:cxnLst/>
                <a:rect l="l" t="t" r="r" b="b"/>
                <a:pathLst>
                  <a:path w="37354" h="51616" extrusionOk="0">
                    <a:moveTo>
                      <a:pt x="12291" y="0"/>
                    </a:moveTo>
                    <a:cubicBezTo>
                      <a:pt x="13790" y="8814"/>
                      <a:pt x="17747" y="35975"/>
                      <a:pt x="10253" y="38673"/>
                    </a:cubicBezTo>
                    <a:cubicBezTo>
                      <a:pt x="9700" y="38876"/>
                      <a:pt x="9142" y="38972"/>
                      <a:pt x="8580" y="38972"/>
                    </a:cubicBezTo>
                    <a:cubicBezTo>
                      <a:pt x="5665" y="38972"/>
                      <a:pt x="2664" y="36405"/>
                      <a:pt x="0" y="33037"/>
                    </a:cubicBezTo>
                    <a:lnTo>
                      <a:pt x="0" y="33037"/>
                    </a:lnTo>
                    <a:cubicBezTo>
                      <a:pt x="2818" y="40172"/>
                      <a:pt x="5756" y="46047"/>
                      <a:pt x="6835" y="48146"/>
                    </a:cubicBezTo>
                    <a:cubicBezTo>
                      <a:pt x="7315" y="48176"/>
                      <a:pt x="7798" y="48187"/>
                      <a:pt x="8276" y="48187"/>
                    </a:cubicBezTo>
                    <a:cubicBezTo>
                      <a:pt x="9709" y="48187"/>
                      <a:pt x="11092" y="48086"/>
                      <a:pt x="12171" y="48086"/>
                    </a:cubicBezTo>
                    <a:cubicBezTo>
                      <a:pt x="16488" y="48086"/>
                      <a:pt x="20145" y="49405"/>
                      <a:pt x="24342" y="50005"/>
                    </a:cubicBezTo>
                    <a:cubicBezTo>
                      <a:pt x="26341" y="50275"/>
                      <a:pt x="27172" y="51615"/>
                      <a:pt x="28983" y="51615"/>
                    </a:cubicBezTo>
                    <a:cubicBezTo>
                      <a:pt x="29182" y="51615"/>
                      <a:pt x="29393" y="51599"/>
                      <a:pt x="29619" y="51563"/>
                    </a:cubicBezTo>
                    <a:cubicBezTo>
                      <a:pt x="31058" y="51384"/>
                      <a:pt x="33516" y="50184"/>
                      <a:pt x="34355" y="48985"/>
                    </a:cubicBezTo>
                    <a:cubicBezTo>
                      <a:pt x="37353" y="44489"/>
                      <a:pt x="33516" y="38793"/>
                      <a:pt x="32137" y="34716"/>
                    </a:cubicBezTo>
                    <a:cubicBezTo>
                      <a:pt x="31357" y="32317"/>
                      <a:pt x="32197" y="30578"/>
                      <a:pt x="32137" y="28240"/>
                    </a:cubicBezTo>
                    <a:cubicBezTo>
                      <a:pt x="32077" y="25662"/>
                      <a:pt x="30278" y="22184"/>
                      <a:pt x="29379" y="19726"/>
                    </a:cubicBezTo>
                    <a:cubicBezTo>
                      <a:pt x="28479" y="17508"/>
                      <a:pt x="27400" y="15409"/>
                      <a:pt x="26081" y="13371"/>
                    </a:cubicBezTo>
                    <a:cubicBezTo>
                      <a:pt x="25602" y="16309"/>
                      <a:pt x="24822" y="19906"/>
                      <a:pt x="23563" y="21105"/>
                    </a:cubicBezTo>
                    <a:cubicBezTo>
                      <a:pt x="21524" y="23204"/>
                      <a:pt x="24762" y="32377"/>
                      <a:pt x="21884" y="33936"/>
                    </a:cubicBezTo>
                    <a:cubicBezTo>
                      <a:pt x="21830" y="33964"/>
                      <a:pt x="21778" y="33977"/>
                      <a:pt x="21726" y="33977"/>
                    </a:cubicBezTo>
                    <a:cubicBezTo>
                      <a:pt x="19758" y="33977"/>
                      <a:pt x="19242" y="14344"/>
                      <a:pt x="19066" y="3478"/>
                    </a:cubicBezTo>
                    <a:cubicBezTo>
                      <a:pt x="18707" y="2998"/>
                      <a:pt x="18287" y="2519"/>
                      <a:pt x="17987" y="1979"/>
                    </a:cubicBezTo>
                    <a:cubicBezTo>
                      <a:pt x="17687" y="3658"/>
                      <a:pt x="17567" y="4677"/>
                      <a:pt x="17567" y="4677"/>
                    </a:cubicBezTo>
                    <a:cubicBezTo>
                      <a:pt x="15949" y="2938"/>
                      <a:pt x="14210" y="1379"/>
                      <a:pt x="12291" y="0"/>
                    </a:cubicBez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706;p33">
                <a:extLst>
                  <a:ext uri="{FF2B5EF4-FFF2-40B4-BE49-F238E27FC236}">
                    <a16:creationId xmlns:a16="http://schemas.microsoft.com/office/drawing/2014/main" id="{41A4F316-2146-4302-8E4E-72D8D09FDB2B}"/>
                  </a:ext>
                </a:extLst>
              </p:cNvPr>
              <p:cNvSpPr/>
              <p:nvPr/>
            </p:nvSpPr>
            <p:spPr>
              <a:xfrm>
                <a:off x="4883225" y="4916275"/>
                <a:ext cx="290800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11632" h="5936" extrusionOk="0">
                    <a:moveTo>
                      <a:pt x="3537" y="0"/>
                    </a:moveTo>
                    <a:cubicBezTo>
                      <a:pt x="2698" y="0"/>
                      <a:pt x="1859" y="60"/>
                      <a:pt x="1079" y="240"/>
                    </a:cubicBezTo>
                    <a:cubicBezTo>
                      <a:pt x="420" y="360"/>
                      <a:pt x="0" y="540"/>
                      <a:pt x="0" y="660"/>
                    </a:cubicBezTo>
                    <a:cubicBezTo>
                      <a:pt x="60" y="780"/>
                      <a:pt x="480" y="780"/>
                      <a:pt x="1139" y="780"/>
                    </a:cubicBezTo>
                    <a:cubicBezTo>
                      <a:pt x="1859" y="780"/>
                      <a:pt x="2638" y="839"/>
                      <a:pt x="3358" y="1019"/>
                    </a:cubicBezTo>
                    <a:cubicBezTo>
                      <a:pt x="4137" y="1139"/>
                      <a:pt x="4857" y="1319"/>
                      <a:pt x="5576" y="1619"/>
                    </a:cubicBezTo>
                    <a:cubicBezTo>
                      <a:pt x="6116" y="1799"/>
                      <a:pt x="6475" y="1979"/>
                      <a:pt x="6475" y="1979"/>
                    </a:cubicBezTo>
                    <a:cubicBezTo>
                      <a:pt x="6475" y="1979"/>
                      <a:pt x="6895" y="2099"/>
                      <a:pt x="7435" y="2338"/>
                    </a:cubicBezTo>
                    <a:cubicBezTo>
                      <a:pt x="8094" y="2638"/>
                      <a:pt x="8754" y="2998"/>
                      <a:pt x="9353" y="3478"/>
                    </a:cubicBezTo>
                    <a:cubicBezTo>
                      <a:pt x="9953" y="3897"/>
                      <a:pt x="10492" y="4437"/>
                      <a:pt x="10912" y="5096"/>
                    </a:cubicBezTo>
                    <a:cubicBezTo>
                      <a:pt x="11272" y="5576"/>
                      <a:pt x="11452" y="5936"/>
                      <a:pt x="11572" y="5936"/>
                    </a:cubicBezTo>
                    <a:cubicBezTo>
                      <a:pt x="11632" y="5876"/>
                      <a:pt x="11632" y="5516"/>
                      <a:pt x="11452" y="4797"/>
                    </a:cubicBezTo>
                    <a:cubicBezTo>
                      <a:pt x="11092" y="4017"/>
                      <a:pt x="10672" y="3298"/>
                      <a:pt x="10073" y="2698"/>
                    </a:cubicBezTo>
                    <a:cubicBezTo>
                      <a:pt x="9473" y="2099"/>
                      <a:pt x="8814" y="1619"/>
                      <a:pt x="8094" y="1199"/>
                    </a:cubicBezTo>
                    <a:cubicBezTo>
                      <a:pt x="7495" y="839"/>
                      <a:pt x="7075" y="660"/>
                      <a:pt x="7075" y="660"/>
                    </a:cubicBezTo>
                    <a:cubicBezTo>
                      <a:pt x="7075" y="660"/>
                      <a:pt x="6595" y="540"/>
                      <a:pt x="5936" y="360"/>
                    </a:cubicBezTo>
                    <a:cubicBezTo>
                      <a:pt x="5156" y="180"/>
                      <a:pt x="4317" y="60"/>
                      <a:pt x="353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707;p33">
                <a:extLst>
                  <a:ext uri="{FF2B5EF4-FFF2-40B4-BE49-F238E27FC236}">
                    <a16:creationId xmlns:a16="http://schemas.microsoft.com/office/drawing/2014/main" id="{C68617E1-9D07-4B70-990A-F28C9B57E6A5}"/>
                  </a:ext>
                </a:extLst>
              </p:cNvPr>
              <p:cNvSpPr/>
              <p:nvPr/>
            </p:nvSpPr>
            <p:spPr>
              <a:xfrm>
                <a:off x="5104289" y="4822729"/>
                <a:ext cx="23985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8418" extrusionOk="0">
                    <a:moveTo>
                      <a:pt x="1835" y="1"/>
                    </a:moveTo>
                    <a:cubicBezTo>
                      <a:pt x="776" y="1"/>
                      <a:pt x="0" y="145"/>
                      <a:pt x="0" y="263"/>
                    </a:cubicBezTo>
                    <a:cubicBezTo>
                      <a:pt x="0" y="503"/>
                      <a:pt x="1799" y="623"/>
                      <a:pt x="3418" y="1102"/>
                    </a:cubicBezTo>
                    <a:cubicBezTo>
                      <a:pt x="4137" y="1342"/>
                      <a:pt x="4857" y="1642"/>
                      <a:pt x="5516" y="2062"/>
                    </a:cubicBezTo>
                    <a:cubicBezTo>
                      <a:pt x="5696" y="2182"/>
                      <a:pt x="5936" y="2301"/>
                      <a:pt x="6116" y="2481"/>
                    </a:cubicBezTo>
                    <a:lnTo>
                      <a:pt x="6356" y="2601"/>
                    </a:lnTo>
                    <a:lnTo>
                      <a:pt x="6536" y="2781"/>
                    </a:lnTo>
                    <a:cubicBezTo>
                      <a:pt x="6715" y="2901"/>
                      <a:pt x="6895" y="3081"/>
                      <a:pt x="7075" y="3261"/>
                    </a:cubicBezTo>
                    <a:cubicBezTo>
                      <a:pt x="7615" y="3740"/>
                      <a:pt x="8035" y="4400"/>
                      <a:pt x="8334" y="5059"/>
                    </a:cubicBezTo>
                    <a:cubicBezTo>
                      <a:pt x="8634" y="5779"/>
                      <a:pt x="8874" y="6558"/>
                      <a:pt x="8994" y="7278"/>
                    </a:cubicBezTo>
                    <a:cubicBezTo>
                      <a:pt x="9114" y="7937"/>
                      <a:pt x="9174" y="8417"/>
                      <a:pt x="9294" y="8417"/>
                    </a:cubicBezTo>
                    <a:cubicBezTo>
                      <a:pt x="9414" y="8417"/>
                      <a:pt x="9474" y="7937"/>
                      <a:pt x="9533" y="7278"/>
                    </a:cubicBezTo>
                    <a:cubicBezTo>
                      <a:pt x="9593" y="6379"/>
                      <a:pt x="9474" y="5539"/>
                      <a:pt x="9234" y="4700"/>
                    </a:cubicBezTo>
                    <a:cubicBezTo>
                      <a:pt x="8994" y="3860"/>
                      <a:pt x="8634" y="3081"/>
                      <a:pt x="8035" y="2361"/>
                    </a:cubicBezTo>
                    <a:cubicBezTo>
                      <a:pt x="7855" y="2122"/>
                      <a:pt x="7615" y="1942"/>
                      <a:pt x="7435" y="1762"/>
                    </a:cubicBezTo>
                    <a:lnTo>
                      <a:pt x="7195" y="1522"/>
                    </a:lnTo>
                    <a:lnTo>
                      <a:pt x="6895" y="1342"/>
                    </a:lnTo>
                    <a:cubicBezTo>
                      <a:pt x="6656" y="1162"/>
                      <a:pt x="6416" y="1042"/>
                      <a:pt x="6116" y="922"/>
                    </a:cubicBezTo>
                    <a:cubicBezTo>
                      <a:pt x="5336" y="563"/>
                      <a:pt x="4497" y="263"/>
                      <a:pt x="3658" y="143"/>
                    </a:cubicBezTo>
                    <a:cubicBezTo>
                      <a:pt x="3020" y="40"/>
                      <a:pt x="2389" y="1"/>
                      <a:pt x="183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708;p33">
                <a:extLst>
                  <a:ext uri="{FF2B5EF4-FFF2-40B4-BE49-F238E27FC236}">
                    <a16:creationId xmlns:a16="http://schemas.microsoft.com/office/drawing/2014/main" id="{F7E2891E-CD6B-419D-AFF2-FB24433A5333}"/>
                  </a:ext>
                </a:extLst>
              </p:cNvPr>
              <p:cNvSpPr/>
              <p:nvPr/>
            </p:nvSpPr>
            <p:spPr>
              <a:xfrm>
                <a:off x="5167225" y="4780643"/>
                <a:ext cx="250325" cy="209075"/>
              </a:xfrm>
              <a:custGeom>
                <a:avLst/>
                <a:gdLst/>
                <a:ahLst/>
                <a:cxnLst/>
                <a:rect l="l" t="t" r="r" b="b"/>
                <a:pathLst>
                  <a:path w="10013" h="8363" extrusionOk="0">
                    <a:moveTo>
                      <a:pt x="1508" y="1"/>
                    </a:moveTo>
                    <a:cubicBezTo>
                      <a:pt x="649" y="1"/>
                      <a:pt x="35" y="105"/>
                      <a:pt x="0" y="209"/>
                    </a:cubicBezTo>
                    <a:cubicBezTo>
                      <a:pt x="0" y="388"/>
                      <a:pt x="1799" y="628"/>
                      <a:pt x="3418" y="1168"/>
                    </a:cubicBezTo>
                    <a:cubicBezTo>
                      <a:pt x="4137" y="1408"/>
                      <a:pt x="4857" y="1708"/>
                      <a:pt x="5516" y="2127"/>
                    </a:cubicBezTo>
                    <a:cubicBezTo>
                      <a:pt x="5696" y="2247"/>
                      <a:pt x="5876" y="2367"/>
                      <a:pt x="6116" y="2547"/>
                    </a:cubicBezTo>
                    <a:lnTo>
                      <a:pt x="6296" y="2727"/>
                    </a:lnTo>
                    <a:lnTo>
                      <a:pt x="6535" y="2907"/>
                    </a:lnTo>
                    <a:cubicBezTo>
                      <a:pt x="6715" y="3027"/>
                      <a:pt x="6895" y="3206"/>
                      <a:pt x="7075" y="3326"/>
                    </a:cubicBezTo>
                    <a:cubicBezTo>
                      <a:pt x="7615" y="3866"/>
                      <a:pt x="8094" y="4466"/>
                      <a:pt x="8394" y="5125"/>
                    </a:cubicBezTo>
                    <a:cubicBezTo>
                      <a:pt x="8754" y="5845"/>
                      <a:pt x="9054" y="6564"/>
                      <a:pt x="9293" y="7284"/>
                    </a:cubicBezTo>
                    <a:cubicBezTo>
                      <a:pt x="9413" y="7943"/>
                      <a:pt x="9593" y="8363"/>
                      <a:pt x="9653" y="8363"/>
                    </a:cubicBezTo>
                    <a:cubicBezTo>
                      <a:pt x="9833" y="8363"/>
                      <a:pt x="10013" y="6564"/>
                      <a:pt x="9353" y="4765"/>
                    </a:cubicBezTo>
                    <a:cubicBezTo>
                      <a:pt x="9054" y="3926"/>
                      <a:pt x="8574" y="3146"/>
                      <a:pt x="8034" y="2487"/>
                    </a:cubicBezTo>
                    <a:cubicBezTo>
                      <a:pt x="7854" y="2247"/>
                      <a:pt x="7615" y="2067"/>
                      <a:pt x="7435" y="1887"/>
                    </a:cubicBezTo>
                    <a:lnTo>
                      <a:pt x="7195" y="1648"/>
                    </a:lnTo>
                    <a:lnTo>
                      <a:pt x="6895" y="1468"/>
                    </a:lnTo>
                    <a:cubicBezTo>
                      <a:pt x="6655" y="1288"/>
                      <a:pt x="6415" y="1168"/>
                      <a:pt x="6116" y="1048"/>
                    </a:cubicBezTo>
                    <a:cubicBezTo>
                      <a:pt x="5336" y="628"/>
                      <a:pt x="4497" y="388"/>
                      <a:pt x="3657" y="209"/>
                    </a:cubicBezTo>
                    <a:cubicBezTo>
                      <a:pt x="2897" y="57"/>
                      <a:pt x="2137" y="1"/>
                      <a:pt x="150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709;p33">
                <a:extLst>
                  <a:ext uri="{FF2B5EF4-FFF2-40B4-BE49-F238E27FC236}">
                    <a16:creationId xmlns:a16="http://schemas.microsoft.com/office/drawing/2014/main" id="{5317BBD9-2152-4394-81B5-84FC161338A8}"/>
                  </a:ext>
                </a:extLst>
              </p:cNvPr>
              <p:cNvSpPr/>
              <p:nvPr/>
            </p:nvSpPr>
            <p:spPr>
              <a:xfrm>
                <a:off x="4791775" y="4774025"/>
                <a:ext cx="440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7628" h="3204" extrusionOk="0">
                    <a:moveTo>
                      <a:pt x="10937" y="1"/>
                    </a:moveTo>
                    <a:cubicBezTo>
                      <a:pt x="9587" y="1"/>
                      <a:pt x="8574" y="54"/>
                      <a:pt x="8574" y="54"/>
                    </a:cubicBezTo>
                    <a:cubicBezTo>
                      <a:pt x="8574" y="54"/>
                      <a:pt x="7975" y="114"/>
                      <a:pt x="7136" y="294"/>
                    </a:cubicBezTo>
                    <a:cubicBezTo>
                      <a:pt x="6116" y="474"/>
                      <a:pt x="5097" y="714"/>
                      <a:pt x="4078" y="1013"/>
                    </a:cubicBezTo>
                    <a:cubicBezTo>
                      <a:pt x="3058" y="1313"/>
                      <a:pt x="2099" y="1733"/>
                      <a:pt x="1200" y="2273"/>
                    </a:cubicBezTo>
                    <a:cubicBezTo>
                      <a:pt x="420" y="2752"/>
                      <a:pt x="1" y="3112"/>
                      <a:pt x="61" y="3172"/>
                    </a:cubicBezTo>
                    <a:cubicBezTo>
                      <a:pt x="71" y="3193"/>
                      <a:pt x="98" y="3203"/>
                      <a:pt x="138" y="3203"/>
                    </a:cubicBezTo>
                    <a:cubicBezTo>
                      <a:pt x="323" y="3203"/>
                      <a:pt x="801" y="2998"/>
                      <a:pt x="1440" y="2752"/>
                    </a:cubicBezTo>
                    <a:cubicBezTo>
                      <a:pt x="2399" y="2452"/>
                      <a:pt x="3358" y="2213"/>
                      <a:pt x="4318" y="2033"/>
                    </a:cubicBezTo>
                    <a:cubicBezTo>
                      <a:pt x="5337" y="1853"/>
                      <a:pt x="6296" y="1673"/>
                      <a:pt x="7315" y="1613"/>
                    </a:cubicBezTo>
                    <a:lnTo>
                      <a:pt x="8694" y="1493"/>
                    </a:lnTo>
                    <a:cubicBezTo>
                      <a:pt x="8694" y="1493"/>
                      <a:pt x="10853" y="1253"/>
                      <a:pt x="13131" y="1133"/>
                    </a:cubicBezTo>
                    <a:cubicBezTo>
                      <a:pt x="15350" y="953"/>
                      <a:pt x="17628" y="893"/>
                      <a:pt x="17628" y="714"/>
                    </a:cubicBezTo>
                    <a:cubicBezTo>
                      <a:pt x="17628" y="474"/>
                      <a:pt x="15350" y="174"/>
                      <a:pt x="13131" y="54"/>
                    </a:cubicBezTo>
                    <a:cubicBezTo>
                      <a:pt x="12372" y="14"/>
                      <a:pt x="11612" y="1"/>
                      <a:pt x="1093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710;p33">
                <a:extLst>
                  <a:ext uri="{FF2B5EF4-FFF2-40B4-BE49-F238E27FC236}">
                    <a16:creationId xmlns:a16="http://schemas.microsoft.com/office/drawing/2014/main" id="{143FB25C-58A3-4539-AAA6-9EBC97484E52}"/>
                  </a:ext>
                </a:extLst>
              </p:cNvPr>
              <p:cNvSpPr/>
              <p:nvPr/>
            </p:nvSpPr>
            <p:spPr>
              <a:xfrm>
                <a:off x="4520475" y="3530125"/>
                <a:ext cx="488675" cy="918875"/>
              </a:xfrm>
              <a:custGeom>
                <a:avLst/>
                <a:gdLst/>
                <a:ahLst/>
                <a:cxnLst/>
                <a:rect l="l" t="t" r="r" b="b"/>
                <a:pathLst>
                  <a:path w="19547" h="36755" extrusionOk="0">
                    <a:moveTo>
                      <a:pt x="19546" y="1"/>
                    </a:moveTo>
                    <a:cubicBezTo>
                      <a:pt x="19247" y="1"/>
                      <a:pt x="18947" y="61"/>
                      <a:pt x="18647" y="181"/>
                    </a:cubicBezTo>
                    <a:cubicBezTo>
                      <a:pt x="17868" y="421"/>
                      <a:pt x="17088" y="840"/>
                      <a:pt x="16489" y="1380"/>
                    </a:cubicBezTo>
                    <a:cubicBezTo>
                      <a:pt x="14630" y="3059"/>
                      <a:pt x="13071" y="5037"/>
                      <a:pt x="11872" y="7196"/>
                    </a:cubicBezTo>
                    <a:cubicBezTo>
                      <a:pt x="10493" y="9534"/>
                      <a:pt x="9234" y="11872"/>
                      <a:pt x="8334" y="13611"/>
                    </a:cubicBezTo>
                    <a:lnTo>
                      <a:pt x="6776" y="16549"/>
                    </a:lnTo>
                    <a:cubicBezTo>
                      <a:pt x="6776" y="16549"/>
                      <a:pt x="6176" y="17748"/>
                      <a:pt x="5337" y="19547"/>
                    </a:cubicBezTo>
                    <a:lnTo>
                      <a:pt x="4018" y="22725"/>
                    </a:lnTo>
                    <a:cubicBezTo>
                      <a:pt x="3538" y="23864"/>
                      <a:pt x="2998" y="25123"/>
                      <a:pt x="2579" y="26382"/>
                    </a:cubicBezTo>
                    <a:cubicBezTo>
                      <a:pt x="2159" y="27641"/>
                      <a:pt x="1679" y="28900"/>
                      <a:pt x="1379" y="30099"/>
                    </a:cubicBezTo>
                    <a:cubicBezTo>
                      <a:pt x="1020" y="31358"/>
                      <a:pt x="720" y="32498"/>
                      <a:pt x="480" y="33457"/>
                    </a:cubicBezTo>
                    <a:cubicBezTo>
                      <a:pt x="240" y="34536"/>
                      <a:pt x="60" y="35615"/>
                      <a:pt x="0" y="36755"/>
                    </a:cubicBezTo>
                    <a:cubicBezTo>
                      <a:pt x="420" y="35735"/>
                      <a:pt x="780" y="34716"/>
                      <a:pt x="1020" y="33637"/>
                    </a:cubicBezTo>
                    <a:lnTo>
                      <a:pt x="2099" y="30459"/>
                    </a:lnTo>
                    <a:cubicBezTo>
                      <a:pt x="2519" y="29260"/>
                      <a:pt x="2938" y="28061"/>
                      <a:pt x="3478" y="26802"/>
                    </a:cubicBezTo>
                    <a:cubicBezTo>
                      <a:pt x="4018" y="25603"/>
                      <a:pt x="4497" y="24403"/>
                      <a:pt x="5037" y="23264"/>
                    </a:cubicBezTo>
                    <a:cubicBezTo>
                      <a:pt x="5636" y="22125"/>
                      <a:pt x="6116" y="21106"/>
                      <a:pt x="6536" y="20206"/>
                    </a:cubicBezTo>
                    <a:lnTo>
                      <a:pt x="8035" y="17209"/>
                    </a:lnTo>
                    <a:lnTo>
                      <a:pt x="9474" y="14211"/>
                    </a:lnTo>
                    <a:cubicBezTo>
                      <a:pt x="10373" y="12412"/>
                      <a:pt x="11512" y="10014"/>
                      <a:pt x="12771" y="7675"/>
                    </a:cubicBezTo>
                    <a:cubicBezTo>
                      <a:pt x="13791" y="5517"/>
                      <a:pt x="15170" y="3538"/>
                      <a:pt x="16848" y="1800"/>
                    </a:cubicBezTo>
                    <a:cubicBezTo>
                      <a:pt x="17388" y="1260"/>
                      <a:pt x="18047" y="780"/>
                      <a:pt x="18767" y="421"/>
                    </a:cubicBezTo>
                    <a:cubicBezTo>
                      <a:pt x="19247" y="181"/>
                      <a:pt x="19546" y="61"/>
                      <a:pt x="195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711;p33">
                <a:extLst>
                  <a:ext uri="{FF2B5EF4-FFF2-40B4-BE49-F238E27FC236}">
                    <a16:creationId xmlns:a16="http://schemas.microsoft.com/office/drawing/2014/main" id="{6FF9E5DB-4C01-406B-8CE9-4714D3F26D34}"/>
                  </a:ext>
                </a:extLst>
              </p:cNvPr>
              <p:cNvSpPr/>
              <p:nvPr/>
            </p:nvSpPr>
            <p:spPr>
              <a:xfrm>
                <a:off x="2368025" y="4851800"/>
                <a:ext cx="5051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20207" h="9246" extrusionOk="0">
                    <a:moveTo>
                      <a:pt x="13611" y="1"/>
                    </a:moveTo>
                    <a:cubicBezTo>
                      <a:pt x="12112" y="1"/>
                      <a:pt x="10613" y="61"/>
                      <a:pt x="9114" y="121"/>
                    </a:cubicBezTo>
                    <a:cubicBezTo>
                      <a:pt x="7915" y="241"/>
                      <a:pt x="7076" y="361"/>
                      <a:pt x="7076" y="361"/>
                    </a:cubicBezTo>
                    <a:cubicBezTo>
                      <a:pt x="6416" y="481"/>
                      <a:pt x="5696" y="660"/>
                      <a:pt x="5037" y="900"/>
                    </a:cubicBezTo>
                    <a:cubicBezTo>
                      <a:pt x="3538" y="1260"/>
                      <a:pt x="2099" y="2039"/>
                      <a:pt x="960" y="3119"/>
                    </a:cubicBezTo>
                    <a:cubicBezTo>
                      <a:pt x="300" y="3778"/>
                      <a:pt x="1" y="4678"/>
                      <a:pt x="1" y="5577"/>
                    </a:cubicBezTo>
                    <a:cubicBezTo>
                      <a:pt x="1" y="6296"/>
                      <a:pt x="240" y="7016"/>
                      <a:pt x="600" y="7675"/>
                    </a:cubicBezTo>
                    <a:cubicBezTo>
                      <a:pt x="840" y="8095"/>
                      <a:pt x="1140" y="8515"/>
                      <a:pt x="1500" y="8875"/>
                    </a:cubicBezTo>
                    <a:cubicBezTo>
                      <a:pt x="1708" y="9083"/>
                      <a:pt x="1826" y="9246"/>
                      <a:pt x="1892" y="9246"/>
                    </a:cubicBezTo>
                    <a:cubicBezTo>
                      <a:pt x="1902" y="9246"/>
                      <a:pt x="1911" y="9242"/>
                      <a:pt x="1919" y="9234"/>
                    </a:cubicBezTo>
                    <a:cubicBezTo>
                      <a:pt x="1919" y="9234"/>
                      <a:pt x="1859" y="8994"/>
                      <a:pt x="1739" y="8695"/>
                    </a:cubicBezTo>
                    <a:cubicBezTo>
                      <a:pt x="1500" y="8275"/>
                      <a:pt x="1260" y="7855"/>
                      <a:pt x="1080" y="7436"/>
                    </a:cubicBezTo>
                    <a:cubicBezTo>
                      <a:pt x="840" y="6836"/>
                      <a:pt x="780" y="6236"/>
                      <a:pt x="780" y="5577"/>
                    </a:cubicBezTo>
                    <a:cubicBezTo>
                      <a:pt x="840" y="4917"/>
                      <a:pt x="1140" y="4258"/>
                      <a:pt x="1679" y="3838"/>
                    </a:cubicBezTo>
                    <a:cubicBezTo>
                      <a:pt x="2759" y="2939"/>
                      <a:pt x="4078" y="2399"/>
                      <a:pt x="5457" y="2159"/>
                    </a:cubicBezTo>
                    <a:cubicBezTo>
                      <a:pt x="6056" y="1979"/>
                      <a:pt x="6716" y="1860"/>
                      <a:pt x="7375" y="1800"/>
                    </a:cubicBezTo>
                    <a:cubicBezTo>
                      <a:pt x="7375" y="1800"/>
                      <a:pt x="8155" y="1620"/>
                      <a:pt x="9294" y="1440"/>
                    </a:cubicBezTo>
                    <a:cubicBezTo>
                      <a:pt x="10493" y="1260"/>
                      <a:pt x="12112" y="1140"/>
                      <a:pt x="13671" y="1020"/>
                    </a:cubicBezTo>
                    <a:cubicBezTo>
                      <a:pt x="16908" y="840"/>
                      <a:pt x="20146" y="960"/>
                      <a:pt x="20146" y="840"/>
                    </a:cubicBezTo>
                    <a:cubicBezTo>
                      <a:pt x="20206" y="600"/>
                      <a:pt x="16968" y="61"/>
                      <a:pt x="13611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712;p33">
                <a:extLst>
                  <a:ext uri="{FF2B5EF4-FFF2-40B4-BE49-F238E27FC236}">
                    <a16:creationId xmlns:a16="http://schemas.microsoft.com/office/drawing/2014/main" id="{B7BA2F58-7E8A-4BC6-89A6-23822DF3B433}"/>
                  </a:ext>
                </a:extLst>
              </p:cNvPr>
              <p:cNvSpPr/>
              <p:nvPr/>
            </p:nvSpPr>
            <p:spPr>
              <a:xfrm>
                <a:off x="2483450" y="4922989"/>
                <a:ext cx="15590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7263" extrusionOk="0">
                    <a:moveTo>
                      <a:pt x="5336" y="1"/>
                    </a:moveTo>
                    <a:cubicBezTo>
                      <a:pt x="4737" y="61"/>
                      <a:pt x="4077" y="180"/>
                      <a:pt x="3538" y="420"/>
                    </a:cubicBezTo>
                    <a:cubicBezTo>
                      <a:pt x="2878" y="720"/>
                      <a:pt x="2339" y="1020"/>
                      <a:pt x="1859" y="1440"/>
                    </a:cubicBezTo>
                    <a:cubicBezTo>
                      <a:pt x="1679" y="1559"/>
                      <a:pt x="1499" y="1679"/>
                      <a:pt x="1379" y="1859"/>
                    </a:cubicBezTo>
                    <a:cubicBezTo>
                      <a:pt x="1259" y="1979"/>
                      <a:pt x="1199" y="2039"/>
                      <a:pt x="1199" y="2039"/>
                    </a:cubicBezTo>
                    <a:cubicBezTo>
                      <a:pt x="1139" y="2099"/>
                      <a:pt x="1079" y="2159"/>
                      <a:pt x="1020" y="2219"/>
                    </a:cubicBezTo>
                    <a:cubicBezTo>
                      <a:pt x="960" y="2339"/>
                      <a:pt x="840" y="2519"/>
                      <a:pt x="660" y="2759"/>
                    </a:cubicBezTo>
                    <a:cubicBezTo>
                      <a:pt x="360" y="3358"/>
                      <a:pt x="180" y="4018"/>
                      <a:pt x="120" y="4677"/>
                    </a:cubicBezTo>
                    <a:cubicBezTo>
                      <a:pt x="0" y="5337"/>
                      <a:pt x="120" y="5936"/>
                      <a:pt x="360" y="6536"/>
                    </a:cubicBezTo>
                    <a:cubicBezTo>
                      <a:pt x="579" y="6975"/>
                      <a:pt x="799" y="7263"/>
                      <a:pt x="881" y="7263"/>
                    </a:cubicBezTo>
                    <a:cubicBezTo>
                      <a:pt x="888" y="7263"/>
                      <a:pt x="895" y="7260"/>
                      <a:pt x="900" y="7255"/>
                    </a:cubicBezTo>
                    <a:cubicBezTo>
                      <a:pt x="960" y="7195"/>
                      <a:pt x="900" y="6896"/>
                      <a:pt x="900" y="6416"/>
                    </a:cubicBezTo>
                    <a:cubicBezTo>
                      <a:pt x="840" y="5876"/>
                      <a:pt x="900" y="5337"/>
                      <a:pt x="1079" y="4857"/>
                    </a:cubicBezTo>
                    <a:cubicBezTo>
                      <a:pt x="1259" y="4377"/>
                      <a:pt x="1499" y="3898"/>
                      <a:pt x="1799" y="3478"/>
                    </a:cubicBezTo>
                    <a:lnTo>
                      <a:pt x="2159" y="3058"/>
                    </a:lnTo>
                    <a:cubicBezTo>
                      <a:pt x="2219" y="2998"/>
                      <a:pt x="2279" y="2938"/>
                      <a:pt x="2279" y="2938"/>
                    </a:cubicBezTo>
                    <a:lnTo>
                      <a:pt x="2399" y="2759"/>
                    </a:lnTo>
                    <a:cubicBezTo>
                      <a:pt x="2518" y="2639"/>
                      <a:pt x="2638" y="2519"/>
                      <a:pt x="2758" y="2399"/>
                    </a:cubicBezTo>
                    <a:cubicBezTo>
                      <a:pt x="3118" y="1979"/>
                      <a:pt x="3538" y="1619"/>
                      <a:pt x="4017" y="1320"/>
                    </a:cubicBezTo>
                    <a:cubicBezTo>
                      <a:pt x="4437" y="1020"/>
                      <a:pt x="4977" y="780"/>
                      <a:pt x="5516" y="540"/>
                    </a:cubicBezTo>
                    <a:cubicBezTo>
                      <a:pt x="5936" y="360"/>
                      <a:pt x="6236" y="240"/>
                      <a:pt x="6236" y="120"/>
                    </a:cubicBezTo>
                    <a:cubicBezTo>
                      <a:pt x="6236" y="61"/>
                      <a:pt x="5876" y="1"/>
                      <a:pt x="5336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713;p33">
                <a:extLst>
                  <a:ext uri="{FF2B5EF4-FFF2-40B4-BE49-F238E27FC236}">
                    <a16:creationId xmlns:a16="http://schemas.microsoft.com/office/drawing/2014/main" id="{627DA18D-A5BD-4D75-A442-13962FFADE54}"/>
                  </a:ext>
                </a:extLst>
              </p:cNvPr>
              <p:cNvSpPr/>
              <p:nvPr/>
            </p:nvSpPr>
            <p:spPr>
              <a:xfrm>
                <a:off x="2663279" y="4937922"/>
                <a:ext cx="157400" cy="171875"/>
              </a:xfrm>
              <a:custGeom>
                <a:avLst/>
                <a:gdLst/>
                <a:ahLst/>
                <a:cxnLst/>
                <a:rect l="l" t="t" r="r" b="b"/>
                <a:pathLst>
                  <a:path w="6296" h="6875" extrusionOk="0">
                    <a:moveTo>
                      <a:pt x="5930" y="0"/>
                    </a:moveTo>
                    <a:cubicBezTo>
                      <a:pt x="5450" y="0"/>
                      <a:pt x="4570" y="146"/>
                      <a:pt x="3718" y="511"/>
                    </a:cubicBezTo>
                    <a:cubicBezTo>
                      <a:pt x="3118" y="751"/>
                      <a:pt x="2579" y="991"/>
                      <a:pt x="2099" y="1351"/>
                    </a:cubicBezTo>
                    <a:cubicBezTo>
                      <a:pt x="1919" y="1471"/>
                      <a:pt x="1739" y="1590"/>
                      <a:pt x="1619" y="1710"/>
                    </a:cubicBezTo>
                    <a:lnTo>
                      <a:pt x="1439" y="1890"/>
                    </a:lnTo>
                    <a:cubicBezTo>
                      <a:pt x="1439" y="1890"/>
                      <a:pt x="1200" y="2130"/>
                      <a:pt x="900" y="2550"/>
                    </a:cubicBezTo>
                    <a:cubicBezTo>
                      <a:pt x="540" y="3089"/>
                      <a:pt x="300" y="3689"/>
                      <a:pt x="120" y="4289"/>
                    </a:cubicBezTo>
                    <a:cubicBezTo>
                      <a:pt x="0" y="4888"/>
                      <a:pt x="0" y="5548"/>
                      <a:pt x="180" y="6147"/>
                    </a:cubicBezTo>
                    <a:cubicBezTo>
                      <a:pt x="290" y="6586"/>
                      <a:pt x="450" y="6874"/>
                      <a:pt x="568" y="6874"/>
                    </a:cubicBezTo>
                    <a:cubicBezTo>
                      <a:pt x="579" y="6874"/>
                      <a:pt x="590" y="6872"/>
                      <a:pt x="600" y="6867"/>
                    </a:cubicBezTo>
                    <a:cubicBezTo>
                      <a:pt x="720" y="6807"/>
                      <a:pt x="720" y="6507"/>
                      <a:pt x="720" y="6087"/>
                    </a:cubicBezTo>
                    <a:cubicBezTo>
                      <a:pt x="720" y="5548"/>
                      <a:pt x="840" y="5068"/>
                      <a:pt x="1080" y="4588"/>
                    </a:cubicBezTo>
                    <a:cubicBezTo>
                      <a:pt x="1319" y="4169"/>
                      <a:pt x="1619" y="3749"/>
                      <a:pt x="1919" y="3329"/>
                    </a:cubicBezTo>
                    <a:cubicBezTo>
                      <a:pt x="2219" y="3089"/>
                      <a:pt x="2459" y="2850"/>
                      <a:pt x="2459" y="2850"/>
                    </a:cubicBezTo>
                    <a:lnTo>
                      <a:pt x="2579" y="2730"/>
                    </a:lnTo>
                    <a:cubicBezTo>
                      <a:pt x="2639" y="2670"/>
                      <a:pt x="2758" y="2490"/>
                      <a:pt x="2938" y="2370"/>
                    </a:cubicBezTo>
                    <a:cubicBezTo>
                      <a:pt x="3298" y="2010"/>
                      <a:pt x="3718" y="1650"/>
                      <a:pt x="4197" y="1351"/>
                    </a:cubicBezTo>
                    <a:cubicBezTo>
                      <a:pt x="5157" y="691"/>
                      <a:pt x="6296" y="271"/>
                      <a:pt x="6296" y="92"/>
                    </a:cubicBezTo>
                    <a:cubicBezTo>
                      <a:pt x="6296" y="33"/>
                      <a:pt x="6158" y="0"/>
                      <a:pt x="593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714;p33">
                <a:extLst>
                  <a:ext uri="{FF2B5EF4-FFF2-40B4-BE49-F238E27FC236}">
                    <a16:creationId xmlns:a16="http://schemas.microsoft.com/office/drawing/2014/main" id="{F1EB1049-EAC7-49DA-ADD4-D736DCFF9043}"/>
                  </a:ext>
                </a:extLst>
              </p:cNvPr>
              <p:cNvSpPr/>
              <p:nvPr/>
            </p:nvSpPr>
            <p:spPr>
              <a:xfrm>
                <a:off x="2231625" y="3530125"/>
                <a:ext cx="854400" cy="1345700"/>
              </a:xfrm>
              <a:custGeom>
                <a:avLst/>
                <a:gdLst/>
                <a:ahLst/>
                <a:cxnLst/>
                <a:rect l="l" t="t" r="r" b="b"/>
                <a:pathLst>
                  <a:path w="34176" h="53828" extrusionOk="0">
                    <a:moveTo>
                      <a:pt x="11512" y="1"/>
                    </a:moveTo>
                    <a:cubicBezTo>
                      <a:pt x="11152" y="1"/>
                      <a:pt x="10793" y="16"/>
                      <a:pt x="10433" y="46"/>
                    </a:cubicBezTo>
                    <a:cubicBezTo>
                      <a:pt x="7735" y="106"/>
                      <a:pt x="5157" y="1125"/>
                      <a:pt x="3118" y="2864"/>
                    </a:cubicBezTo>
                    <a:cubicBezTo>
                      <a:pt x="2339" y="3583"/>
                      <a:pt x="1679" y="4423"/>
                      <a:pt x="1140" y="5382"/>
                    </a:cubicBezTo>
                    <a:cubicBezTo>
                      <a:pt x="780" y="6161"/>
                      <a:pt x="540" y="6941"/>
                      <a:pt x="360" y="7720"/>
                    </a:cubicBezTo>
                    <a:cubicBezTo>
                      <a:pt x="180" y="8260"/>
                      <a:pt x="120" y="8739"/>
                      <a:pt x="60" y="9279"/>
                    </a:cubicBezTo>
                    <a:cubicBezTo>
                      <a:pt x="60" y="9639"/>
                      <a:pt x="60" y="9819"/>
                      <a:pt x="60" y="9819"/>
                    </a:cubicBezTo>
                    <a:cubicBezTo>
                      <a:pt x="60" y="9819"/>
                      <a:pt x="1" y="10598"/>
                      <a:pt x="1" y="11857"/>
                    </a:cubicBezTo>
                    <a:cubicBezTo>
                      <a:pt x="1" y="12637"/>
                      <a:pt x="1" y="13416"/>
                      <a:pt x="120" y="14196"/>
                    </a:cubicBezTo>
                    <a:cubicBezTo>
                      <a:pt x="120" y="14675"/>
                      <a:pt x="180" y="15155"/>
                      <a:pt x="180" y="15635"/>
                    </a:cubicBezTo>
                    <a:cubicBezTo>
                      <a:pt x="240" y="16174"/>
                      <a:pt x="360" y="16714"/>
                      <a:pt x="420" y="17253"/>
                    </a:cubicBezTo>
                    <a:cubicBezTo>
                      <a:pt x="540" y="17793"/>
                      <a:pt x="600" y="18333"/>
                      <a:pt x="720" y="18932"/>
                    </a:cubicBezTo>
                    <a:cubicBezTo>
                      <a:pt x="840" y="19532"/>
                      <a:pt x="960" y="20131"/>
                      <a:pt x="1080" y="20731"/>
                    </a:cubicBezTo>
                    <a:cubicBezTo>
                      <a:pt x="1380" y="21990"/>
                      <a:pt x="1799" y="23249"/>
                      <a:pt x="2099" y="24568"/>
                    </a:cubicBezTo>
                    <a:cubicBezTo>
                      <a:pt x="2938" y="27206"/>
                      <a:pt x="3898" y="29964"/>
                      <a:pt x="5097" y="32602"/>
                    </a:cubicBezTo>
                    <a:cubicBezTo>
                      <a:pt x="7255" y="37999"/>
                      <a:pt x="9234" y="43515"/>
                      <a:pt x="11212" y="47472"/>
                    </a:cubicBezTo>
                    <a:cubicBezTo>
                      <a:pt x="11632" y="48491"/>
                      <a:pt x="12172" y="49330"/>
                      <a:pt x="12532" y="50170"/>
                    </a:cubicBezTo>
                    <a:cubicBezTo>
                      <a:pt x="12951" y="50949"/>
                      <a:pt x="13311" y="51609"/>
                      <a:pt x="13671" y="52148"/>
                    </a:cubicBezTo>
                    <a:cubicBezTo>
                      <a:pt x="13970" y="52748"/>
                      <a:pt x="14390" y="53288"/>
                      <a:pt x="14810" y="53827"/>
                    </a:cubicBezTo>
                    <a:cubicBezTo>
                      <a:pt x="14570" y="53228"/>
                      <a:pt x="14270" y="52568"/>
                      <a:pt x="13911" y="52029"/>
                    </a:cubicBezTo>
                    <a:cubicBezTo>
                      <a:pt x="13611" y="51429"/>
                      <a:pt x="13311" y="50769"/>
                      <a:pt x="12891" y="49930"/>
                    </a:cubicBezTo>
                    <a:cubicBezTo>
                      <a:pt x="12532" y="49151"/>
                      <a:pt x="12112" y="48251"/>
                      <a:pt x="11692" y="47232"/>
                    </a:cubicBezTo>
                    <a:cubicBezTo>
                      <a:pt x="9953" y="43275"/>
                      <a:pt x="8095" y="37699"/>
                      <a:pt x="5996" y="32243"/>
                    </a:cubicBezTo>
                    <a:cubicBezTo>
                      <a:pt x="4917" y="29545"/>
                      <a:pt x="4018" y="26787"/>
                      <a:pt x="3238" y="24208"/>
                    </a:cubicBezTo>
                    <a:cubicBezTo>
                      <a:pt x="2938" y="22949"/>
                      <a:pt x="2519" y="21690"/>
                      <a:pt x="2339" y="20491"/>
                    </a:cubicBezTo>
                    <a:lnTo>
                      <a:pt x="2039" y="18692"/>
                    </a:lnTo>
                    <a:cubicBezTo>
                      <a:pt x="1919" y="18153"/>
                      <a:pt x="1859" y="17553"/>
                      <a:pt x="1799" y="17014"/>
                    </a:cubicBezTo>
                    <a:cubicBezTo>
                      <a:pt x="1739" y="16534"/>
                      <a:pt x="1619" y="16054"/>
                      <a:pt x="1619" y="15515"/>
                    </a:cubicBezTo>
                    <a:cubicBezTo>
                      <a:pt x="1559" y="15035"/>
                      <a:pt x="1499" y="14615"/>
                      <a:pt x="1499" y="14136"/>
                    </a:cubicBezTo>
                    <a:cubicBezTo>
                      <a:pt x="1440" y="13416"/>
                      <a:pt x="1440" y="12697"/>
                      <a:pt x="1440" y="11917"/>
                    </a:cubicBezTo>
                    <a:cubicBezTo>
                      <a:pt x="1499" y="10718"/>
                      <a:pt x="1499" y="9939"/>
                      <a:pt x="1499" y="9939"/>
                    </a:cubicBezTo>
                    <a:cubicBezTo>
                      <a:pt x="1499" y="9939"/>
                      <a:pt x="1559" y="9759"/>
                      <a:pt x="1559" y="9459"/>
                    </a:cubicBezTo>
                    <a:cubicBezTo>
                      <a:pt x="1559" y="8979"/>
                      <a:pt x="1679" y="8560"/>
                      <a:pt x="1739" y="8080"/>
                    </a:cubicBezTo>
                    <a:cubicBezTo>
                      <a:pt x="1919" y="7360"/>
                      <a:pt x="2099" y="6701"/>
                      <a:pt x="2459" y="6041"/>
                    </a:cubicBezTo>
                    <a:cubicBezTo>
                      <a:pt x="2819" y="5202"/>
                      <a:pt x="3418" y="4483"/>
                      <a:pt x="4078" y="3823"/>
                    </a:cubicBezTo>
                    <a:cubicBezTo>
                      <a:pt x="5876" y="2264"/>
                      <a:pt x="8155" y="1365"/>
                      <a:pt x="10553" y="1245"/>
                    </a:cubicBezTo>
                    <a:cubicBezTo>
                      <a:pt x="11212" y="1185"/>
                      <a:pt x="11932" y="1185"/>
                      <a:pt x="12591" y="1185"/>
                    </a:cubicBezTo>
                    <a:cubicBezTo>
                      <a:pt x="13251" y="1245"/>
                      <a:pt x="13911" y="1365"/>
                      <a:pt x="14570" y="1545"/>
                    </a:cubicBezTo>
                    <a:cubicBezTo>
                      <a:pt x="15889" y="2024"/>
                      <a:pt x="17148" y="2624"/>
                      <a:pt x="18347" y="3463"/>
                    </a:cubicBezTo>
                    <a:cubicBezTo>
                      <a:pt x="20626" y="5142"/>
                      <a:pt x="22724" y="7001"/>
                      <a:pt x="24643" y="9159"/>
                    </a:cubicBezTo>
                    <a:cubicBezTo>
                      <a:pt x="26501" y="11138"/>
                      <a:pt x="28120" y="13116"/>
                      <a:pt x="29499" y="14795"/>
                    </a:cubicBezTo>
                    <a:lnTo>
                      <a:pt x="32797" y="18992"/>
                    </a:lnTo>
                    <a:cubicBezTo>
                      <a:pt x="33217" y="19532"/>
                      <a:pt x="33636" y="20011"/>
                      <a:pt x="34176" y="20491"/>
                    </a:cubicBezTo>
                    <a:cubicBezTo>
                      <a:pt x="33816" y="19892"/>
                      <a:pt x="33456" y="19292"/>
                      <a:pt x="33037" y="18812"/>
                    </a:cubicBezTo>
                    <a:cubicBezTo>
                      <a:pt x="32317" y="17733"/>
                      <a:pt x="31238" y="16234"/>
                      <a:pt x="29919" y="14495"/>
                    </a:cubicBezTo>
                    <a:cubicBezTo>
                      <a:pt x="28600" y="12697"/>
                      <a:pt x="27041" y="10658"/>
                      <a:pt x="25182" y="8620"/>
                    </a:cubicBezTo>
                    <a:cubicBezTo>
                      <a:pt x="23324" y="6401"/>
                      <a:pt x="21165" y="4363"/>
                      <a:pt x="18827" y="2624"/>
                    </a:cubicBezTo>
                    <a:cubicBezTo>
                      <a:pt x="17628" y="1725"/>
                      <a:pt x="16249" y="1005"/>
                      <a:pt x="14870" y="525"/>
                    </a:cubicBezTo>
                    <a:cubicBezTo>
                      <a:pt x="14090" y="286"/>
                      <a:pt x="13371" y="106"/>
                      <a:pt x="12591" y="46"/>
                    </a:cubicBezTo>
                    <a:cubicBezTo>
                      <a:pt x="12232" y="16"/>
                      <a:pt x="11872" y="1"/>
                      <a:pt x="11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715;p33">
                <a:extLst>
                  <a:ext uri="{FF2B5EF4-FFF2-40B4-BE49-F238E27FC236}">
                    <a16:creationId xmlns:a16="http://schemas.microsoft.com/office/drawing/2014/main" id="{250E1F13-2301-41BC-8DF9-317945DC8EC8}"/>
                  </a:ext>
                </a:extLst>
              </p:cNvPr>
              <p:cNvSpPr/>
              <p:nvPr/>
            </p:nvSpPr>
            <p:spPr>
              <a:xfrm>
                <a:off x="2754750" y="3739600"/>
                <a:ext cx="736000" cy="1617300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64692" extrusionOk="0">
                    <a:moveTo>
                      <a:pt x="4018" y="1"/>
                    </a:moveTo>
                    <a:lnTo>
                      <a:pt x="6836" y="53962"/>
                    </a:lnTo>
                    <a:cubicBezTo>
                      <a:pt x="6836" y="53962"/>
                      <a:pt x="0" y="60557"/>
                      <a:pt x="2459" y="63136"/>
                    </a:cubicBezTo>
                    <a:cubicBezTo>
                      <a:pt x="3398" y="64097"/>
                      <a:pt x="6890" y="64692"/>
                      <a:pt x="10982" y="64692"/>
                    </a:cubicBezTo>
                    <a:cubicBezTo>
                      <a:pt x="17605" y="64692"/>
                      <a:pt x="25798" y="63135"/>
                      <a:pt x="27281" y="59058"/>
                    </a:cubicBezTo>
                    <a:cubicBezTo>
                      <a:pt x="27281" y="59058"/>
                      <a:pt x="28960" y="34116"/>
                      <a:pt x="29439" y="23444"/>
                    </a:cubicBezTo>
                    <a:lnTo>
                      <a:pt x="40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716;p33">
                <a:extLst>
                  <a:ext uri="{FF2B5EF4-FFF2-40B4-BE49-F238E27FC236}">
                    <a16:creationId xmlns:a16="http://schemas.microsoft.com/office/drawing/2014/main" id="{D0BABE2A-4B53-4F15-91A2-219ED9CD0542}"/>
                  </a:ext>
                </a:extLst>
              </p:cNvPr>
              <p:cNvSpPr/>
              <p:nvPr/>
            </p:nvSpPr>
            <p:spPr>
              <a:xfrm>
                <a:off x="2903150" y="5184575"/>
                <a:ext cx="142425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5697" h="5757" extrusionOk="0">
                    <a:moveTo>
                      <a:pt x="5696" y="0"/>
                    </a:moveTo>
                    <a:lnTo>
                      <a:pt x="5696" y="0"/>
                    </a:lnTo>
                    <a:cubicBezTo>
                      <a:pt x="5696" y="0"/>
                      <a:pt x="5516" y="60"/>
                      <a:pt x="5096" y="180"/>
                    </a:cubicBezTo>
                    <a:cubicBezTo>
                      <a:pt x="4737" y="240"/>
                      <a:pt x="4197" y="360"/>
                      <a:pt x="3598" y="540"/>
                    </a:cubicBezTo>
                    <a:cubicBezTo>
                      <a:pt x="3118" y="660"/>
                      <a:pt x="2578" y="900"/>
                      <a:pt x="2099" y="1140"/>
                    </a:cubicBezTo>
                    <a:cubicBezTo>
                      <a:pt x="1979" y="1200"/>
                      <a:pt x="1799" y="1259"/>
                      <a:pt x="1679" y="1379"/>
                    </a:cubicBezTo>
                    <a:lnTo>
                      <a:pt x="1499" y="1499"/>
                    </a:lnTo>
                    <a:cubicBezTo>
                      <a:pt x="1439" y="1499"/>
                      <a:pt x="1379" y="1559"/>
                      <a:pt x="1319" y="1619"/>
                    </a:cubicBezTo>
                    <a:lnTo>
                      <a:pt x="959" y="1979"/>
                    </a:lnTo>
                    <a:cubicBezTo>
                      <a:pt x="780" y="2219"/>
                      <a:pt x="660" y="2399"/>
                      <a:pt x="540" y="2638"/>
                    </a:cubicBezTo>
                    <a:cubicBezTo>
                      <a:pt x="360" y="2878"/>
                      <a:pt x="240" y="3178"/>
                      <a:pt x="120" y="3478"/>
                    </a:cubicBezTo>
                    <a:cubicBezTo>
                      <a:pt x="60" y="3718"/>
                      <a:pt x="0" y="4018"/>
                      <a:pt x="0" y="4317"/>
                    </a:cubicBezTo>
                    <a:lnTo>
                      <a:pt x="0" y="4737"/>
                    </a:lnTo>
                    <a:lnTo>
                      <a:pt x="120" y="5097"/>
                    </a:lnTo>
                    <a:cubicBezTo>
                      <a:pt x="120" y="5277"/>
                      <a:pt x="240" y="5397"/>
                      <a:pt x="300" y="5576"/>
                    </a:cubicBezTo>
                    <a:cubicBezTo>
                      <a:pt x="360" y="5636"/>
                      <a:pt x="360" y="5696"/>
                      <a:pt x="360" y="5756"/>
                    </a:cubicBezTo>
                    <a:cubicBezTo>
                      <a:pt x="360" y="5696"/>
                      <a:pt x="360" y="5636"/>
                      <a:pt x="360" y="5516"/>
                    </a:cubicBezTo>
                    <a:cubicBezTo>
                      <a:pt x="300" y="5397"/>
                      <a:pt x="240" y="5217"/>
                      <a:pt x="300" y="5097"/>
                    </a:cubicBezTo>
                    <a:cubicBezTo>
                      <a:pt x="300" y="4977"/>
                      <a:pt x="240" y="4857"/>
                      <a:pt x="300" y="4737"/>
                    </a:cubicBezTo>
                    <a:cubicBezTo>
                      <a:pt x="300" y="4677"/>
                      <a:pt x="360" y="4557"/>
                      <a:pt x="360" y="4437"/>
                    </a:cubicBezTo>
                    <a:cubicBezTo>
                      <a:pt x="420" y="4317"/>
                      <a:pt x="480" y="4197"/>
                      <a:pt x="540" y="4137"/>
                    </a:cubicBezTo>
                    <a:cubicBezTo>
                      <a:pt x="600" y="4018"/>
                      <a:pt x="660" y="3898"/>
                      <a:pt x="780" y="3838"/>
                    </a:cubicBezTo>
                    <a:cubicBezTo>
                      <a:pt x="900" y="3658"/>
                      <a:pt x="1079" y="3478"/>
                      <a:pt x="1259" y="3358"/>
                    </a:cubicBezTo>
                    <a:lnTo>
                      <a:pt x="1799" y="2938"/>
                    </a:lnTo>
                    <a:lnTo>
                      <a:pt x="2159" y="2698"/>
                    </a:lnTo>
                    <a:lnTo>
                      <a:pt x="2338" y="2638"/>
                    </a:lnTo>
                    <a:cubicBezTo>
                      <a:pt x="2338" y="2638"/>
                      <a:pt x="3058" y="1919"/>
                      <a:pt x="3897" y="1259"/>
                    </a:cubicBezTo>
                    <a:cubicBezTo>
                      <a:pt x="4377" y="900"/>
                      <a:pt x="4737" y="540"/>
                      <a:pt x="5096" y="360"/>
                    </a:cubicBezTo>
                    <a:cubicBezTo>
                      <a:pt x="5276" y="180"/>
                      <a:pt x="5516" y="120"/>
                      <a:pt x="5696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717;p33">
                <a:extLst>
                  <a:ext uri="{FF2B5EF4-FFF2-40B4-BE49-F238E27FC236}">
                    <a16:creationId xmlns:a16="http://schemas.microsoft.com/office/drawing/2014/main" id="{87B321B8-A950-4F3D-9A78-E89B45996F96}"/>
                  </a:ext>
                </a:extLst>
              </p:cNvPr>
              <p:cNvSpPr/>
              <p:nvPr/>
            </p:nvSpPr>
            <p:spPr>
              <a:xfrm>
                <a:off x="3062025" y="5212425"/>
                <a:ext cx="133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4823" extrusionOk="0">
                    <a:moveTo>
                      <a:pt x="4314" y="1"/>
                    </a:moveTo>
                    <a:cubicBezTo>
                      <a:pt x="3971" y="1"/>
                      <a:pt x="3620" y="43"/>
                      <a:pt x="3238" y="86"/>
                    </a:cubicBezTo>
                    <a:cubicBezTo>
                      <a:pt x="2759" y="205"/>
                      <a:pt x="2279" y="385"/>
                      <a:pt x="1859" y="625"/>
                    </a:cubicBezTo>
                    <a:cubicBezTo>
                      <a:pt x="1619" y="745"/>
                      <a:pt x="1440" y="865"/>
                      <a:pt x="1260" y="985"/>
                    </a:cubicBezTo>
                    <a:cubicBezTo>
                      <a:pt x="1080" y="1165"/>
                      <a:pt x="960" y="1345"/>
                      <a:pt x="840" y="1524"/>
                    </a:cubicBezTo>
                    <a:cubicBezTo>
                      <a:pt x="660" y="1764"/>
                      <a:pt x="540" y="1944"/>
                      <a:pt x="420" y="2184"/>
                    </a:cubicBezTo>
                    <a:cubicBezTo>
                      <a:pt x="300" y="2424"/>
                      <a:pt x="240" y="2664"/>
                      <a:pt x="120" y="2904"/>
                    </a:cubicBezTo>
                    <a:cubicBezTo>
                      <a:pt x="61" y="3143"/>
                      <a:pt x="61" y="3443"/>
                      <a:pt x="1" y="3683"/>
                    </a:cubicBezTo>
                    <a:lnTo>
                      <a:pt x="1" y="4103"/>
                    </a:lnTo>
                    <a:cubicBezTo>
                      <a:pt x="61" y="4223"/>
                      <a:pt x="61" y="4283"/>
                      <a:pt x="61" y="4402"/>
                    </a:cubicBezTo>
                    <a:cubicBezTo>
                      <a:pt x="61" y="4522"/>
                      <a:pt x="120" y="4702"/>
                      <a:pt x="180" y="4822"/>
                    </a:cubicBezTo>
                    <a:cubicBezTo>
                      <a:pt x="180" y="4702"/>
                      <a:pt x="180" y="4522"/>
                      <a:pt x="240" y="4402"/>
                    </a:cubicBezTo>
                    <a:cubicBezTo>
                      <a:pt x="240" y="4283"/>
                      <a:pt x="300" y="4223"/>
                      <a:pt x="300" y="4103"/>
                    </a:cubicBezTo>
                    <a:lnTo>
                      <a:pt x="420" y="3803"/>
                    </a:lnTo>
                    <a:cubicBezTo>
                      <a:pt x="480" y="3743"/>
                      <a:pt x="540" y="3623"/>
                      <a:pt x="600" y="3503"/>
                    </a:cubicBezTo>
                    <a:cubicBezTo>
                      <a:pt x="660" y="3443"/>
                      <a:pt x="720" y="3323"/>
                      <a:pt x="840" y="3263"/>
                    </a:cubicBezTo>
                    <a:cubicBezTo>
                      <a:pt x="960" y="3083"/>
                      <a:pt x="1140" y="2904"/>
                      <a:pt x="1320" y="2784"/>
                    </a:cubicBezTo>
                    <a:cubicBezTo>
                      <a:pt x="1440" y="2604"/>
                      <a:pt x="1619" y="2484"/>
                      <a:pt x="1739" y="2364"/>
                    </a:cubicBezTo>
                    <a:lnTo>
                      <a:pt x="2159" y="2064"/>
                    </a:lnTo>
                    <a:lnTo>
                      <a:pt x="2579" y="1644"/>
                    </a:lnTo>
                    <a:cubicBezTo>
                      <a:pt x="2879" y="1345"/>
                      <a:pt x="3178" y="1045"/>
                      <a:pt x="3538" y="805"/>
                    </a:cubicBezTo>
                    <a:cubicBezTo>
                      <a:pt x="3718" y="685"/>
                      <a:pt x="3958" y="565"/>
                      <a:pt x="4138" y="445"/>
                    </a:cubicBezTo>
                    <a:cubicBezTo>
                      <a:pt x="4317" y="325"/>
                      <a:pt x="4497" y="205"/>
                      <a:pt x="4737" y="145"/>
                    </a:cubicBezTo>
                    <a:cubicBezTo>
                      <a:pt x="4857" y="145"/>
                      <a:pt x="5037" y="86"/>
                      <a:pt x="5157" y="86"/>
                    </a:cubicBezTo>
                    <a:lnTo>
                      <a:pt x="5337" y="86"/>
                    </a:lnTo>
                    <a:cubicBezTo>
                      <a:pt x="5337" y="86"/>
                      <a:pt x="5097" y="26"/>
                      <a:pt x="4737" y="26"/>
                    </a:cubicBezTo>
                    <a:cubicBezTo>
                      <a:pt x="4597" y="8"/>
                      <a:pt x="4456" y="1"/>
                      <a:pt x="431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718;p33">
                <a:extLst>
                  <a:ext uri="{FF2B5EF4-FFF2-40B4-BE49-F238E27FC236}">
                    <a16:creationId xmlns:a16="http://schemas.microsoft.com/office/drawing/2014/main" id="{408CDFE8-096B-40E4-B01A-4358E6C48F58}"/>
                  </a:ext>
                </a:extLst>
              </p:cNvPr>
              <p:cNvSpPr/>
              <p:nvPr/>
            </p:nvSpPr>
            <p:spPr>
              <a:xfrm>
                <a:off x="2846185" y="3699123"/>
                <a:ext cx="295322" cy="901700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36068" extrusionOk="0">
                    <a:moveTo>
                      <a:pt x="0" y="1"/>
                    </a:moveTo>
                    <a:lnTo>
                      <a:pt x="840" y="16129"/>
                    </a:lnTo>
                    <a:lnTo>
                      <a:pt x="1499" y="28121"/>
                    </a:lnTo>
                    <a:cubicBezTo>
                      <a:pt x="1619" y="30039"/>
                      <a:pt x="900" y="33097"/>
                      <a:pt x="1919" y="34776"/>
                    </a:cubicBezTo>
                    <a:cubicBezTo>
                      <a:pt x="2099" y="35136"/>
                      <a:pt x="2339" y="35436"/>
                      <a:pt x="2698" y="35675"/>
                    </a:cubicBezTo>
                    <a:cubicBezTo>
                      <a:pt x="3083" y="35946"/>
                      <a:pt x="3516" y="36068"/>
                      <a:pt x="3962" y="36068"/>
                    </a:cubicBezTo>
                    <a:cubicBezTo>
                      <a:pt x="5391" y="36068"/>
                      <a:pt x="6961" y="34817"/>
                      <a:pt x="7555" y="33217"/>
                    </a:cubicBezTo>
                    <a:cubicBezTo>
                      <a:pt x="8334" y="31119"/>
                      <a:pt x="7555" y="27821"/>
                      <a:pt x="7315" y="25722"/>
                    </a:cubicBezTo>
                    <a:cubicBezTo>
                      <a:pt x="7075" y="24763"/>
                      <a:pt x="7015" y="23744"/>
                      <a:pt x="7075" y="22725"/>
                    </a:cubicBezTo>
                    <a:cubicBezTo>
                      <a:pt x="7315" y="21106"/>
                      <a:pt x="7915" y="21466"/>
                      <a:pt x="8814" y="20326"/>
                    </a:cubicBezTo>
                    <a:cubicBezTo>
                      <a:pt x="10133" y="18708"/>
                      <a:pt x="10913" y="16789"/>
                      <a:pt x="11092" y="14750"/>
                    </a:cubicBezTo>
                    <a:cubicBezTo>
                      <a:pt x="11212" y="12952"/>
                      <a:pt x="10793" y="11393"/>
                      <a:pt x="10673" y="96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3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19;p33">
                <a:extLst>
                  <a:ext uri="{FF2B5EF4-FFF2-40B4-BE49-F238E27FC236}">
                    <a16:creationId xmlns:a16="http://schemas.microsoft.com/office/drawing/2014/main" id="{E9FDC55E-55B4-48E9-BCB9-70AEB9283924}"/>
                  </a:ext>
                </a:extLst>
              </p:cNvPr>
              <p:cNvSpPr/>
              <p:nvPr/>
            </p:nvSpPr>
            <p:spPr>
              <a:xfrm>
                <a:off x="2787725" y="4297200"/>
                <a:ext cx="700025" cy="106077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42431" extrusionOk="0">
                    <a:moveTo>
                      <a:pt x="26921" y="1"/>
                    </a:moveTo>
                    <a:cubicBezTo>
                      <a:pt x="26322" y="5817"/>
                      <a:pt x="22724" y="36275"/>
                      <a:pt x="12771" y="37234"/>
                    </a:cubicBezTo>
                    <a:cubicBezTo>
                      <a:pt x="11272" y="37390"/>
                      <a:pt x="9980" y="37457"/>
                      <a:pt x="8865" y="37457"/>
                    </a:cubicBezTo>
                    <a:cubicBezTo>
                      <a:pt x="4404" y="37457"/>
                      <a:pt x="2782" y="36383"/>
                      <a:pt x="2159" y="35615"/>
                    </a:cubicBezTo>
                    <a:cubicBezTo>
                      <a:pt x="900" y="37474"/>
                      <a:pt x="0" y="39632"/>
                      <a:pt x="1140" y="40832"/>
                    </a:cubicBezTo>
                    <a:cubicBezTo>
                      <a:pt x="2083" y="41821"/>
                      <a:pt x="5602" y="42430"/>
                      <a:pt x="9718" y="42430"/>
                    </a:cubicBezTo>
                    <a:cubicBezTo>
                      <a:pt x="16331" y="42430"/>
                      <a:pt x="24484" y="40857"/>
                      <a:pt x="25962" y="36754"/>
                    </a:cubicBezTo>
                    <a:cubicBezTo>
                      <a:pt x="25962" y="36754"/>
                      <a:pt x="27401" y="15230"/>
                      <a:pt x="28000" y="3658"/>
                    </a:cubicBezTo>
                    <a:cubicBezTo>
                      <a:pt x="27701" y="2279"/>
                      <a:pt x="27521" y="1140"/>
                      <a:pt x="27341" y="361"/>
                    </a:cubicBezTo>
                    <a:lnTo>
                      <a:pt x="26921" y="1"/>
                    </a:ln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20;p33">
                <a:extLst>
                  <a:ext uri="{FF2B5EF4-FFF2-40B4-BE49-F238E27FC236}">
                    <a16:creationId xmlns:a16="http://schemas.microsoft.com/office/drawing/2014/main" id="{B1ADE769-C7EC-427E-B6C4-DDE9DF8E6A9B}"/>
                  </a:ext>
                </a:extLst>
              </p:cNvPr>
              <p:cNvSpPr/>
              <p:nvPr/>
            </p:nvSpPr>
            <p:spPr>
              <a:xfrm>
                <a:off x="2783225" y="3739600"/>
                <a:ext cx="707525" cy="1635550"/>
              </a:xfrm>
              <a:custGeom>
                <a:avLst/>
                <a:gdLst/>
                <a:ahLst/>
                <a:cxnLst/>
                <a:rect l="l" t="t" r="r" b="b"/>
                <a:pathLst>
                  <a:path w="28301" h="65422" extrusionOk="0">
                    <a:moveTo>
                      <a:pt x="2879" y="1"/>
                    </a:moveTo>
                    <a:lnTo>
                      <a:pt x="2879" y="1"/>
                    </a:lnTo>
                    <a:cubicBezTo>
                      <a:pt x="2998" y="4498"/>
                      <a:pt x="3118" y="9054"/>
                      <a:pt x="3298" y="13551"/>
                    </a:cubicBezTo>
                    <a:cubicBezTo>
                      <a:pt x="3418" y="18048"/>
                      <a:pt x="3598" y="22545"/>
                      <a:pt x="3778" y="27041"/>
                    </a:cubicBezTo>
                    <a:cubicBezTo>
                      <a:pt x="3958" y="31538"/>
                      <a:pt x="4078" y="36035"/>
                      <a:pt x="4318" y="40532"/>
                    </a:cubicBezTo>
                    <a:lnTo>
                      <a:pt x="4960" y="53683"/>
                    </a:lnTo>
                    <a:lnTo>
                      <a:pt x="4960" y="53683"/>
                    </a:lnTo>
                    <a:cubicBezTo>
                      <a:pt x="4461" y="54195"/>
                      <a:pt x="4000" y="54708"/>
                      <a:pt x="3538" y="55221"/>
                    </a:cubicBezTo>
                    <a:cubicBezTo>
                      <a:pt x="3058" y="55821"/>
                      <a:pt x="2519" y="56480"/>
                      <a:pt x="2039" y="57140"/>
                    </a:cubicBezTo>
                    <a:cubicBezTo>
                      <a:pt x="1560" y="57799"/>
                      <a:pt x="1140" y="58459"/>
                      <a:pt x="780" y="59238"/>
                    </a:cubicBezTo>
                    <a:cubicBezTo>
                      <a:pt x="300" y="60018"/>
                      <a:pt x="61" y="60917"/>
                      <a:pt x="1" y="61876"/>
                    </a:cubicBezTo>
                    <a:cubicBezTo>
                      <a:pt x="1" y="62416"/>
                      <a:pt x="180" y="62896"/>
                      <a:pt x="480" y="63375"/>
                    </a:cubicBezTo>
                    <a:cubicBezTo>
                      <a:pt x="600" y="63495"/>
                      <a:pt x="660" y="63615"/>
                      <a:pt x="780" y="63675"/>
                    </a:cubicBezTo>
                    <a:lnTo>
                      <a:pt x="900" y="63795"/>
                    </a:lnTo>
                    <a:lnTo>
                      <a:pt x="1080" y="63915"/>
                    </a:lnTo>
                    <a:cubicBezTo>
                      <a:pt x="1320" y="64095"/>
                      <a:pt x="1500" y="64215"/>
                      <a:pt x="1739" y="64335"/>
                    </a:cubicBezTo>
                    <a:cubicBezTo>
                      <a:pt x="2519" y="64634"/>
                      <a:pt x="3358" y="64874"/>
                      <a:pt x="4198" y="64994"/>
                    </a:cubicBezTo>
                    <a:cubicBezTo>
                      <a:pt x="5756" y="65294"/>
                      <a:pt x="7375" y="65414"/>
                      <a:pt x="8994" y="65414"/>
                    </a:cubicBezTo>
                    <a:cubicBezTo>
                      <a:pt x="9264" y="65419"/>
                      <a:pt x="9534" y="65421"/>
                      <a:pt x="9803" y="65421"/>
                    </a:cubicBezTo>
                    <a:cubicBezTo>
                      <a:pt x="12771" y="65421"/>
                      <a:pt x="15729" y="65119"/>
                      <a:pt x="18587" y="64515"/>
                    </a:cubicBezTo>
                    <a:cubicBezTo>
                      <a:pt x="20206" y="64155"/>
                      <a:pt x="21765" y="63615"/>
                      <a:pt x="23204" y="62896"/>
                    </a:cubicBezTo>
                    <a:cubicBezTo>
                      <a:pt x="23923" y="62536"/>
                      <a:pt x="24643" y="62056"/>
                      <a:pt x="25302" y="61517"/>
                    </a:cubicBezTo>
                    <a:cubicBezTo>
                      <a:pt x="25962" y="60917"/>
                      <a:pt x="26442" y="60138"/>
                      <a:pt x="26801" y="59298"/>
                    </a:cubicBezTo>
                    <a:lnTo>
                      <a:pt x="26801" y="59238"/>
                    </a:lnTo>
                    <a:lnTo>
                      <a:pt x="26801" y="59118"/>
                    </a:lnTo>
                    <a:cubicBezTo>
                      <a:pt x="27101" y="53183"/>
                      <a:pt x="27401" y="47247"/>
                      <a:pt x="27701" y="41311"/>
                    </a:cubicBezTo>
                    <a:cubicBezTo>
                      <a:pt x="27821" y="38313"/>
                      <a:pt x="27881" y="35375"/>
                      <a:pt x="28000" y="32378"/>
                    </a:cubicBezTo>
                    <a:cubicBezTo>
                      <a:pt x="28120" y="29440"/>
                      <a:pt x="28240" y="26442"/>
                      <a:pt x="28300" y="23444"/>
                    </a:cubicBezTo>
                    <a:lnTo>
                      <a:pt x="28300" y="23444"/>
                    </a:lnTo>
                    <a:cubicBezTo>
                      <a:pt x="28060" y="26442"/>
                      <a:pt x="27821" y="29380"/>
                      <a:pt x="27581" y="32378"/>
                    </a:cubicBezTo>
                    <a:cubicBezTo>
                      <a:pt x="27341" y="35315"/>
                      <a:pt x="27101" y="38253"/>
                      <a:pt x="26861" y="41251"/>
                    </a:cubicBezTo>
                    <a:cubicBezTo>
                      <a:pt x="26442" y="47187"/>
                      <a:pt x="25962" y="53123"/>
                      <a:pt x="25482" y="59058"/>
                    </a:cubicBezTo>
                    <a:lnTo>
                      <a:pt x="25482" y="58879"/>
                    </a:lnTo>
                    <a:cubicBezTo>
                      <a:pt x="24883" y="60138"/>
                      <a:pt x="23803" y="61157"/>
                      <a:pt x="22484" y="61697"/>
                    </a:cubicBezTo>
                    <a:cubicBezTo>
                      <a:pt x="21105" y="62356"/>
                      <a:pt x="19666" y="62896"/>
                      <a:pt x="18227" y="63196"/>
                    </a:cubicBezTo>
                    <a:cubicBezTo>
                      <a:pt x="15426" y="63745"/>
                      <a:pt x="12625" y="64042"/>
                      <a:pt x="9778" y="64042"/>
                    </a:cubicBezTo>
                    <a:cubicBezTo>
                      <a:pt x="9517" y="64042"/>
                      <a:pt x="9256" y="64040"/>
                      <a:pt x="8994" y="64035"/>
                    </a:cubicBezTo>
                    <a:cubicBezTo>
                      <a:pt x="7495" y="63975"/>
                      <a:pt x="5936" y="63855"/>
                      <a:pt x="4437" y="63555"/>
                    </a:cubicBezTo>
                    <a:cubicBezTo>
                      <a:pt x="3718" y="63435"/>
                      <a:pt x="2998" y="63255"/>
                      <a:pt x="2339" y="62956"/>
                    </a:cubicBezTo>
                    <a:cubicBezTo>
                      <a:pt x="2219" y="62896"/>
                      <a:pt x="2099" y="62836"/>
                      <a:pt x="1979" y="62776"/>
                    </a:cubicBezTo>
                    <a:lnTo>
                      <a:pt x="1919" y="62716"/>
                    </a:lnTo>
                    <a:lnTo>
                      <a:pt x="1799" y="62656"/>
                    </a:lnTo>
                    <a:cubicBezTo>
                      <a:pt x="1799" y="62596"/>
                      <a:pt x="1739" y="62536"/>
                      <a:pt x="1739" y="62536"/>
                    </a:cubicBezTo>
                    <a:cubicBezTo>
                      <a:pt x="1560" y="62296"/>
                      <a:pt x="1500" y="62056"/>
                      <a:pt x="1500" y="61817"/>
                    </a:cubicBezTo>
                    <a:cubicBezTo>
                      <a:pt x="1560" y="61157"/>
                      <a:pt x="1739" y="60497"/>
                      <a:pt x="2039" y="59898"/>
                    </a:cubicBezTo>
                    <a:cubicBezTo>
                      <a:pt x="2339" y="59238"/>
                      <a:pt x="2759" y="58639"/>
                      <a:pt x="3178" y="58039"/>
                    </a:cubicBezTo>
                    <a:cubicBezTo>
                      <a:pt x="4078" y="56780"/>
                      <a:pt x="5097" y="55581"/>
                      <a:pt x="6176" y="54502"/>
                    </a:cubicBezTo>
                    <a:lnTo>
                      <a:pt x="6416" y="54262"/>
                    </a:lnTo>
                    <a:lnTo>
                      <a:pt x="6416" y="53962"/>
                    </a:lnTo>
                    <a:lnTo>
                      <a:pt x="5637" y="40472"/>
                    </a:lnTo>
                    <a:cubicBezTo>
                      <a:pt x="5397" y="35975"/>
                      <a:pt x="5097" y="31478"/>
                      <a:pt x="4797" y="26981"/>
                    </a:cubicBezTo>
                    <a:cubicBezTo>
                      <a:pt x="4497" y="22485"/>
                      <a:pt x="4198" y="17988"/>
                      <a:pt x="3898" y="13491"/>
                    </a:cubicBezTo>
                    <a:cubicBezTo>
                      <a:pt x="3538" y="8994"/>
                      <a:pt x="3238" y="4498"/>
                      <a:pt x="2879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21;p33">
                <a:extLst>
                  <a:ext uri="{FF2B5EF4-FFF2-40B4-BE49-F238E27FC236}">
                    <a16:creationId xmlns:a16="http://schemas.microsoft.com/office/drawing/2014/main" id="{8B3F6561-571A-42AA-9446-8DA7B28746E5}"/>
                  </a:ext>
                </a:extLst>
              </p:cNvPr>
              <p:cNvSpPr/>
              <p:nvPr/>
            </p:nvSpPr>
            <p:spPr>
              <a:xfrm>
                <a:off x="3783528" y="3379766"/>
                <a:ext cx="659835" cy="2028856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3377" extrusionOk="0">
                    <a:moveTo>
                      <a:pt x="24643" y="1"/>
                    </a:moveTo>
                    <a:lnTo>
                      <a:pt x="1" y="22785"/>
                    </a:lnTo>
                    <a:cubicBezTo>
                      <a:pt x="900" y="33457"/>
                      <a:pt x="3478" y="58339"/>
                      <a:pt x="3478" y="58339"/>
                    </a:cubicBezTo>
                    <a:cubicBezTo>
                      <a:pt x="5012" y="62020"/>
                      <a:pt x="12107" y="63376"/>
                      <a:pt x="18374" y="63376"/>
                    </a:cubicBezTo>
                    <a:cubicBezTo>
                      <a:pt x="23131" y="63376"/>
                      <a:pt x="27411" y="62595"/>
                      <a:pt x="28420" y="61457"/>
                    </a:cubicBezTo>
                    <a:cubicBezTo>
                      <a:pt x="30818" y="58819"/>
                      <a:pt x="23743" y="52463"/>
                      <a:pt x="23743" y="52463"/>
                    </a:cubicBezTo>
                    <a:lnTo>
                      <a:pt x="24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22;p33">
                <a:extLst>
                  <a:ext uri="{FF2B5EF4-FFF2-40B4-BE49-F238E27FC236}">
                    <a16:creationId xmlns:a16="http://schemas.microsoft.com/office/drawing/2014/main" id="{AA4FC98B-DAD2-45C6-A61E-5207FFA2A92E}"/>
                  </a:ext>
                </a:extLst>
              </p:cNvPr>
              <p:cNvSpPr/>
              <p:nvPr/>
            </p:nvSpPr>
            <p:spPr>
              <a:xfrm>
                <a:off x="4199700" y="5217550"/>
                <a:ext cx="146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517" extrusionOk="0">
                    <a:moveTo>
                      <a:pt x="1" y="0"/>
                    </a:moveTo>
                    <a:cubicBezTo>
                      <a:pt x="241" y="120"/>
                      <a:pt x="420" y="180"/>
                      <a:pt x="600" y="360"/>
                    </a:cubicBezTo>
                    <a:cubicBezTo>
                      <a:pt x="960" y="540"/>
                      <a:pt x="1440" y="840"/>
                      <a:pt x="1859" y="1200"/>
                    </a:cubicBezTo>
                    <a:cubicBezTo>
                      <a:pt x="2759" y="1859"/>
                      <a:pt x="3478" y="2519"/>
                      <a:pt x="3478" y="2519"/>
                    </a:cubicBezTo>
                    <a:lnTo>
                      <a:pt x="3658" y="2579"/>
                    </a:lnTo>
                    <a:lnTo>
                      <a:pt x="4018" y="2818"/>
                    </a:lnTo>
                    <a:lnTo>
                      <a:pt x="4557" y="3178"/>
                    </a:lnTo>
                    <a:cubicBezTo>
                      <a:pt x="4737" y="3358"/>
                      <a:pt x="4917" y="3478"/>
                      <a:pt x="5097" y="3658"/>
                    </a:cubicBezTo>
                    <a:cubicBezTo>
                      <a:pt x="5157" y="3718"/>
                      <a:pt x="5217" y="3838"/>
                      <a:pt x="5337" y="3958"/>
                    </a:cubicBezTo>
                    <a:cubicBezTo>
                      <a:pt x="5397" y="4018"/>
                      <a:pt x="5457" y="4137"/>
                      <a:pt x="5517" y="4257"/>
                    </a:cubicBezTo>
                    <a:cubicBezTo>
                      <a:pt x="5517" y="4377"/>
                      <a:pt x="5577" y="4497"/>
                      <a:pt x="5637" y="4557"/>
                    </a:cubicBezTo>
                    <a:cubicBezTo>
                      <a:pt x="5637" y="4677"/>
                      <a:pt x="5637" y="4797"/>
                      <a:pt x="5637" y="4857"/>
                    </a:cubicBezTo>
                    <a:cubicBezTo>
                      <a:pt x="5637" y="5037"/>
                      <a:pt x="5637" y="5217"/>
                      <a:pt x="5577" y="5337"/>
                    </a:cubicBezTo>
                    <a:cubicBezTo>
                      <a:pt x="5577" y="5397"/>
                      <a:pt x="5517" y="5457"/>
                      <a:pt x="5517" y="5516"/>
                    </a:cubicBezTo>
                    <a:lnTo>
                      <a:pt x="5517" y="5516"/>
                    </a:lnTo>
                    <a:cubicBezTo>
                      <a:pt x="5517" y="5516"/>
                      <a:pt x="5517" y="5456"/>
                      <a:pt x="5577" y="5397"/>
                    </a:cubicBezTo>
                    <a:cubicBezTo>
                      <a:pt x="5697" y="5217"/>
                      <a:pt x="5757" y="5037"/>
                      <a:pt x="5817" y="4917"/>
                    </a:cubicBezTo>
                    <a:cubicBezTo>
                      <a:pt x="5817" y="4797"/>
                      <a:pt x="5877" y="4677"/>
                      <a:pt x="5877" y="4557"/>
                    </a:cubicBezTo>
                    <a:cubicBezTo>
                      <a:pt x="5877" y="4437"/>
                      <a:pt x="5877" y="4257"/>
                      <a:pt x="5877" y="4137"/>
                    </a:cubicBezTo>
                    <a:cubicBezTo>
                      <a:pt x="5877" y="4018"/>
                      <a:pt x="5877" y="3838"/>
                      <a:pt x="5817" y="3718"/>
                    </a:cubicBezTo>
                    <a:cubicBezTo>
                      <a:pt x="5817" y="3538"/>
                      <a:pt x="5757" y="3418"/>
                      <a:pt x="5697" y="3298"/>
                    </a:cubicBezTo>
                    <a:cubicBezTo>
                      <a:pt x="5577" y="2998"/>
                      <a:pt x="5457" y="2699"/>
                      <a:pt x="5277" y="2459"/>
                    </a:cubicBezTo>
                    <a:cubicBezTo>
                      <a:pt x="5157" y="2219"/>
                      <a:pt x="4977" y="2039"/>
                      <a:pt x="4797" y="1859"/>
                    </a:cubicBezTo>
                    <a:lnTo>
                      <a:pt x="4438" y="1499"/>
                    </a:lnTo>
                    <a:lnTo>
                      <a:pt x="4258" y="1319"/>
                    </a:lnTo>
                    <a:lnTo>
                      <a:pt x="4138" y="1260"/>
                    </a:lnTo>
                    <a:cubicBezTo>
                      <a:pt x="3958" y="1140"/>
                      <a:pt x="3778" y="1080"/>
                      <a:pt x="3658" y="1020"/>
                    </a:cubicBezTo>
                    <a:cubicBezTo>
                      <a:pt x="3178" y="780"/>
                      <a:pt x="2639" y="600"/>
                      <a:pt x="2159" y="480"/>
                    </a:cubicBezTo>
                    <a:cubicBezTo>
                      <a:pt x="1620" y="360"/>
                      <a:pt x="1020" y="240"/>
                      <a:pt x="660" y="180"/>
                    </a:cubicBezTo>
                    <a:cubicBezTo>
                      <a:pt x="242" y="12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23;p33">
                <a:extLst>
                  <a:ext uri="{FF2B5EF4-FFF2-40B4-BE49-F238E27FC236}">
                    <a16:creationId xmlns:a16="http://schemas.microsoft.com/office/drawing/2014/main" id="{D5D9A7D2-50D6-4FD7-8A38-259C5874815A}"/>
                  </a:ext>
                </a:extLst>
              </p:cNvPr>
              <p:cNvSpPr/>
              <p:nvPr/>
            </p:nvSpPr>
            <p:spPr>
              <a:xfrm>
                <a:off x="4051325" y="5250900"/>
                <a:ext cx="136425" cy="1180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4723" extrusionOk="0">
                    <a:moveTo>
                      <a:pt x="1327" y="0"/>
                    </a:moveTo>
                    <a:cubicBezTo>
                      <a:pt x="1079" y="0"/>
                      <a:pt x="839" y="15"/>
                      <a:pt x="600" y="45"/>
                    </a:cubicBezTo>
                    <a:cubicBezTo>
                      <a:pt x="240" y="45"/>
                      <a:pt x="0" y="105"/>
                      <a:pt x="0" y="105"/>
                    </a:cubicBezTo>
                    <a:lnTo>
                      <a:pt x="180" y="105"/>
                    </a:lnTo>
                    <a:cubicBezTo>
                      <a:pt x="360" y="105"/>
                      <a:pt x="480" y="165"/>
                      <a:pt x="660" y="225"/>
                    </a:cubicBezTo>
                    <a:cubicBezTo>
                      <a:pt x="839" y="225"/>
                      <a:pt x="1019" y="345"/>
                      <a:pt x="1199" y="405"/>
                    </a:cubicBezTo>
                    <a:cubicBezTo>
                      <a:pt x="1439" y="525"/>
                      <a:pt x="1619" y="645"/>
                      <a:pt x="1859" y="825"/>
                    </a:cubicBezTo>
                    <a:cubicBezTo>
                      <a:pt x="2158" y="1065"/>
                      <a:pt x="2518" y="1305"/>
                      <a:pt x="2818" y="1604"/>
                    </a:cubicBezTo>
                    <a:lnTo>
                      <a:pt x="3238" y="1964"/>
                    </a:lnTo>
                    <a:lnTo>
                      <a:pt x="3717" y="2324"/>
                    </a:lnTo>
                    <a:cubicBezTo>
                      <a:pt x="3837" y="2444"/>
                      <a:pt x="4017" y="2504"/>
                      <a:pt x="4137" y="2684"/>
                    </a:cubicBezTo>
                    <a:cubicBezTo>
                      <a:pt x="4317" y="2803"/>
                      <a:pt x="4497" y="2983"/>
                      <a:pt x="4617" y="3163"/>
                    </a:cubicBezTo>
                    <a:cubicBezTo>
                      <a:pt x="4737" y="3223"/>
                      <a:pt x="4797" y="3283"/>
                      <a:pt x="4857" y="3403"/>
                    </a:cubicBezTo>
                    <a:cubicBezTo>
                      <a:pt x="4916" y="3463"/>
                      <a:pt x="4976" y="3583"/>
                      <a:pt x="5036" y="3703"/>
                    </a:cubicBezTo>
                    <a:cubicBezTo>
                      <a:pt x="5096" y="3763"/>
                      <a:pt x="5156" y="3883"/>
                      <a:pt x="5216" y="4003"/>
                    </a:cubicBezTo>
                    <a:cubicBezTo>
                      <a:pt x="5276" y="4063"/>
                      <a:pt x="5276" y="4182"/>
                      <a:pt x="5276" y="4242"/>
                    </a:cubicBezTo>
                    <a:cubicBezTo>
                      <a:pt x="5336" y="4422"/>
                      <a:pt x="5336" y="4542"/>
                      <a:pt x="5336" y="4722"/>
                    </a:cubicBezTo>
                    <a:cubicBezTo>
                      <a:pt x="5396" y="4542"/>
                      <a:pt x="5396" y="4422"/>
                      <a:pt x="5456" y="4242"/>
                    </a:cubicBezTo>
                    <a:lnTo>
                      <a:pt x="5456" y="3943"/>
                    </a:lnTo>
                    <a:lnTo>
                      <a:pt x="5456" y="3583"/>
                    </a:lnTo>
                    <a:cubicBezTo>
                      <a:pt x="5396" y="3283"/>
                      <a:pt x="5396" y="3043"/>
                      <a:pt x="5276" y="2744"/>
                    </a:cubicBezTo>
                    <a:cubicBezTo>
                      <a:pt x="5216" y="2504"/>
                      <a:pt x="5096" y="2264"/>
                      <a:pt x="4976" y="2024"/>
                    </a:cubicBezTo>
                    <a:cubicBezTo>
                      <a:pt x="4857" y="1784"/>
                      <a:pt x="4737" y="1604"/>
                      <a:pt x="4557" y="1424"/>
                    </a:cubicBezTo>
                    <a:cubicBezTo>
                      <a:pt x="4437" y="1245"/>
                      <a:pt x="4257" y="1065"/>
                      <a:pt x="4137" y="885"/>
                    </a:cubicBezTo>
                    <a:cubicBezTo>
                      <a:pt x="4137" y="885"/>
                      <a:pt x="3897" y="705"/>
                      <a:pt x="3537" y="525"/>
                    </a:cubicBezTo>
                    <a:cubicBezTo>
                      <a:pt x="3058" y="285"/>
                      <a:pt x="2578" y="165"/>
                      <a:pt x="2099" y="45"/>
                    </a:cubicBezTo>
                    <a:cubicBezTo>
                      <a:pt x="1829" y="15"/>
                      <a:pt x="1574" y="0"/>
                      <a:pt x="132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24;p33">
                <a:extLst>
                  <a:ext uri="{FF2B5EF4-FFF2-40B4-BE49-F238E27FC236}">
                    <a16:creationId xmlns:a16="http://schemas.microsoft.com/office/drawing/2014/main" id="{65600A59-48F9-494F-8B29-520FB7004F49}"/>
                  </a:ext>
                </a:extLst>
              </p:cNvPr>
              <p:cNvSpPr/>
              <p:nvPr/>
            </p:nvSpPr>
            <p:spPr>
              <a:xfrm>
                <a:off x="3765025" y="4820325"/>
                <a:ext cx="700025" cy="571025"/>
              </a:xfrm>
              <a:custGeom>
                <a:avLst/>
                <a:gdLst/>
                <a:ahLst/>
                <a:cxnLst/>
                <a:rect l="l" t="t" r="r" b="b"/>
                <a:pathLst>
                  <a:path w="28001" h="22841" extrusionOk="0">
                    <a:moveTo>
                      <a:pt x="0" y="1"/>
                    </a:moveTo>
                    <a:cubicBezTo>
                      <a:pt x="900" y="9234"/>
                      <a:pt x="1799" y="17748"/>
                      <a:pt x="1799" y="17748"/>
                    </a:cubicBezTo>
                    <a:cubicBezTo>
                      <a:pt x="3336" y="21472"/>
                      <a:pt x="10481" y="22840"/>
                      <a:pt x="16775" y="22840"/>
                    </a:cubicBezTo>
                    <a:cubicBezTo>
                      <a:pt x="21527" y="22840"/>
                      <a:pt x="25795" y="22061"/>
                      <a:pt x="26801" y="20926"/>
                    </a:cubicBezTo>
                    <a:cubicBezTo>
                      <a:pt x="28000" y="19487"/>
                      <a:pt x="26621" y="17089"/>
                      <a:pt x="25062" y="15110"/>
                    </a:cubicBezTo>
                    <a:cubicBezTo>
                      <a:pt x="24583" y="15470"/>
                      <a:pt x="24283" y="16009"/>
                      <a:pt x="24163" y="16609"/>
                    </a:cubicBezTo>
                    <a:cubicBezTo>
                      <a:pt x="23955" y="18132"/>
                      <a:pt x="20871" y="18835"/>
                      <a:pt x="16940" y="18835"/>
                    </a:cubicBezTo>
                    <a:cubicBezTo>
                      <a:pt x="14060" y="18835"/>
                      <a:pt x="10726" y="18458"/>
                      <a:pt x="7735" y="17748"/>
                    </a:cubicBezTo>
                    <a:cubicBezTo>
                      <a:pt x="3897" y="16789"/>
                      <a:pt x="1439" y="7915"/>
                      <a:pt x="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25;p33">
                <a:extLst>
                  <a:ext uri="{FF2B5EF4-FFF2-40B4-BE49-F238E27FC236}">
                    <a16:creationId xmlns:a16="http://schemas.microsoft.com/office/drawing/2014/main" id="{0B6C1A47-08F4-4D84-92C8-238516B367A5}"/>
                  </a:ext>
                </a:extLst>
              </p:cNvPr>
              <p:cNvSpPr/>
              <p:nvPr/>
            </p:nvSpPr>
            <p:spPr>
              <a:xfrm>
                <a:off x="3724550" y="3805550"/>
                <a:ext cx="742000" cy="1603125"/>
              </a:xfrm>
              <a:custGeom>
                <a:avLst/>
                <a:gdLst/>
                <a:ahLst/>
                <a:cxnLst/>
                <a:rect l="l" t="t" r="r" b="b"/>
                <a:pathLst>
                  <a:path w="29680" h="64125" extrusionOk="0">
                    <a:moveTo>
                      <a:pt x="24583" y="1"/>
                    </a:moveTo>
                    <a:cubicBezTo>
                      <a:pt x="24343" y="4378"/>
                      <a:pt x="24223" y="8815"/>
                      <a:pt x="23983" y="13191"/>
                    </a:cubicBezTo>
                    <a:cubicBezTo>
                      <a:pt x="23803" y="17568"/>
                      <a:pt x="23683" y="21945"/>
                      <a:pt x="23563" y="26322"/>
                    </a:cubicBezTo>
                    <a:cubicBezTo>
                      <a:pt x="23444" y="30699"/>
                      <a:pt x="23324" y="35076"/>
                      <a:pt x="23204" y="39453"/>
                    </a:cubicBezTo>
                    <a:lnTo>
                      <a:pt x="22964" y="52583"/>
                    </a:lnTo>
                    <a:lnTo>
                      <a:pt x="22964" y="52883"/>
                    </a:lnTo>
                    <a:lnTo>
                      <a:pt x="23204" y="53123"/>
                    </a:lnTo>
                    <a:cubicBezTo>
                      <a:pt x="24283" y="54142"/>
                      <a:pt x="25362" y="55281"/>
                      <a:pt x="26262" y="56480"/>
                    </a:cubicBezTo>
                    <a:cubicBezTo>
                      <a:pt x="26741" y="57080"/>
                      <a:pt x="27161" y="57680"/>
                      <a:pt x="27521" y="58339"/>
                    </a:cubicBezTo>
                    <a:cubicBezTo>
                      <a:pt x="27820" y="58939"/>
                      <a:pt x="28060" y="59538"/>
                      <a:pt x="28060" y="60258"/>
                    </a:cubicBezTo>
                    <a:cubicBezTo>
                      <a:pt x="28120" y="60498"/>
                      <a:pt x="28060" y="60737"/>
                      <a:pt x="27880" y="60917"/>
                    </a:cubicBezTo>
                    <a:lnTo>
                      <a:pt x="27880" y="60977"/>
                    </a:lnTo>
                    <a:lnTo>
                      <a:pt x="27700" y="61157"/>
                    </a:lnTo>
                    <a:cubicBezTo>
                      <a:pt x="27521" y="61277"/>
                      <a:pt x="27521" y="61277"/>
                      <a:pt x="27341" y="61397"/>
                    </a:cubicBezTo>
                    <a:cubicBezTo>
                      <a:pt x="26681" y="61697"/>
                      <a:pt x="26022" y="61877"/>
                      <a:pt x="25302" y="62056"/>
                    </a:cubicBezTo>
                    <a:cubicBezTo>
                      <a:pt x="23803" y="62356"/>
                      <a:pt x="22304" y="62596"/>
                      <a:pt x="20746" y="62656"/>
                    </a:cubicBezTo>
                    <a:cubicBezTo>
                      <a:pt x="19966" y="62686"/>
                      <a:pt x="19187" y="62701"/>
                      <a:pt x="18415" y="62701"/>
                    </a:cubicBezTo>
                    <a:cubicBezTo>
                      <a:pt x="17643" y="62701"/>
                      <a:pt x="16878" y="62686"/>
                      <a:pt x="16129" y="62656"/>
                    </a:cubicBezTo>
                    <a:cubicBezTo>
                      <a:pt x="14570" y="62596"/>
                      <a:pt x="13011" y="62416"/>
                      <a:pt x="11512" y="62116"/>
                    </a:cubicBezTo>
                    <a:cubicBezTo>
                      <a:pt x="10013" y="61877"/>
                      <a:pt x="8574" y="61457"/>
                      <a:pt x="7195" y="60857"/>
                    </a:cubicBezTo>
                    <a:cubicBezTo>
                      <a:pt x="6476" y="60558"/>
                      <a:pt x="5876" y="60138"/>
                      <a:pt x="5337" y="59718"/>
                    </a:cubicBezTo>
                    <a:cubicBezTo>
                      <a:pt x="4797" y="59298"/>
                      <a:pt x="4377" y="58699"/>
                      <a:pt x="4078" y="58099"/>
                    </a:cubicBezTo>
                    <a:lnTo>
                      <a:pt x="4078" y="58279"/>
                    </a:lnTo>
                    <a:lnTo>
                      <a:pt x="2099" y="40532"/>
                    </a:lnTo>
                    <a:cubicBezTo>
                      <a:pt x="1799" y="37594"/>
                      <a:pt x="1439" y="34656"/>
                      <a:pt x="1080" y="31718"/>
                    </a:cubicBezTo>
                    <a:cubicBezTo>
                      <a:pt x="720" y="28720"/>
                      <a:pt x="360" y="25782"/>
                      <a:pt x="0" y="22845"/>
                    </a:cubicBezTo>
                    <a:lnTo>
                      <a:pt x="0" y="22845"/>
                    </a:lnTo>
                    <a:cubicBezTo>
                      <a:pt x="180" y="25782"/>
                      <a:pt x="360" y="28780"/>
                      <a:pt x="600" y="31718"/>
                    </a:cubicBezTo>
                    <a:cubicBezTo>
                      <a:pt x="840" y="34716"/>
                      <a:pt x="1080" y="37654"/>
                      <a:pt x="1320" y="40652"/>
                    </a:cubicBezTo>
                    <a:lnTo>
                      <a:pt x="2818" y="58399"/>
                    </a:lnTo>
                    <a:lnTo>
                      <a:pt x="2818" y="58519"/>
                    </a:lnTo>
                    <a:lnTo>
                      <a:pt x="2818" y="58579"/>
                    </a:lnTo>
                    <a:cubicBezTo>
                      <a:pt x="3178" y="59418"/>
                      <a:pt x="3718" y="60138"/>
                      <a:pt x="4437" y="60677"/>
                    </a:cubicBezTo>
                    <a:cubicBezTo>
                      <a:pt x="5097" y="61217"/>
                      <a:pt x="5816" y="61697"/>
                      <a:pt x="6596" y="62056"/>
                    </a:cubicBezTo>
                    <a:cubicBezTo>
                      <a:pt x="8095" y="62716"/>
                      <a:pt x="9654" y="63196"/>
                      <a:pt x="11272" y="63495"/>
                    </a:cubicBezTo>
                    <a:cubicBezTo>
                      <a:pt x="12891" y="63735"/>
                      <a:pt x="14450" y="63975"/>
                      <a:pt x="16069" y="64035"/>
                    </a:cubicBezTo>
                    <a:cubicBezTo>
                      <a:pt x="16878" y="64095"/>
                      <a:pt x="17673" y="64125"/>
                      <a:pt x="18467" y="64125"/>
                    </a:cubicBezTo>
                    <a:cubicBezTo>
                      <a:pt x="19262" y="64125"/>
                      <a:pt x="20056" y="64095"/>
                      <a:pt x="20865" y="64035"/>
                    </a:cubicBezTo>
                    <a:cubicBezTo>
                      <a:pt x="22484" y="63975"/>
                      <a:pt x="24103" y="63795"/>
                      <a:pt x="25662" y="63435"/>
                    </a:cubicBezTo>
                    <a:cubicBezTo>
                      <a:pt x="26501" y="63316"/>
                      <a:pt x="27281" y="63016"/>
                      <a:pt x="28060" y="62656"/>
                    </a:cubicBezTo>
                    <a:cubicBezTo>
                      <a:pt x="28300" y="62536"/>
                      <a:pt x="28540" y="62416"/>
                      <a:pt x="28720" y="62236"/>
                    </a:cubicBezTo>
                    <a:lnTo>
                      <a:pt x="28960" y="62056"/>
                    </a:lnTo>
                    <a:lnTo>
                      <a:pt x="29020" y="61996"/>
                    </a:lnTo>
                    <a:lnTo>
                      <a:pt x="29020" y="61937"/>
                    </a:lnTo>
                    <a:lnTo>
                      <a:pt x="29079" y="61877"/>
                    </a:lnTo>
                    <a:lnTo>
                      <a:pt x="29199" y="61697"/>
                    </a:lnTo>
                    <a:cubicBezTo>
                      <a:pt x="29499" y="61217"/>
                      <a:pt x="29679" y="60677"/>
                      <a:pt x="29619" y="60138"/>
                    </a:cubicBezTo>
                    <a:cubicBezTo>
                      <a:pt x="29559" y="59238"/>
                      <a:pt x="29319" y="58339"/>
                      <a:pt x="28840" y="57560"/>
                    </a:cubicBezTo>
                    <a:cubicBezTo>
                      <a:pt x="28420" y="56840"/>
                      <a:pt x="28000" y="56181"/>
                      <a:pt x="27461" y="55521"/>
                    </a:cubicBezTo>
                    <a:cubicBezTo>
                      <a:pt x="26981" y="54862"/>
                      <a:pt x="26441" y="54262"/>
                      <a:pt x="25902" y="53662"/>
                    </a:cubicBezTo>
                    <a:cubicBezTo>
                      <a:pt x="25435" y="53144"/>
                      <a:pt x="24924" y="52671"/>
                      <a:pt x="24407" y="52204"/>
                    </a:cubicBezTo>
                    <a:lnTo>
                      <a:pt x="24407" y="52204"/>
                    </a:lnTo>
                    <a:lnTo>
                      <a:pt x="24583" y="39393"/>
                    </a:lnTo>
                    <a:cubicBezTo>
                      <a:pt x="24643" y="35016"/>
                      <a:pt x="24643" y="30639"/>
                      <a:pt x="24643" y="26262"/>
                    </a:cubicBezTo>
                    <a:cubicBezTo>
                      <a:pt x="24643" y="21885"/>
                      <a:pt x="24703" y="17508"/>
                      <a:pt x="24643" y="13131"/>
                    </a:cubicBezTo>
                    <a:cubicBezTo>
                      <a:pt x="24643" y="8755"/>
                      <a:pt x="24643" y="4378"/>
                      <a:pt x="24583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726;p33">
                <a:extLst>
                  <a:ext uri="{FF2B5EF4-FFF2-40B4-BE49-F238E27FC236}">
                    <a16:creationId xmlns:a16="http://schemas.microsoft.com/office/drawing/2014/main" id="{509805F4-9D6B-4867-B752-FED99FA564D6}"/>
                  </a:ext>
                </a:extLst>
              </p:cNvPr>
              <p:cNvSpPr/>
              <p:nvPr/>
            </p:nvSpPr>
            <p:spPr>
              <a:xfrm>
                <a:off x="1982799" y="238550"/>
                <a:ext cx="2858473" cy="3939150"/>
              </a:xfrm>
              <a:custGeom>
                <a:avLst/>
                <a:gdLst/>
                <a:ahLst/>
                <a:cxnLst/>
                <a:rect l="l" t="t" r="r" b="b"/>
                <a:pathLst>
                  <a:path w="114339" h="157566" extrusionOk="0">
                    <a:moveTo>
                      <a:pt x="93635" y="0"/>
                    </a:moveTo>
                    <a:cubicBezTo>
                      <a:pt x="85110" y="0"/>
                      <a:pt x="70270" y="36497"/>
                      <a:pt x="70270" y="36497"/>
                    </a:cubicBezTo>
                    <a:cubicBezTo>
                      <a:pt x="66501" y="34739"/>
                      <a:pt x="62492" y="34171"/>
                      <a:pt x="58883" y="34171"/>
                    </a:cubicBezTo>
                    <a:cubicBezTo>
                      <a:pt x="52274" y="34171"/>
                      <a:pt x="47007" y="36077"/>
                      <a:pt x="47007" y="36077"/>
                    </a:cubicBezTo>
                    <a:cubicBezTo>
                      <a:pt x="40944" y="24498"/>
                      <a:pt x="26572" y="3366"/>
                      <a:pt x="16855" y="3366"/>
                    </a:cubicBezTo>
                    <a:cubicBezTo>
                      <a:pt x="15905" y="3366"/>
                      <a:pt x="14999" y="3568"/>
                      <a:pt x="14151" y="4000"/>
                    </a:cubicBezTo>
                    <a:cubicBezTo>
                      <a:pt x="1" y="11255"/>
                      <a:pt x="21405" y="54604"/>
                      <a:pt x="20146" y="55563"/>
                    </a:cubicBezTo>
                    <a:cubicBezTo>
                      <a:pt x="14031" y="60120"/>
                      <a:pt x="7435" y="78946"/>
                      <a:pt x="6896" y="82544"/>
                    </a:cubicBezTo>
                    <a:cubicBezTo>
                      <a:pt x="6711" y="83919"/>
                      <a:pt x="7481" y="84326"/>
                      <a:pt x="8519" y="84326"/>
                    </a:cubicBezTo>
                    <a:cubicBezTo>
                      <a:pt x="9835" y="84326"/>
                      <a:pt x="11581" y="83671"/>
                      <a:pt x="12352" y="83503"/>
                    </a:cubicBezTo>
                    <a:lnTo>
                      <a:pt x="12352" y="83503"/>
                    </a:lnTo>
                    <a:cubicBezTo>
                      <a:pt x="7795" y="87400"/>
                      <a:pt x="6596" y="89499"/>
                      <a:pt x="10433" y="94775"/>
                    </a:cubicBezTo>
                    <a:cubicBezTo>
                      <a:pt x="16069" y="102390"/>
                      <a:pt x="25722" y="102869"/>
                      <a:pt x="25722" y="102869"/>
                    </a:cubicBezTo>
                    <a:cubicBezTo>
                      <a:pt x="25722" y="102869"/>
                      <a:pt x="19127" y="110004"/>
                      <a:pt x="20626" y="113602"/>
                    </a:cubicBezTo>
                    <a:cubicBezTo>
                      <a:pt x="21062" y="114591"/>
                      <a:pt x="21615" y="114947"/>
                      <a:pt x="22185" y="114947"/>
                    </a:cubicBezTo>
                    <a:cubicBezTo>
                      <a:pt x="23656" y="114947"/>
                      <a:pt x="25242" y="112583"/>
                      <a:pt x="25243" y="112582"/>
                    </a:cubicBezTo>
                    <a:lnTo>
                      <a:pt x="25243" y="112582"/>
                    </a:lnTo>
                    <a:cubicBezTo>
                      <a:pt x="25242" y="112583"/>
                      <a:pt x="23204" y="122715"/>
                      <a:pt x="25243" y="129370"/>
                    </a:cubicBezTo>
                    <a:cubicBezTo>
                      <a:pt x="26322" y="133208"/>
                      <a:pt x="29439" y="136146"/>
                      <a:pt x="33337" y="136985"/>
                    </a:cubicBezTo>
                    <a:cubicBezTo>
                      <a:pt x="39491" y="151195"/>
                      <a:pt x="47388" y="152937"/>
                      <a:pt x="50891" y="152937"/>
                    </a:cubicBezTo>
                    <a:cubicBezTo>
                      <a:pt x="52029" y="152937"/>
                      <a:pt x="52703" y="152754"/>
                      <a:pt x="52703" y="152754"/>
                    </a:cubicBezTo>
                    <a:cubicBezTo>
                      <a:pt x="54033" y="156078"/>
                      <a:pt x="56230" y="157566"/>
                      <a:pt x="59047" y="157566"/>
                    </a:cubicBezTo>
                    <a:cubicBezTo>
                      <a:pt x="64867" y="157566"/>
                      <a:pt x="73333" y="151217"/>
                      <a:pt x="82261" y="141602"/>
                    </a:cubicBezTo>
                    <a:cubicBezTo>
                      <a:pt x="95511" y="127392"/>
                      <a:pt x="95032" y="120737"/>
                      <a:pt x="95032" y="120737"/>
                    </a:cubicBezTo>
                    <a:lnTo>
                      <a:pt x="95032" y="120737"/>
                    </a:lnTo>
                    <a:cubicBezTo>
                      <a:pt x="95032" y="120737"/>
                      <a:pt x="96043" y="122313"/>
                      <a:pt x="98362" y="122313"/>
                    </a:cubicBezTo>
                    <a:cubicBezTo>
                      <a:pt x="98868" y="122313"/>
                      <a:pt x="99436" y="122238"/>
                      <a:pt x="100069" y="122056"/>
                    </a:cubicBezTo>
                    <a:cubicBezTo>
                      <a:pt x="103666" y="120976"/>
                      <a:pt x="100069" y="110064"/>
                      <a:pt x="100069" y="110064"/>
                    </a:cubicBezTo>
                    <a:lnTo>
                      <a:pt x="100069" y="110064"/>
                    </a:lnTo>
                    <a:cubicBezTo>
                      <a:pt x="100069" y="110064"/>
                      <a:pt x="101009" y="110137"/>
                      <a:pt x="102306" y="110137"/>
                    </a:cubicBezTo>
                    <a:cubicBezTo>
                      <a:pt x="104332" y="110137"/>
                      <a:pt x="107227" y="109959"/>
                      <a:pt x="108762" y="109045"/>
                    </a:cubicBezTo>
                    <a:cubicBezTo>
                      <a:pt x="111280" y="107486"/>
                      <a:pt x="100608" y="97293"/>
                      <a:pt x="100608" y="97293"/>
                    </a:cubicBezTo>
                    <a:lnTo>
                      <a:pt x="106184" y="92737"/>
                    </a:lnTo>
                    <a:cubicBezTo>
                      <a:pt x="114338" y="84043"/>
                      <a:pt x="107683" y="79966"/>
                      <a:pt x="107683" y="79966"/>
                    </a:cubicBezTo>
                    <a:cubicBezTo>
                      <a:pt x="107683" y="79966"/>
                      <a:pt x="111760" y="79486"/>
                      <a:pt x="112779" y="76428"/>
                    </a:cubicBezTo>
                    <a:cubicBezTo>
                      <a:pt x="113799" y="73370"/>
                      <a:pt x="101088" y="56043"/>
                      <a:pt x="101088" y="56043"/>
                    </a:cubicBezTo>
                    <a:cubicBezTo>
                      <a:pt x="103126" y="44891"/>
                      <a:pt x="106964" y="5439"/>
                      <a:pt x="94732" y="223"/>
                    </a:cubicBezTo>
                    <a:cubicBezTo>
                      <a:pt x="94380" y="72"/>
                      <a:pt x="94014" y="0"/>
                      <a:pt x="93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727;p33">
                <a:extLst>
                  <a:ext uri="{FF2B5EF4-FFF2-40B4-BE49-F238E27FC236}">
                    <a16:creationId xmlns:a16="http://schemas.microsoft.com/office/drawing/2014/main" id="{88B1DA51-5DF0-44CC-AC2D-4FAA54804199}"/>
                  </a:ext>
                </a:extLst>
              </p:cNvPr>
              <p:cNvSpPr/>
              <p:nvPr/>
            </p:nvSpPr>
            <p:spPr>
              <a:xfrm>
                <a:off x="3059025" y="2296150"/>
                <a:ext cx="680550" cy="568950"/>
              </a:xfrm>
              <a:custGeom>
                <a:avLst/>
                <a:gdLst/>
                <a:ahLst/>
                <a:cxnLst/>
                <a:rect l="l" t="t" r="r" b="b"/>
                <a:pathLst>
                  <a:path w="27222" h="22758" extrusionOk="0">
                    <a:moveTo>
                      <a:pt x="27221" y="0"/>
                    </a:moveTo>
                    <a:cubicBezTo>
                      <a:pt x="27221" y="0"/>
                      <a:pt x="23024" y="5816"/>
                      <a:pt x="22125" y="8394"/>
                    </a:cubicBezTo>
                    <a:cubicBezTo>
                      <a:pt x="21276" y="10772"/>
                      <a:pt x="18075" y="13096"/>
                      <a:pt x="14390" y="13096"/>
                    </a:cubicBezTo>
                    <a:cubicBezTo>
                      <a:pt x="14172" y="13096"/>
                      <a:pt x="13952" y="13087"/>
                      <a:pt x="13731" y="13071"/>
                    </a:cubicBezTo>
                    <a:cubicBezTo>
                      <a:pt x="11129" y="12915"/>
                      <a:pt x="7823" y="12056"/>
                      <a:pt x="5344" y="12056"/>
                    </a:cubicBezTo>
                    <a:cubicBezTo>
                      <a:pt x="3995" y="12056"/>
                      <a:pt x="2892" y="12310"/>
                      <a:pt x="2279" y="13071"/>
                    </a:cubicBezTo>
                    <a:cubicBezTo>
                      <a:pt x="2279" y="13071"/>
                      <a:pt x="1" y="21105"/>
                      <a:pt x="8395" y="22604"/>
                    </a:cubicBezTo>
                    <a:cubicBezTo>
                      <a:pt x="8973" y="22707"/>
                      <a:pt x="9556" y="22758"/>
                      <a:pt x="10141" y="22758"/>
                    </a:cubicBezTo>
                    <a:cubicBezTo>
                      <a:pt x="18046" y="22758"/>
                      <a:pt x="26272" y="13510"/>
                      <a:pt x="2722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28;p33">
                <a:extLst>
                  <a:ext uri="{FF2B5EF4-FFF2-40B4-BE49-F238E27FC236}">
                    <a16:creationId xmlns:a16="http://schemas.microsoft.com/office/drawing/2014/main" id="{7818E6E6-2BA3-45F2-8F6A-3CFB88ECB85D}"/>
                  </a:ext>
                </a:extLst>
              </p:cNvPr>
              <p:cNvSpPr/>
              <p:nvPr/>
            </p:nvSpPr>
            <p:spPr>
              <a:xfrm>
                <a:off x="2828200" y="2266150"/>
                <a:ext cx="749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560" extrusionOk="0">
                    <a:moveTo>
                      <a:pt x="1319" y="1"/>
                    </a:moveTo>
                    <a:cubicBezTo>
                      <a:pt x="1199" y="1"/>
                      <a:pt x="1080" y="1"/>
                      <a:pt x="960" y="61"/>
                    </a:cubicBezTo>
                    <a:cubicBezTo>
                      <a:pt x="720" y="181"/>
                      <a:pt x="480" y="301"/>
                      <a:pt x="300" y="481"/>
                    </a:cubicBezTo>
                    <a:cubicBezTo>
                      <a:pt x="120" y="720"/>
                      <a:pt x="0" y="960"/>
                      <a:pt x="0" y="1200"/>
                    </a:cubicBezTo>
                    <a:cubicBezTo>
                      <a:pt x="0" y="1440"/>
                      <a:pt x="60" y="1560"/>
                      <a:pt x="180" y="1560"/>
                    </a:cubicBezTo>
                    <a:cubicBezTo>
                      <a:pt x="420" y="1500"/>
                      <a:pt x="660" y="1380"/>
                      <a:pt x="900" y="1320"/>
                    </a:cubicBezTo>
                    <a:lnTo>
                      <a:pt x="1259" y="1320"/>
                    </a:lnTo>
                    <a:cubicBezTo>
                      <a:pt x="1259" y="1380"/>
                      <a:pt x="1319" y="1380"/>
                      <a:pt x="1379" y="1380"/>
                    </a:cubicBezTo>
                    <a:lnTo>
                      <a:pt x="1499" y="1380"/>
                    </a:lnTo>
                    <a:lnTo>
                      <a:pt x="1979" y="1320"/>
                    </a:lnTo>
                    <a:cubicBezTo>
                      <a:pt x="2099" y="1320"/>
                      <a:pt x="2238" y="1330"/>
                      <a:pt x="2369" y="1330"/>
                    </a:cubicBezTo>
                    <a:cubicBezTo>
                      <a:pt x="2566" y="1330"/>
                      <a:pt x="2746" y="1308"/>
                      <a:pt x="2818" y="1200"/>
                    </a:cubicBezTo>
                    <a:cubicBezTo>
                      <a:pt x="2998" y="1020"/>
                      <a:pt x="2698" y="660"/>
                      <a:pt x="2279" y="361"/>
                    </a:cubicBezTo>
                    <a:cubicBezTo>
                      <a:pt x="2099" y="241"/>
                      <a:pt x="1859" y="121"/>
                      <a:pt x="1679" y="61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29;p33">
                <a:extLst>
                  <a:ext uri="{FF2B5EF4-FFF2-40B4-BE49-F238E27FC236}">
                    <a16:creationId xmlns:a16="http://schemas.microsoft.com/office/drawing/2014/main" id="{58403AA1-3366-443B-AE56-94A537B41421}"/>
                  </a:ext>
                </a:extLst>
              </p:cNvPr>
              <p:cNvSpPr/>
              <p:nvPr/>
            </p:nvSpPr>
            <p:spPr>
              <a:xfrm>
                <a:off x="2859675" y="2233175"/>
                <a:ext cx="957825" cy="404750"/>
              </a:xfrm>
              <a:custGeom>
                <a:avLst/>
                <a:gdLst/>
                <a:ahLst/>
                <a:cxnLst/>
                <a:rect l="l" t="t" r="r" b="b"/>
                <a:pathLst>
                  <a:path w="38313" h="16190" extrusionOk="0">
                    <a:moveTo>
                      <a:pt x="36754" y="1"/>
                    </a:moveTo>
                    <a:cubicBezTo>
                      <a:pt x="36034" y="61"/>
                      <a:pt x="35735" y="600"/>
                      <a:pt x="35855" y="780"/>
                    </a:cubicBezTo>
                    <a:cubicBezTo>
                      <a:pt x="35915" y="960"/>
                      <a:pt x="36394" y="900"/>
                      <a:pt x="36634" y="1080"/>
                    </a:cubicBezTo>
                    <a:cubicBezTo>
                      <a:pt x="36694" y="1080"/>
                      <a:pt x="36754" y="1200"/>
                      <a:pt x="36814" y="1260"/>
                    </a:cubicBezTo>
                    <a:cubicBezTo>
                      <a:pt x="36694" y="1320"/>
                      <a:pt x="36514" y="1440"/>
                      <a:pt x="36394" y="1500"/>
                    </a:cubicBezTo>
                    <a:cubicBezTo>
                      <a:pt x="35495" y="2039"/>
                      <a:pt x="34715" y="2759"/>
                      <a:pt x="34116" y="3538"/>
                    </a:cubicBezTo>
                    <a:cubicBezTo>
                      <a:pt x="33276" y="4678"/>
                      <a:pt x="32497" y="5877"/>
                      <a:pt x="31837" y="7136"/>
                    </a:cubicBezTo>
                    <a:cubicBezTo>
                      <a:pt x="31178" y="8575"/>
                      <a:pt x="30398" y="9894"/>
                      <a:pt x="29439" y="11153"/>
                    </a:cubicBezTo>
                    <a:cubicBezTo>
                      <a:pt x="28480" y="12352"/>
                      <a:pt x="27281" y="13311"/>
                      <a:pt x="25962" y="14031"/>
                    </a:cubicBezTo>
                    <a:cubicBezTo>
                      <a:pt x="24823" y="14630"/>
                      <a:pt x="23503" y="14930"/>
                      <a:pt x="22184" y="14930"/>
                    </a:cubicBezTo>
                    <a:cubicBezTo>
                      <a:pt x="21285" y="14930"/>
                      <a:pt x="20386" y="14750"/>
                      <a:pt x="19486" y="14451"/>
                    </a:cubicBezTo>
                    <a:lnTo>
                      <a:pt x="18347" y="14211"/>
                    </a:lnTo>
                    <a:cubicBezTo>
                      <a:pt x="18347" y="14211"/>
                      <a:pt x="17987" y="14151"/>
                      <a:pt x="17268" y="14031"/>
                    </a:cubicBezTo>
                    <a:cubicBezTo>
                      <a:pt x="16429" y="13851"/>
                      <a:pt x="15649" y="13791"/>
                      <a:pt x="14810" y="13791"/>
                    </a:cubicBezTo>
                    <a:cubicBezTo>
                      <a:pt x="14870" y="13611"/>
                      <a:pt x="14930" y="13371"/>
                      <a:pt x="14930" y="13191"/>
                    </a:cubicBezTo>
                    <a:cubicBezTo>
                      <a:pt x="15050" y="12652"/>
                      <a:pt x="15050" y="12052"/>
                      <a:pt x="15050" y="12052"/>
                    </a:cubicBezTo>
                    <a:cubicBezTo>
                      <a:pt x="15050" y="12052"/>
                      <a:pt x="14930" y="11573"/>
                      <a:pt x="14750" y="11033"/>
                    </a:cubicBezTo>
                    <a:cubicBezTo>
                      <a:pt x="14570" y="10493"/>
                      <a:pt x="14450" y="9954"/>
                      <a:pt x="14270" y="9894"/>
                    </a:cubicBezTo>
                    <a:cubicBezTo>
                      <a:pt x="14030" y="9894"/>
                      <a:pt x="13850" y="10433"/>
                      <a:pt x="13731" y="11033"/>
                    </a:cubicBezTo>
                    <a:cubicBezTo>
                      <a:pt x="13611" y="11633"/>
                      <a:pt x="13611" y="12232"/>
                      <a:pt x="13611" y="12232"/>
                    </a:cubicBezTo>
                    <a:cubicBezTo>
                      <a:pt x="13611" y="12232"/>
                      <a:pt x="13731" y="12772"/>
                      <a:pt x="13970" y="13311"/>
                    </a:cubicBezTo>
                    <a:cubicBezTo>
                      <a:pt x="13970" y="13491"/>
                      <a:pt x="14030" y="13611"/>
                      <a:pt x="14090" y="13791"/>
                    </a:cubicBezTo>
                    <a:cubicBezTo>
                      <a:pt x="13790" y="13791"/>
                      <a:pt x="13491" y="13791"/>
                      <a:pt x="13191" y="13851"/>
                    </a:cubicBezTo>
                    <a:cubicBezTo>
                      <a:pt x="12831" y="13911"/>
                      <a:pt x="12471" y="13971"/>
                      <a:pt x="12112" y="14031"/>
                    </a:cubicBezTo>
                    <a:cubicBezTo>
                      <a:pt x="11392" y="14211"/>
                      <a:pt x="10733" y="14391"/>
                      <a:pt x="10013" y="14451"/>
                    </a:cubicBezTo>
                    <a:cubicBezTo>
                      <a:pt x="9593" y="14518"/>
                      <a:pt x="9173" y="14552"/>
                      <a:pt x="8758" y="14552"/>
                    </a:cubicBezTo>
                    <a:cubicBezTo>
                      <a:pt x="7689" y="14552"/>
                      <a:pt x="6646" y="14326"/>
                      <a:pt x="5696" y="13851"/>
                    </a:cubicBezTo>
                    <a:cubicBezTo>
                      <a:pt x="4377" y="13131"/>
                      <a:pt x="3358" y="11992"/>
                      <a:pt x="2758" y="10613"/>
                    </a:cubicBezTo>
                    <a:cubicBezTo>
                      <a:pt x="2159" y="9354"/>
                      <a:pt x="1679" y="8095"/>
                      <a:pt x="1319" y="6776"/>
                    </a:cubicBezTo>
                    <a:cubicBezTo>
                      <a:pt x="960" y="5637"/>
                      <a:pt x="660" y="4618"/>
                      <a:pt x="420" y="3958"/>
                    </a:cubicBezTo>
                    <a:cubicBezTo>
                      <a:pt x="360" y="3598"/>
                      <a:pt x="180" y="3239"/>
                      <a:pt x="0" y="2939"/>
                    </a:cubicBezTo>
                    <a:lnTo>
                      <a:pt x="0" y="2939"/>
                    </a:lnTo>
                    <a:cubicBezTo>
                      <a:pt x="0" y="3299"/>
                      <a:pt x="60" y="3658"/>
                      <a:pt x="180" y="4018"/>
                    </a:cubicBezTo>
                    <a:cubicBezTo>
                      <a:pt x="300" y="4737"/>
                      <a:pt x="480" y="5697"/>
                      <a:pt x="780" y="6896"/>
                    </a:cubicBezTo>
                    <a:cubicBezTo>
                      <a:pt x="1080" y="8275"/>
                      <a:pt x="1499" y="9594"/>
                      <a:pt x="2099" y="10913"/>
                    </a:cubicBezTo>
                    <a:cubicBezTo>
                      <a:pt x="2698" y="12472"/>
                      <a:pt x="3838" y="13791"/>
                      <a:pt x="5277" y="14690"/>
                    </a:cubicBezTo>
                    <a:cubicBezTo>
                      <a:pt x="6494" y="15324"/>
                      <a:pt x="7871" y="15640"/>
                      <a:pt x="9277" y="15640"/>
                    </a:cubicBezTo>
                    <a:cubicBezTo>
                      <a:pt x="9601" y="15640"/>
                      <a:pt x="9927" y="15623"/>
                      <a:pt x="10253" y="15590"/>
                    </a:cubicBezTo>
                    <a:cubicBezTo>
                      <a:pt x="11032" y="15470"/>
                      <a:pt x="11812" y="15290"/>
                      <a:pt x="12411" y="15230"/>
                    </a:cubicBezTo>
                    <a:cubicBezTo>
                      <a:pt x="12771" y="15110"/>
                      <a:pt x="13071" y="15110"/>
                      <a:pt x="13371" y="15110"/>
                    </a:cubicBezTo>
                    <a:cubicBezTo>
                      <a:pt x="13671" y="15050"/>
                      <a:pt x="13970" y="15050"/>
                      <a:pt x="14270" y="15050"/>
                    </a:cubicBezTo>
                    <a:cubicBezTo>
                      <a:pt x="15229" y="15050"/>
                      <a:pt x="16129" y="15110"/>
                      <a:pt x="17088" y="15290"/>
                    </a:cubicBezTo>
                    <a:cubicBezTo>
                      <a:pt x="17748" y="15470"/>
                      <a:pt x="18167" y="15530"/>
                      <a:pt x="18167" y="15530"/>
                    </a:cubicBezTo>
                    <a:lnTo>
                      <a:pt x="19247" y="15770"/>
                    </a:lnTo>
                    <a:cubicBezTo>
                      <a:pt x="20206" y="16069"/>
                      <a:pt x="21285" y="16189"/>
                      <a:pt x="22304" y="16189"/>
                    </a:cubicBezTo>
                    <a:cubicBezTo>
                      <a:pt x="23803" y="16129"/>
                      <a:pt x="25242" y="15710"/>
                      <a:pt x="26561" y="14990"/>
                    </a:cubicBezTo>
                    <a:cubicBezTo>
                      <a:pt x="28060" y="14151"/>
                      <a:pt x="29319" y="13072"/>
                      <a:pt x="30339" y="11693"/>
                    </a:cubicBezTo>
                    <a:cubicBezTo>
                      <a:pt x="31238" y="10373"/>
                      <a:pt x="32017" y="8934"/>
                      <a:pt x="32617" y="7436"/>
                    </a:cubicBezTo>
                    <a:cubicBezTo>
                      <a:pt x="33216" y="6176"/>
                      <a:pt x="33816" y="4977"/>
                      <a:pt x="34595" y="3778"/>
                    </a:cubicBezTo>
                    <a:cubicBezTo>
                      <a:pt x="35195" y="2879"/>
                      <a:pt x="35974" y="2039"/>
                      <a:pt x="36934" y="1380"/>
                    </a:cubicBezTo>
                    <a:lnTo>
                      <a:pt x="36994" y="1440"/>
                    </a:lnTo>
                    <a:cubicBezTo>
                      <a:pt x="37114" y="1560"/>
                      <a:pt x="37234" y="1680"/>
                      <a:pt x="37294" y="1800"/>
                    </a:cubicBezTo>
                    <a:cubicBezTo>
                      <a:pt x="37533" y="2159"/>
                      <a:pt x="37653" y="2579"/>
                      <a:pt x="37833" y="2579"/>
                    </a:cubicBezTo>
                    <a:cubicBezTo>
                      <a:pt x="38073" y="2579"/>
                      <a:pt x="38313" y="2099"/>
                      <a:pt x="38313" y="1560"/>
                    </a:cubicBezTo>
                    <a:cubicBezTo>
                      <a:pt x="38313" y="1320"/>
                      <a:pt x="38253" y="1080"/>
                      <a:pt x="38193" y="840"/>
                    </a:cubicBezTo>
                    <a:cubicBezTo>
                      <a:pt x="38133" y="720"/>
                      <a:pt x="38073" y="660"/>
                      <a:pt x="38073" y="600"/>
                    </a:cubicBezTo>
                    <a:lnTo>
                      <a:pt x="38013" y="481"/>
                    </a:lnTo>
                    <a:cubicBezTo>
                      <a:pt x="37893" y="361"/>
                      <a:pt x="37773" y="301"/>
                      <a:pt x="37653" y="241"/>
                    </a:cubicBezTo>
                    <a:cubicBezTo>
                      <a:pt x="37353" y="61"/>
                      <a:pt x="37054" y="1"/>
                      <a:pt x="36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730;p33">
                <a:extLst>
                  <a:ext uri="{FF2B5EF4-FFF2-40B4-BE49-F238E27FC236}">
                    <a16:creationId xmlns:a16="http://schemas.microsoft.com/office/drawing/2014/main" id="{CBBFB66D-47A1-4117-B5F5-F17050E52F6B}"/>
                  </a:ext>
                </a:extLst>
              </p:cNvPr>
              <p:cNvSpPr/>
              <p:nvPr/>
            </p:nvSpPr>
            <p:spPr>
              <a:xfrm>
                <a:off x="2916300" y="2227525"/>
                <a:ext cx="535600" cy="268000"/>
              </a:xfrm>
              <a:custGeom>
                <a:avLst/>
                <a:gdLst/>
                <a:ahLst/>
                <a:cxnLst/>
                <a:rect l="l" t="t" r="r" b="b"/>
                <a:pathLst>
                  <a:path w="21424" h="10720" extrusionOk="0">
                    <a:moveTo>
                      <a:pt x="11491" y="0"/>
                    </a:moveTo>
                    <a:cubicBezTo>
                      <a:pt x="5778" y="0"/>
                      <a:pt x="0" y="2661"/>
                      <a:pt x="6369" y="7781"/>
                    </a:cubicBezTo>
                    <a:cubicBezTo>
                      <a:pt x="7928" y="8981"/>
                      <a:pt x="9727" y="9940"/>
                      <a:pt x="11645" y="10599"/>
                    </a:cubicBezTo>
                    <a:cubicBezTo>
                      <a:pt x="11885" y="10659"/>
                      <a:pt x="12185" y="10719"/>
                      <a:pt x="12485" y="10719"/>
                    </a:cubicBezTo>
                    <a:cubicBezTo>
                      <a:pt x="13684" y="10539"/>
                      <a:pt x="15123" y="9101"/>
                      <a:pt x="15962" y="8321"/>
                    </a:cubicBezTo>
                    <a:cubicBezTo>
                      <a:pt x="16802" y="7662"/>
                      <a:pt x="17521" y="6942"/>
                      <a:pt x="18181" y="6223"/>
                    </a:cubicBezTo>
                    <a:cubicBezTo>
                      <a:pt x="21423" y="2030"/>
                      <a:pt x="16482" y="0"/>
                      <a:pt x="11491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731;p33">
                <a:extLst>
                  <a:ext uri="{FF2B5EF4-FFF2-40B4-BE49-F238E27FC236}">
                    <a16:creationId xmlns:a16="http://schemas.microsoft.com/office/drawing/2014/main" id="{4ECA6AFC-3AE2-472E-8D5E-41EBAFFC7C2C}"/>
                  </a:ext>
                </a:extLst>
              </p:cNvPr>
              <p:cNvSpPr/>
              <p:nvPr/>
            </p:nvSpPr>
            <p:spPr>
              <a:xfrm>
                <a:off x="3039550" y="2241500"/>
                <a:ext cx="3267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4405" extrusionOk="0">
                    <a:moveTo>
                      <a:pt x="6670" y="0"/>
                    </a:moveTo>
                    <a:cubicBezTo>
                      <a:pt x="3466" y="0"/>
                      <a:pt x="257" y="981"/>
                      <a:pt x="0" y="2906"/>
                    </a:cubicBezTo>
                    <a:cubicBezTo>
                      <a:pt x="1139" y="3805"/>
                      <a:pt x="3478" y="4404"/>
                      <a:pt x="6236" y="4404"/>
                    </a:cubicBezTo>
                    <a:cubicBezTo>
                      <a:pt x="9653" y="4404"/>
                      <a:pt x="12531" y="3505"/>
                      <a:pt x="13071" y="2246"/>
                    </a:cubicBezTo>
                    <a:cubicBezTo>
                      <a:pt x="12234" y="741"/>
                      <a:pt x="9454" y="0"/>
                      <a:pt x="667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732;p33">
                <a:extLst>
                  <a:ext uri="{FF2B5EF4-FFF2-40B4-BE49-F238E27FC236}">
                    <a16:creationId xmlns:a16="http://schemas.microsoft.com/office/drawing/2014/main" id="{6701AEFC-558D-4985-85DB-9D6A82FF5BC6}"/>
                  </a:ext>
                </a:extLst>
              </p:cNvPr>
              <p:cNvSpPr/>
              <p:nvPr/>
            </p:nvSpPr>
            <p:spPr>
              <a:xfrm>
                <a:off x="3008075" y="2296150"/>
                <a:ext cx="394225" cy="199375"/>
              </a:xfrm>
              <a:custGeom>
                <a:avLst/>
                <a:gdLst/>
                <a:ahLst/>
                <a:cxnLst/>
                <a:rect l="l" t="t" r="r" b="b"/>
                <a:pathLst>
                  <a:path w="15769" h="7975" extrusionOk="0">
                    <a:moveTo>
                      <a:pt x="15349" y="0"/>
                    </a:moveTo>
                    <a:lnTo>
                      <a:pt x="15349" y="0"/>
                    </a:lnTo>
                    <a:cubicBezTo>
                      <a:pt x="14570" y="1679"/>
                      <a:pt x="12771" y="4017"/>
                      <a:pt x="8334" y="4257"/>
                    </a:cubicBezTo>
                    <a:cubicBezTo>
                      <a:pt x="8016" y="4282"/>
                      <a:pt x="7698" y="4295"/>
                      <a:pt x="7380" y="4295"/>
                    </a:cubicBezTo>
                    <a:cubicBezTo>
                      <a:pt x="4707" y="4295"/>
                      <a:pt x="2090" y="3400"/>
                      <a:pt x="0" y="1739"/>
                    </a:cubicBezTo>
                    <a:lnTo>
                      <a:pt x="0" y="1739"/>
                    </a:lnTo>
                    <a:cubicBezTo>
                      <a:pt x="300" y="2698"/>
                      <a:pt x="1139" y="3777"/>
                      <a:pt x="2698" y="5036"/>
                    </a:cubicBezTo>
                    <a:cubicBezTo>
                      <a:pt x="4257" y="6236"/>
                      <a:pt x="6056" y="7195"/>
                      <a:pt x="7974" y="7854"/>
                    </a:cubicBezTo>
                    <a:cubicBezTo>
                      <a:pt x="8214" y="7914"/>
                      <a:pt x="8514" y="7974"/>
                      <a:pt x="8754" y="7974"/>
                    </a:cubicBezTo>
                    <a:cubicBezTo>
                      <a:pt x="10013" y="7794"/>
                      <a:pt x="11452" y="6356"/>
                      <a:pt x="12291" y="5576"/>
                    </a:cubicBezTo>
                    <a:cubicBezTo>
                      <a:pt x="13071" y="4917"/>
                      <a:pt x="13850" y="4197"/>
                      <a:pt x="14510" y="3478"/>
                    </a:cubicBezTo>
                    <a:cubicBezTo>
                      <a:pt x="15589" y="2039"/>
                      <a:pt x="15769" y="899"/>
                      <a:pt x="15349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733;p33">
                <a:extLst>
                  <a:ext uri="{FF2B5EF4-FFF2-40B4-BE49-F238E27FC236}">
                    <a16:creationId xmlns:a16="http://schemas.microsoft.com/office/drawing/2014/main" id="{0A149AC8-63FC-41C2-BF95-D1EE1FB4A7F9}"/>
                  </a:ext>
                </a:extLst>
              </p:cNvPr>
              <p:cNvSpPr/>
              <p:nvPr/>
            </p:nvSpPr>
            <p:spPr>
              <a:xfrm>
                <a:off x="3180450" y="2269150"/>
                <a:ext cx="1049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100" extrusionOk="0">
                    <a:moveTo>
                      <a:pt x="2099" y="1"/>
                    </a:moveTo>
                    <a:cubicBezTo>
                      <a:pt x="959" y="1"/>
                      <a:pt x="0" y="481"/>
                      <a:pt x="0" y="1080"/>
                    </a:cubicBezTo>
                    <a:cubicBezTo>
                      <a:pt x="0" y="1620"/>
                      <a:pt x="959" y="2099"/>
                      <a:pt x="2099" y="2099"/>
                    </a:cubicBezTo>
                    <a:cubicBezTo>
                      <a:pt x="3298" y="2099"/>
                      <a:pt x="4197" y="1620"/>
                      <a:pt x="4197" y="1080"/>
                    </a:cubicBezTo>
                    <a:cubicBezTo>
                      <a:pt x="4197" y="481"/>
                      <a:pt x="3298" y="1"/>
                      <a:pt x="209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734;p33">
                <a:extLst>
                  <a:ext uri="{FF2B5EF4-FFF2-40B4-BE49-F238E27FC236}">
                    <a16:creationId xmlns:a16="http://schemas.microsoft.com/office/drawing/2014/main" id="{CFE4CD1A-4173-4841-9B98-8C719D434D11}"/>
                  </a:ext>
                </a:extLst>
              </p:cNvPr>
              <p:cNvSpPr/>
              <p:nvPr/>
            </p:nvSpPr>
            <p:spPr>
              <a:xfrm>
                <a:off x="3110000" y="2637725"/>
                <a:ext cx="521650" cy="645325"/>
              </a:xfrm>
              <a:custGeom>
                <a:avLst/>
                <a:gdLst/>
                <a:ahLst/>
                <a:cxnLst/>
                <a:rect l="l" t="t" r="r" b="b"/>
                <a:pathLst>
                  <a:path w="20866" h="25813" extrusionOk="0">
                    <a:moveTo>
                      <a:pt x="18940" y="0"/>
                    </a:moveTo>
                    <a:cubicBezTo>
                      <a:pt x="16495" y="0"/>
                      <a:pt x="12388" y="306"/>
                      <a:pt x="10673" y="2226"/>
                    </a:cubicBezTo>
                    <a:cubicBezTo>
                      <a:pt x="10673" y="2226"/>
                      <a:pt x="8523" y="1264"/>
                      <a:pt x="6593" y="1264"/>
                    </a:cubicBezTo>
                    <a:cubicBezTo>
                      <a:pt x="5714" y="1264"/>
                      <a:pt x="4880" y="1464"/>
                      <a:pt x="4317" y="2046"/>
                    </a:cubicBezTo>
                    <a:cubicBezTo>
                      <a:pt x="2518" y="3964"/>
                      <a:pt x="0" y="13138"/>
                      <a:pt x="360" y="19014"/>
                    </a:cubicBezTo>
                    <a:cubicBezTo>
                      <a:pt x="652" y="23739"/>
                      <a:pt x="2726" y="25813"/>
                      <a:pt x="6099" y="25813"/>
                    </a:cubicBezTo>
                    <a:cubicBezTo>
                      <a:pt x="6877" y="25813"/>
                      <a:pt x="7724" y="25703"/>
                      <a:pt x="8634" y="25489"/>
                    </a:cubicBezTo>
                    <a:cubicBezTo>
                      <a:pt x="13431" y="24350"/>
                      <a:pt x="14989" y="16316"/>
                      <a:pt x="16248" y="11639"/>
                    </a:cubicBezTo>
                    <a:cubicBezTo>
                      <a:pt x="17508" y="6902"/>
                      <a:pt x="20865" y="67"/>
                      <a:pt x="20865" y="67"/>
                    </a:cubicBezTo>
                    <a:cubicBezTo>
                      <a:pt x="20865" y="67"/>
                      <a:pt x="20085" y="0"/>
                      <a:pt x="18940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735;p33">
                <a:extLst>
                  <a:ext uri="{FF2B5EF4-FFF2-40B4-BE49-F238E27FC236}">
                    <a16:creationId xmlns:a16="http://schemas.microsoft.com/office/drawing/2014/main" id="{31A70088-B55E-427C-AAAB-DECBAC5047B3}"/>
                  </a:ext>
                </a:extLst>
              </p:cNvPr>
              <p:cNvSpPr/>
              <p:nvPr/>
            </p:nvSpPr>
            <p:spPr>
              <a:xfrm>
                <a:off x="3118975" y="2637725"/>
                <a:ext cx="511175" cy="645475"/>
              </a:xfrm>
              <a:custGeom>
                <a:avLst/>
                <a:gdLst/>
                <a:ahLst/>
                <a:cxnLst/>
                <a:rect l="l" t="t" r="r" b="b"/>
                <a:pathLst>
                  <a:path w="20447" h="25819" extrusionOk="0">
                    <a:moveTo>
                      <a:pt x="18536" y="0"/>
                    </a:moveTo>
                    <a:cubicBezTo>
                      <a:pt x="16109" y="0"/>
                      <a:pt x="12029" y="306"/>
                      <a:pt x="10314" y="2226"/>
                    </a:cubicBezTo>
                    <a:cubicBezTo>
                      <a:pt x="10314" y="2226"/>
                      <a:pt x="8164" y="1264"/>
                      <a:pt x="6234" y="1264"/>
                    </a:cubicBezTo>
                    <a:cubicBezTo>
                      <a:pt x="5355" y="1264"/>
                      <a:pt x="4521" y="1464"/>
                      <a:pt x="3958" y="2046"/>
                    </a:cubicBezTo>
                    <a:cubicBezTo>
                      <a:pt x="3838" y="2226"/>
                      <a:pt x="3718" y="2406"/>
                      <a:pt x="3598" y="2525"/>
                    </a:cubicBezTo>
                    <a:cubicBezTo>
                      <a:pt x="3685" y="2535"/>
                      <a:pt x="3773" y="2539"/>
                      <a:pt x="3863" y="2539"/>
                    </a:cubicBezTo>
                    <a:cubicBezTo>
                      <a:pt x="4510" y="2539"/>
                      <a:pt x="5236" y="2321"/>
                      <a:pt x="5892" y="2321"/>
                    </a:cubicBezTo>
                    <a:cubicBezTo>
                      <a:pt x="6282" y="2321"/>
                      <a:pt x="6647" y="2398"/>
                      <a:pt x="6956" y="2645"/>
                    </a:cubicBezTo>
                    <a:cubicBezTo>
                      <a:pt x="8395" y="3845"/>
                      <a:pt x="7555" y="6423"/>
                      <a:pt x="7436" y="7922"/>
                    </a:cubicBezTo>
                    <a:cubicBezTo>
                      <a:pt x="7376" y="9361"/>
                      <a:pt x="7196" y="10800"/>
                      <a:pt x="6896" y="12179"/>
                    </a:cubicBezTo>
                    <a:cubicBezTo>
                      <a:pt x="6896" y="12179"/>
                      <a:pt x="7615" y="9421"/>
                      <a:pt x="8755" y="6123"/>
                    </a:cubicBezTo>
                    <a:cubicBezTo>
                      <a:pt x="9543" y="3954"/>
                      <a:pt x="12925" y="1889"/>
                      <a:pt x="14978" y="1889"/>
                    </a:cubicBezTo>
                    <a:cubicBezTo>
                      <a:pt x="16046" y="1889"/>
                      <a:pt x="16754" y="2449"/>
                      <a:pt x="16549" y="3845"/>
                    </a:cubicBezTo>
                    <a:cubicBezTo>
                      <a:pt x="15889" y="7922"/>
                      <a:pt x="14630" y="20213"/>
                      <a:pt x="7016" y="22311"/>
                    </a:cubicBezTo>
                    <a:cubicBezTo>
                      <a:pt x="6322" y="22511"/>
                      <a:pt x="5687" y="22602"/>
                      <a:pt x="5106" y="22602"/>
                    </a:cubicBezTo>
                    <a:cubicBezTo>
                      <a:pt x="2375" y="22602"/>
                      <a:pt x="841" y="20590"/>
                      <a:pt x="1" y="18414"/>
                    </a:cubicBezTo>
                    <a:lnTo>
                      <a:pt x="1" y="19014"/>
                    </a:lnTo>
                    <a:cubicBezTo>
                      <a:pt x="292" y="23773"/>
                      <a:pt x="2354" y="25818"/>
                      <a:pt x="5676" y="25818"/>
                    </a:cubicBezTo>
                    <a:cubicBezTo>
                      <a:pt x="6455" y="25818"/>
                      <a:pt x="7304" y="25706"/>
                      <a:pt x="8215" y="25489"/>
                    </a:cubicBezTo>
                    <a:cubicBezTo>
                      <a:pt x="13012" y="24350"/>
                      <a:pt x="14570" y="16376"/>
                      <a:pt x="15830" y="11639"/>
                    </a:cubicBezTo>
                    <a:cubicBezTo>
                      <a:pt x="17089" y="6962"/>
                      <a:pt x="20446" y="67"/>
                      <a:pt x="20446" y="67"/>
                    </a:cubicBezTo>
                    <a:cubicBezTo>
                      <a:pt x="20446" y="67"/>
                      <a:pt x="19672" y="0"/>
                      <a:pt x="18536" y="0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736;p33">
                <a:extLst>
                  <a:ext uri="{FF2B5EF4-FFF2-40B4-BE49-F238E27FC236}">
                    <a16:creationId xmlns:a16="http://schemas.microsoft.com/office/drawing/2014/main" id="{D4C51EF4-DBC3-4B7B-9795-D844E74E4211}"/>
                  </a:ext>
                </a:extLst>
              </p:cNvPr>
              <p:cNvSpPr/>
              <p:nvPr/>
            </p:nvSpPr>
            <p:spPr>
              <a:xfrm>
                <a:off x="3286875" y="2627200"/>
                <a:ext cx="344775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14460" extrusionOk="0">
                    <a:moveTo>
                      <a:pt x="10248" y="0"/>
                    </a:moveTo>
                    <a:cubicBezTo>
                      <a:pt x="9525" y="0"/>
                      <a:pt x="8801" y="60"/>
                      <a:pt x="8094" y="188"/>
                    </a:cubicBezTo>
                    <a:cubicBezTo>
                      <a:pt x="7375" y="308"/>
                      <a:pt x="6655" y="548"/>
                      <a:pt x="5996" y="848"/>
                    </a:cubicBezTo>
                    <a:cubicBezTo>
                      <a:pt x="5696" y="968"/>
                      <a:pt x="5396" y="1148"/>
                      <a:pt x="5096" y="1328"/>
                    </a:cubicBezTo>
                    <a:cubicBezTo>
                      <a:pt x="4797" y="1508"/>
                      <a:pt x="4557" y="1747"/>
                      <a:pt x="4377" y="1927"/>
                    </a:cubicBezTo>
                    <a:cubicBezTo>
                      <a:pt x="4017" y="2227"/>
                      <a:pt x="3717" y="2527"/>
                      <a:pt x="3418" y="2887"/>
                    </a:cubicBezTo>
                    <a:lnTo>
                      <a:pt x="3058" y="3306"/>
                    </a:lnTo>
                    <a:cubicBezTo>
                      <a:pt x="3058" y="3306"/>
                      <a:pt x="2998" y="3426"/>
                      <a:pt x="2818" y="3726"/>
                    </a:cubicBezTo>
                    <a:lnTo>
                      <a:pt x="2518" y="4206"/>
                    </a:lnTo>
                    <a:cubicBezTo>
                      <a:pt x="2398" y="4385"/>
                      <a:pt x="2278" y="4625"/>
                      <a:pt x="2159" y="4865"/>
                    </a:cubicBezTo>
                    <a:cubicBezTo>
                      <a:pt x="1559" y="6124"/>
                      <a:pt x="1139" y="7383"/>
                      <a:pt x="839" y="8702"/>
                    </a:cubicBezTo>
                    <a:cubicBezTo>
                      <a:pt x="540" y="10021"/>
                      <a:pt x="300" y="11340"/>
                      <a:pt x="180" y="12660"/>
                    </a:cubicBezTo>
                    <a:cubicBezTo>
                      <a:pt x="60" y="13259"/>
                      <a:pt x="0" y="13859"/>
                      <a:pt x="60" y="14458"/>
                    </a:cubicBezTo>
                    <a:cubicBezTo>
                      <a:pt x="61" y="14459"/>
                      <a:pt x="63" y="14459"/>
                      <a:pt x="64" y="14459"/>
                    </a:cubicBezTo>
                    <a:cubicBezTo>
                      <a:pt x="187" y="14459"/>
                      <a:pt x="548" y="11611"/>
                      <a:pt x="1379" y="8822"/>
                    </a:cubicBezTo>
                    <a:cubicBezTo>
                      <a:pt x="1739" y="7563"/>
                      <a:pt x="2218" y="6364"/>
                      <a:pt x="2818" y="5165"/>
                    </a:cubicBezTo>
                    <a:lnTo>
                      <a:pt x="3118" y="4565"/>
                    </a:lnTo>
                    <a:lnTo>
                      <a:pt x="3478" y="4086"/>
                    </a:lnTo>
                    <a:cubicBezTo>
                      <a:pt x="3538" y="3966"/>
                      <a:pt x="3598" y="3846"/>
                      <a:pt x="3717" y="3726"/>
                    </a:cubicBezTo>
                    <a:lnTo>
                      <a:pt x="4017" y="3306"/>
                    </a:lnTo>
                    <a:cubicBezTo>
                      <a:pt x="4257" y="3006"/>
                      <a:pt x="4557" y="2647"/>
                      <a:pt x="4857" y="2407"/>
                    </a:cubicBezTo>
                    <a:cubicBezTo>
                      <a:pt x="5036" y="2227"/>
                      <a:pt x="5276" y="1987"/>
                      <a:pt x="5516" y="1867"/>
                    </a:cubicBezTo>
                    <a:cubicBezTo>
                      <a:pt x="5696" y="1687"/>
                      <a:pt x="5996" y="1508"/>
                      <a:pt x="6236" y="1328"/>
                    </a:cubicBezTo>
                    <a:cubicBezTo>
                      <a:pt x="6895" y="1088"/>
                      <a:pt x="7495" y="848"/>
                      <a:pt x="8214" y="728"/>
                    </a:cubicBezTo>
                    <a:cubicBezTo>
                      <a:pt x="9148" y="506"/>
                      <a:pt x="10115" y="382"/>
                      <a:pt x="11090" y="382"/>
                    </a:cubicBezTo>
                    <a:cubicBezTo>
                      <a:pt x="11430" y="382"/>
                      <a:pt x="11771" y="397"/>
                      <a:pt x="12111" y="428"/>
                    </a:cubicBezTo>
                    <a:cubicBezTo>
                      <a:pt x="12651" y="488"/>
                      <a:pt x="13251" y="668"/>
                      <a:pt x="13790" y="848"/>
                    </a:cubicBezTo>
                    <a:cubicBezTo>
                      <a:pt x="13670" y="728"/>
                      <a:pt x="13550" y="608"/>
                      <a:pt x="13370" y="548"/>
                    </a:cubicBezTo>
                    <a:cubicBezTo>
                      <a:pt x="13011" y="368"/>
                      <a:pt x="12591" y="248"/>
                      <a:pt x="12111" y="129"/>
                    </a:cubicBezTo>
                    <a:cubicBezTo>
                      <a:pt x="11499" y="45"/>
                      <a:pt x="10874" y="0"/>
                      <a:pt x="10248" y="0"/>
                    </a:cubicBezTo>
                    <a:close/>
                  </a:path>
                </a:pathLst>
              </a:custGeom>
              <a:solidFill>
                <a:srgbClr val="7D0A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737;p33">
                <a:extLst>
                  <a:ext uri="{FF2B5EF4-FFF2-40B4-BE49-F238E27FC236}">
                    <a16:creationId xmlns:a16="http://schemas.microsoft.com/office/drawing/2014/main" id="{4A9C07A5-EB1A-4E78-8243-CFB216FA25B0}"/>
                  </a:ext>
                </a:extLst>
              </p:cNvPr>
              <p:cNvSpPr/>
              <p:nvPr/>
            </p:nvSpPr>
            <p:spPr>
              <a:xfrm>
                <a:off x="3114500" y="2660925"/>
                <a:ext cx="268325" cy="426675"/>
              </a:xfrm>
              <a:custGeom>
                <a:avLst/>
                <a:gdLst/>
                <a:ahLst/>
                <a:cxnLst/>
                <a:rect l="l" t="t" r="r" b="b"/>
                <a:pathLst>
                  <a:path w="10733" h="17067" extrusionOk="0">
                    <a:moveTo>
                      <a:pt x="6361" y="0"/>
                    </a:moveTo>
                    <a:cubicBezTo>
                      <a:pt x="5871" y="0"/>
                      <a:pt x="5399" y="108"/>
                      <a:pt x="4976" y="338"/>
                    </a:cubicBezTo>
                    <a:cubicBezTo>
                      <a:pt x="4797" y="398"/>
                      <a:pt x="4617" y="518"/>
                      <a:pt x="4437" y="638"/>
                    </a:cubicBezTo>
                    <a:lnTo>
                      <a:pt x="4017" y="998"/>
                    </a:lnTo>
                    <a:cubicBezTo>
                      <a:pt x="3717" y="1298"/>
                      <a:pt x="3538" y="1597"/>
                      <a:pt x="3358" y="1897"/>
                    </a:cubicBezTo>
                    <a:cubicBezTo>
                      <a:pt x="2998" y="2437"/>
                      <a:pt x="2698" y="3036"/>
                      <a:pt x="2458" y="3636"/>
                    </a:cubicBezTo>
                    <a:cubicBezTo>
                      <a:pt x="2039" y="4655"/>
                      <a:pt x="1799" y="5375"/>
                      <a:pt x="1799" y="5375"/>
                    </a:cubicBezTo>
                    <a:cubicBezTo>
                      <a:pt x="1799" y="5375"/>
                      <a:pt x="1739" y="5555"/>
                      <a:pt x="1679" y="5854"/>
                    </a:cubicBezTo>
                    <a:cubicBezTo>
                      <a:pt x="1559" y="6214"/>
                      <a:pt x="1439" y="6634"/>
                      <a:pt x="1319" y="7173"/>
                    </a:cubicBezTo>
                    <a:cubicBezTo>
                      <a:pt x="1019" y="8253"/>
                      <a:pt x="720" y="9692"/>
                      <a:pt x="480" y="11191"/>
                    </a:cubicBezTo>
                    <a:cubicBezTo>
                      <a:pt x="240" y="12510"/>
                      <a:pt x="120" y="13889"/>
                      <a:pt x="60" y="15208"/>
                    </a:cubicBezTo>
                    <a:cubicBezTo>
                      <a:pt x="0" y="15867"/>
                      <a:pt x="0" y="16467"/>
                      <a:pt x="180" y="17066"/>
                    </a:cubicBezTo>
                    <a:cubicBezTo>
                      <a:pt x="240" y="17066"/>
                      <a:pt x="240" y="16347"/>
                      <a:pt x="360" y="15268"/>
                    </a:cubicBezTo>
                    <a:cubicBezTo>
                      <a:pt x="480" y="14129"/>
                      <a:pt x="660" y="12690"/>
                      <a:pt x="959" y="11251"/>
                    </a:cubicBezTo>
                    <a:cubicBezTo>
                      <a:pt x="1259" y="9812"/>
                      <a:pt x="1619" y="8373"/>
                      <a:pt x="1979" y="7353"/>
                    </a:cubicBezTo>
                    <a:cubicBezTo>
                      <a:pt x="2099" y="6814"/>
                      <a:pt x="2218" y="6394"/>
                      <a:pt x="2338" y="6094"/>
                    </a:cubicBezTo>
                    <a:lnTo>
                      <a:pt x="2518" y="5615"/>
                    </a:lnTo>
                    <a:cubicBezTo>
                      <a:pt x="2518" y="5615"/>
                      <a:pt x="2698" y="4895"/>
                      <a:pt x="3118" y="3876"/>
                    </a:cubicBezTo>
                    <a:cubicBezTo>
                      <a:pt x="3298" y="3336"/>
                      <a:pt x="3538" y="2737"/>
                      <a:pt x="3837" y="2197"/>
                    </a:cubicBezTo>
                    <a:cubicBezTo>
                      <a:pt x="4017" y="1897"/>
                      <a:pt x="4197" y="1657"/>
                      <a:pt x="4377" y="1358"/>
                    </a:cubicBezTo>
                    <a:lnTo>
                      <a:pt x="4737" y="1058"/>
                    </a:lnTo>
                    <a:cubicBezTo>
                      <a:pt x="4857" y="938"/>
                      <a:pt x="5036" y="818"/>
                      <a:pt x="5156" y="758"/>
                    </a:cubicBezTo>
                    <a:cubicBezTo>
                      <a:pt x="5601" y="536"/>
                      <a:pt x="6112" y="412"/>
                      <a:pt x="6615" y="412"/>
                    </a:cubicBezTo>
                    <a:cubicBezTo>
                      <a:pt x="6790" y="412"/>
                      <a:pt x="6965" y="427"/>
                      <a:pt x="7135" y="458"/>
                    </a:cubicBezTo>
                    <a:cubicBezTo>
                      <a:pt x="7734" y="578"/>
                      <a:pt x="8334" y="698"/>
                      <a:pt x="8934" y="938"/>
                    </a:cubicBezTo>
                    <a:cubicBezTo>
                      <a:pt x="9533" y="1118"/>
                      <a:pt x="10133" y="1238"/>
                      <a:pt x="10732" y="1298"/>
                    </a:cubicBezTo>
                    <a:cubicBezTo>
                      <a:pt x="10732" y="1238"/>
                      <a:pt x="10073" y="1058"/>
                      <a:pt x="9054" y="638"/>
                    </a:cubicBezTo>
                    <a:cubicBezTo>
                      <a:pt x="8454" y="398"/>
                      <a:pt x="7794" y="218"/>
                      <a:pt x="7195" y="99"/>
                    </a:cubicBezTo>
                    <a:cubicBezTo>
                      <a:pt x="6915" y="34"/>
                      <a:pt x="6635" y="0"/>
                      <a:pt x="6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738;p33">
                <a:extLst>
                  <a:ext uri="{FF2B5EF4-FFF2-40B4-BE49-F238E27FC236}">
                    <a16:creationId xmlns:a16="http://schemas.microsoft.com/office/drawing/2014/main" id="{B8E6F759-0548-4B48-9744-91EBA535C0B5}"/>
                  </a:ext>
                </a:extLst>
              </p:cNvPr>
              <p:cNvSpPr/>
              <p:nvPr/>
            </p:nvSpPr>
            <p:spPr>
              <a:xfrm>
                <a:off x="3220900" y="2789275"/>
                <a:ext cx="340300" cy="499175"/>
              </a:xfrm>
              <a:custGeom>
                <a:avLst/>
                <a:gdLst/>
                <a:ahLst/>
                <a:cxnLst/>
                <a:rect l="l" t="t" r="r" b="b"/>
                <a:pathLst>
                  <a:path w="13612" h="19967" extrusionOk="0">
                    <a:moveTo>
                      <a:pt x="13611" y="1"/>
                    </a:moveTo>
                    <a:lnTo>
                      <a:pt x="13611" y="1"/>
                    </a:lnTo>
                    <a:cubicBezTo>
                      <a:pt x="13251" y="601"/>
                      <a:pt x="12952" y="1260"/>
                      <a:pt x="12772" y="1920"/>
                    </a:cubicBezTo>
                    <a:cubicBezTo>
                      <a:pt x="12172" y="3359"/>
                      <a:pt x="11693" y="4798"/>
                      <a:pt x="11273" y="6296"/>
                    </a:cubicBezTo>
                    <a:cubicBezTo>
                      <a:pt x="10793" y="7855"/>
                      <a:pt x="10433" y="9414"/>
                      <a:pt x="10074" y="10673"/>
                    </a:cubicBezTo>
                    <a:cubicBezTo>
                      <a:pt x="9714" y="11872"/>
                      <a:pt x="9474" y="12652"/>
                      <a:pt x="9474" y="12652"/>
                    </a:cubicBezTo>
                    <a:cubicBezTo>
                      <a:pt x="9474" y="12652"/>
                      <a:pt x="9474" y="12712"/>
                      <a:pt x="9414" y="12772"/>
                    </a:cubicBezTo>
                    <a:lnTo>
                      <a:pt x="9294" y="13192"/>
                    </a:lnTo>
                    <a:cubicBezTo>
                      <a:pt x="9114" y="13551"/>
                      <a:pt x="8935" y="14091"/>
                      <a:pt x="8635" y="14690"/>
                    </a:cubicBezTo>
                    <a:cubicBezTo>
                      <a:pt x="8335" y="15410"/>
                      <a:pt x="7975" y="16009"/>
                      <a:pt x="7496" y="16669"/>
                    </a:cubicBezTo>
                    <a:cubicBezTo>
                      <a:pt x="7016" y="17329"/>
                      <a:pt x="6416" y="17928"/>
                      <a:pt x="5757" y="18348"/>
                    </a:cubicBezTo>
                    <a:cubicBezTo>
                      <a:pt x="5097" y="18768"/>
                      <a:pt x="4378" y="19067"/>
                      <a:pt x="3718" y="19247"/>
                    </a:cubicBezTo>
                    <a:cubicBezTo>
                      <a:pt x="3059" y="19427"/>
                      <a:pt x="2459" y="19547"/>
                      <a:pt x="1800" y="19667"/>
                    </a:cubicBezTo>
                    <a:cubicBezTo>
                      <a:pt x="1590" y="19697"/>
                      <a:pt x="1380" y="19712"/>
                      <a:pt x="1163" y="19712"/>
                    </a:cubicBezTo>
                    <a:cubicBezTo>
                      <a:pt x="945" y="19712"/>
                      <a:pt x="720" y="19697"/>
                      <a:pt x="481" y="19667"/>
                    </a:cubicBezTo>
                    <a:cubicBezTo>
                      <a:pt x="181" y="19607"/>
                      <a:pt x="1" y="19547"/>
                      <a:pt x="1" y="19547"/>
                    </a:cubicBezTo>
                    <a:lnTo>
                      <a:pt x="1" y="19547"/>
                    </a:lnTo>
                    <a:cubicBezTo>
                      <a:pt x="121" y="19727"/>
                      <a:pt x="241" y="19787"/>
                      <a:pt x="421" y="19847"/>
                    </a:cubicBezTo>
                    <a:cubicBezTo>
                      <a:pt x="900" y="19967"/>
                      <a:pt x="1320" y="19967"/>
                      <a:pt x="1800" y="19967"/>
                    </a:cubicBezTo>
                    <a:cubicBezTo>
                      <a:pt x="2459" y="19907"/>
                      <a:pt x="3119" y="19787"/>
                      <a:pt x="3778" y="19667"/>
                    </a:cubicBezTo>
                    <a:cubicBezTo>
                      <a:pt x="4498" y="19487"/>
                      <a:pt x="5277" y="19187"/>
                      <a:pt x="5937" y="18827"/>
                    </a:cubicBezTo>
                    <a:cubicBezTo>
                      <a:pt x="6716" y="18348"/>
                      <a:pt x="7376" y="17748"/>
                      <a:pt x="7975" y="17029"/>
                    </a:cubicBezTo>
                    <a:cubicBezTo>
                      <a:pt x="8455" y="16429"/>
                      <a:pt x="8875" y="15710"/>
                      <a:pt x="9234" y="14990"/>
                    </a:cubicBezTo>
                    <a:cubicBezTo>
                      <a:pt x="9534" y="14391"/>
                      <a:pt x="9774" y="13851"/>
                      <a:pt x="9894" y="13491"/>
                    </a:cubicBezTo>
                    <a:cubicBezTo>
                      <a:pt x="10014" y="13251"/>
                      <a:pt x="10074" y="13132"/>
                      <a:pt x="10074" y="13012"/>
                    </a:cubicBezTo>
                    <a:cubicBezTo>
                      <a:pt x="10134" y="12892"/>
                      <a:pt x="10134" y="12832"/>
                      <a:pt x="10134" y="12832"/>
                    </a:cubicBezTo>
                    <a:cubicBezTo>
                      <a:pt x="10134" y="12832"/>
                      <a:pt x="11033" y="9654"/>
                      <a:pt x="11812" y="6416"/>
                    </a:cubicBezTo>
                    <a:cubicBezTo>
                      <a:pt x="12232" y="4798"/>
                      <a:pt x="12592" y="3179"/>
                      <a:pt x="13012" y="2039"/>
                    </a:cubicBezTo>
                    <a:cubicBezTo>
                      <a:pt x="13251" y="1380"/>
                      <a:pt x="13431" y="720"/>
                      <a:pt x="13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739;p33">
                <a:extLst>
                  <a:ext uri="{FF2B5EF4-FFF2-40B4-BE49-F238E27FC236}">
                    <a16:creationId xmlns:a16="http://schemas.microsoft.com/office/drawing/2014/main" id="{981891E5-C172-4347-9E8D-21B5C75D5AAD}"/>
                  </a:ext>
                </a:extLst>
              </p:cNvPr>
              <p:cNvSpPr/>
              <p:nvPr/>
            </p:nvSpPr>
            <p:spPr>
              <a:xfrm>
                <a:off x="3370800" y="2468525"/>
                <a:ext cx="435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480" extrusionOk="0">
                    <a:moveTo>
                      <a:pt x="1020" y="0"/>
                    </a:moveTo>
                    <a:cubicBezTo>
                      <a:pt x="360" y="0"/>
                      <a:pt x="1" y="780"/>
                      <a:pt x="480" y="1259"/>
                    </a:cubicBezTo>
                    <a:cubicBezTo>
                      <a:pt x="633" y="1412"/>
                      <a:pt x="816" y="1480"/>
                      <a:pt x="995" y="1480"/>
                    </a:cubicBezTo>
                    <a:cubicBezTo>
                      <a:pt x="1377" y="1480"/>
                      <a:pt x="1739" y="1169"/>
                      <a:pt x="1739" y="720"/>
                    </a:cubicBezTo>
                    <a:cubicBezTo>
                      <a:pt x="1739" y="300"/>
                      <a:pt x="1440" y="0"/>
                      <a:pt x="10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740;p33">
                <a:extLst>
                  <a:ext uri="{FF2B5EF4-FFF2-40B4-BE49-F238E27FC236}">
                    <a16:creationId xmlns:a16="http://schemas.microsoft.com/office/drawing/2014/main" id="{37B40C6C-BCCB-4616-B7A5-EFFDFA62DD02}"/>
                  </a:ext>
                </a:extLst>
              </p:cNvPr>
              <p:cNvSpPr/>
              <p:nvPr/>
            </p:nvSpPr>
            <p:spPr>
              <a:xfrm>
                <a:off x="3460450" y="2434050"/>
                <a:ext cx="16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432" extrusionOk="0">
                    <a:moveTo>
                      <a:pt x="372" y="0"/>
                    </a:moveTo>
                    <a:cubicBezTo>
                      <a:pt x="0" y="0"/>
                      <a:pt x="384" y="431"/>
                      <a:pt x="576" y="431"/>
                    </a:cubicBezTo>
                    <a:cubicBezTo>
                      <a:pt x="632" y="431"/>
                      <a:pt x="672" y="395"/>
                      <a:pt x="672" y="300"/>
                    </a:cubicBezTo>
                    <a:cubicBezTo>
                      <a:pt x="672" y="120"/>
                      <a:pt x="492" y="0"/>
                      <a:pt x="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741;p33">
                <a:extLst>
                  <a:ext uri="{FF2B5EF4-FFF2-40B4-BE49-F238E27FC236}">
                    <a16:creationId xmlns:a16="http://schemas.microsoft.com/office/drawing/2014/main" id="{302939A0-D457-499C-8644-1B2FF1E1143E}"/>
                  </a:ext>
                </a:extLst>
              </p:cNvPr>
              <p:cNvSpPr/>
              <p:nvPr/>
            </p:nvSpPr>
            <p:spPr>
              <a:xfrm>
                <a:off x="3470300" y="2510475"/>
                <a:ext cx="204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58" extrusionOk="0">
                    <a:moveTo>
                      <a:pt x="457" y="1"/>
                    </a:moveTo>
                    <a:cubicBezTo>
                      <a:pt x="1" y="1"/>
                      <a:pt x="449" y="558"/>
                      <a:pt x="688" y="558"/>
                    </a:cubicBezTo>
                    <a:cubicBezTo>
                      <a:pt x="763" y="558"/>
                      <a:pt x="817" y="503"/>
                      <a:pt x="817" y="361"/>
                    </a:cubicBezTo>
                    <a:cubicBezTo>
                      <a:pt x="817" y="181"/>
                      <a:pt x="697" y="1"/>
                      <a:pt x="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42;p33">
                <a:extLst>
                  <a:ext uri="{FF2B5EF4-FFF2-40B4-BE49-F238E27FC236}">
                    <a16:creationId xmlns:a16="http://schemas.microsoft.com/office/drawing/2014/main" id="{B39A914A-E5C1-49F5-94D8-CEB68C0D7271}"/>
                  </a:ext>
                </a:extLst>
              </p:cNvPr>
              <p:cNvSpPr/>
              <p:nvPr/>
            </p:nvSpPr>
            <p:spPr>
              <a:xfrm>
                <a:off x="2985575" y="2491000"/>
                <a:ext cx="330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34" extrusionOk="0">
                    <a:moveTo>
                      <a:pt x="780" y="0"/>
                    </a:moveTo>
                    <a:cubicBezTo>
                      <a:pt x="241" y="0"/>
                      <a:pt x="1" y="600"/>
                      <a:pt x="361" y="960"/>
                    </a:cubicBezTo>
                    <a:cubicBezTo>
                      <a:pt x="480" y="1080"/>
                      <a:pt x="627" y="1133"/>
                      <a:pt x="769" y="1133"/>
                    </a:cubicBezTo>
                    <a:cubicBezTo>
                      <a:pt x="1053" y="1133"/>
                      <a:pt x="1320" y="920"/>
                      <a:pt x="1320" y="600"/>
                    </a:cubicBezTo>
                    <a:cubicBezTo>
                      <a:pt x="1320" y="240"/>
                      <a:pt x="1080" y="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43;p33">
                <a:extLst>
                  <a:ext uri="{FF2B5EF4-FFF2-40B4-BE49-F238E27FC236}">
                    <a16:creationId xmlns:a16="http://schemas.microsoft.com/office/drawing/2014/main" id="{CB6CC32A-573E-4DB0-9DEC-8F3E53F11371}"/>
                  </a:ext>
                </a:extLst>
              </p:cNvPr>
              <p:cNvSpPr/>
              <p:nvPr/>
            </p:nvSpPr>
            <p:spPr>
              <a:xfrm>
                <a:off x="3036550" y="2451650"/>
                <a:ext cx="315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70" extrusionOk="0">
                    <a:moveTo>
                      <a:pt x="630" y="1"/>
                    </a:moveTo>
                    <a:cubicBezTo>
                      <a:pt x="315" y="1"/>
                      <a:pt x="0" y="225"/>
                      <a:pt x="60" y="675"/>
                    </a:cubicBezTo>
                    <a:cubicBezTo>
                      <a:pt x="90" y="1005"/>
                      <a:pt x="360" y="1170"/>
                      <a:pt x="630" y="1170"/>
                    </a:cubicBezTo>
                    <a:cubicBezTo>
                      <a:pt x="900" y="1170"/>
                      <a:pt x="1169" y="1005"/>
                      <a:pt x="1199" y="675"/>
                    </a:cubicBezTo>
                    <a:cubicBezTo>
                      <a:pt x="1259" y="225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44;p33">
                <a:extLst>
                  <a:ext uri="{FF2B5EF4-FFF2-40B4-BE49-F238E27FC236}">
                    <a16:creationId xmlns:a16="http://schemas.microsoft.com/office/drawing/2014/main" id="{3EEA9766-3793-4A9C-88A3-5A32267279C8}"/>
                  </a:ext>
                </a:extLst>
              </p:cNvPr>
              <p:cNvSpPr/>
              <p:nvPr/>
            </p:nvSpPr>
            <p:spPr>
              <a:xfrm>
                <a:off x="3089000" y="2529975"/>
                <a:ext cx="165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406" extrusionOk="0">
                    <a:moveTo>
                      <a:pt x="361" y="0"/>
                    </a:moveTo>
                    <a:cubicBezTo>
                      <a:pt x="1" y="0"/>
                      <a:pt x="349" y="405"/>
                      <a:pt x="546" y="405"/>
                    </a:cubicBezTo>
                    <a:cubicBezTo>
                      <a:pt x="612" y="405"/>
                      <a:pt x="660" y="360"/>
                      <a:pt x="660" y="240"/>
                    </a:cubicBezTo>
                    <a:cubicBezTo>
                      <a:pt x="660" y="120"/>
                      <a:pt x="480" y="0"/>
                      <a:pt x="3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45;p33">
                <a:extLst>
                  <a:ext uri="{FF2B5EF4-FFF2-40B4-BE49-F238E27FC236}">
                    <a16:creationId xmlns:a16="http://schemas.microsoft.com/office/drawing/2014/main" id="{C714978A-583C-471C-BB80-2FE8CAD5FBD1}"/>
                  </a:ext>
                </a:extLst>
              </p:cNvPr>
              <p:cNvSpPr/>
              <p:nvPr/>
            </p:nvSpPr>
            <p:spPr>
              <a:xfrm>
                <a:off x="2480450" y="1639600"/>
                <a:ext cx="2359325" cy="2538100"/>
              </a:xfrm>
              <a:custGeom>
                <a:avLst/>
                <a:gdLst/>
                <a:ahLst/>
                <a:cxnLst/>
                <a:rect l="l" t="t" r="r" b="b"/>
                <a:pathLst>
                  <a:path w="94373" h="101524" extrusionOk="0">
                    <a:moveTo>
                      <a:pt x="81182" y="1"/>
                    </a:moveTo>
                    <a:lnTo>
                      <a:pt x="81182" y="1"/>
                    </a:lnTo>
                    <a:cubicBezTo>
                      <a:pt x="81183" y="2"/>
                      <a:pt x="88796" y="12532"/>
                      <a:pt x="88556" y="16249"/>
                    </a:cubicBezTo>
                    <a:cubicBezTo>
                      <a:pt x="88454" y="17496"/>
                      <a:pt x="87224" y="17906"/>
                      <a:pt x="85647" y="17906"/>
                    </a:cubicBezTo>
                    <a:cubicBezTo>
                      <a:pt x="82595" y="17906"/>
                      <a:pt x="78244" y="16369"/>
                      <a:pt x="78244" y="16369"/>
                    </a:cubicBezTo>
                    <a:lnTo>
                      <a:pt x="78244" y="16369"/>
                    </a:lnTo>
                    <a:cubicBezTo>
                      <a:pt x="78244" y="16369"/>
                      <a:pt x="83940" y="22065"/>
                      <a:pt x="83040" y="24283"/>
                    </a:cubicBezTo>
                    <a:cubicBezTo>
                      <a:pt x="82663" y="25255"/>
                      <a:pt x="81156" y="25522"/>
                      <a:pt x="79613" y="25522"/>
                    </a:cubicBezTo>
                    <a:cubicBezTo>
                      <a:pt x="77726" y="25522"/>
                      <a:pt x="75786" y="25123"/>
                      <a:pt x="75786" y="25123"/>
                    </a:cubicBezTo>
                    <a:lnTo>
                      <a:pt x="75786" y="25123"/>
                    </a:lnTo>
                    <a:cubicBezTo>
                      <a:pt x="76925" y="26802"/>
                      <a:pt x="77165" y="28900"/>
                      <a:pt x="76445" y="30759"/>
                    </a:cubicBezTo>
                    <a:cubicBezTo>
                      <a:pt x="75186" y="33817"/>
                      <a:pt x="68411" y="33817"/>
                      <a:pt x="68411" y="33817"/>
                    </a:cubicBezTo>
                    <a:cubicBezTo>
                      <a:pt x="68411" y="33817"/>
                      <a:pt x="70210" y="36755"/>
                      <a:pt x="68291" y="38134"/>
                    </a:cubicBezTo>
                    <a:cubicBezTo>
                      <a:pt x="67894" y="38419"/>
                      <a:pt x="67393" y="38533"/>
                      <a:pt x="66849" y="38533"/>
                    </a:cubicBezTo>
                    <a:cubicBezTo>
                      <a:pt x="64769" y="38533"/>
                      <a:pt x="62056" y="36875"/>
                      <a:pt x="62056" y="36874"/>
                    </a:cubicBezTo>
                    <a:lnTo>
                      <a:pt x="62056" y="36874"/>
                    </a:lnTo>
                    <a:lnTo>
                      <a:pt x="62955" y="41551"/>
                    </a:lnTo>
                    <a:cubicBezTo>
                      <a:pt x="62955" y="41551"/>
                      <a:pt x="56060" y="49046"/>
                      <a:pt x="51143" y="49825"/>
                    </a:cubicBezTo>
                    <a:cubicBezTo>
                      <a:pt x="50350" y="49932"/>
                      <a:pt x="49552" y="49985"/>
                      <a:pt x="48756" y="49985"/>
                    </a:cubicBezTo>
                    <a:cubicBezTo>
                      <a:pt x="46427" y="49985"/>
                      <a:pt x="44115" y="49535"/>
                      <a:pt x="41970" y="48686"/>
                    </a:cubicBezTo>
                    <a:lnTo>
                      <a:pt x="41850" y="50185"/>
                    </a:lnTo>
                    <a:cubicBezTo>
                      <a:pt x="44742" y="52194"/>
                      <a:pt x="48051" y="52689"/>
                      <a:pt x="50608" y="52689"/>
                    </a:cubicBezTo>
                    <a:cubicBezTo>
                      <a:pt x="53088" y="52689"/>
                      <a:pt x="54861" y="52224"/>
                      <a:pt x="54861" y="52223"/>
                    </a:cubicBezTo>
                    <a:lnTo>
                      <a:pt x="54861" y="52223"/>
                    </a:lnTo>
                    <a:cubicBezTo>
                      <a:pt x="54861" y="52224"/>
                      <a:pt x="54441" y="57380"/>
                      <a:pt x="50244" y="65054"/>
                    </a:cubicBezTo>
                    <a:cubicBezTo>
                      <a:pt x="46374" y="72076"/>
                      <a:pt x="37710" y="78996"/>
                      <a:pt x="32248" y="78996"/>
                    </a:cubicBezTo>
                    <a:cubicBezTo>
                      <a:pt x="31787" y="78996"/>
                      <a:pt x="31349" y="78947"/>
                      <a:pt x="30938" y="78844"/>
                    </a:cubicBezTo>
                    <a:cubicBezTo>
                      <a:pt x="25602" y="77585"/>
                      <a:pt x="26681" y="69851"/>
                      <a:pt x="26681" y="69851"/>
                    </a:cubicBezTo>
                    <a:lnTo>
                      <a:pt x="26681" y="69851"/>
                    </a:lnTo>
                    <a:cubicBezTo>
                      <a:pt x="25575" y="70925"/>
                      <a:pt x="24681" y="71321"/>
                      <a:pt x="23965" y="71321"/>
                    </a:cubicBezTo>
                    <a:cubicBezTo>
                      <a:pt x="21963" y="71321"/>
                      <a:pt x="21345" y="68232"/>
                      <a:pt x="21345" y="68232"/>
                    </a:cubicBezTo>
                    <a:lnTo>
                      <a:pt x="21345" y="68232"/>
                    </a:lnTo>
                    <a:cubicBezTo>
                      <a:pt x="21027" y="73562"/>
                      <a:pt x="22978" y="74459"/>
                      <a:pt x="24327" y="74459"/>
                    </a:cubicBezTo>
                    <a:cubicBezTo>
                      <a:pt x="25012" y="74459"/>
                      <a:pt x="25542" y="74228"/>
                      <a:pt x="25542" y="74228"/>
                    </a:cubicBezTo>
                    <a:lnTo>
                      <a:pt x="25542" y="74228"/>
                    </a:lnTo>
                    <a:cubicBezTo>
                      <a:pt x="25542" y="74228"/>
                      <a:pt x="29717" y="87093"/>
                      <a:pt x="25399" y="87093"/>
                    </a:cubicBezTo>
                    <a:cubicBezTo>
                      <a:pt x="24918" y="87093"/>
                      <a:pt x="24332" y="86933"/>
                      <a:pt x="23623" y="86579"/>
                    </a:cubicBezTo>
                    <a:cubicBezTo>
                      <a:pt x="16608" y="82981"/>
                      <a:pt x="13191" y="67453"/>
                      <a:pt x="13191" y="67453"/>
                    </a:cubicBezTo>
                    <a:cubicBezTo>
                      <a:pt x="13191" y="67453"/>
                      <a:pt x="11417" y="71766"/>
                      <a:pt x="9424" y="71766"/>
                    </a:cubicBezTo>
                    <a:cubicBezTo>
                      <a:pt x="8986" y="71766"/>
                      <a:pt x="8537" y="71557"/>
                      <a:pt x="8095" y="71050"/>
                    </a:cubicBezTo>
                    <a:cubicBezTo>
                      <a:pt x="5696" y="68232"/>
                      <a:pt x="7615" y="51025"/>
                      <a:pt x="7615" y="51024"/>
                    </a:cubicBezTo>
                    <a:lnTo>
                      <a:pt x="7615" y="51024"/>
                    </a:lnTo>
                    <a:cubicBezTo>
                      <a:pt x="7615" y="51025"/>
                      <a:pt x="5662" y="53303"/>
                      <a:pt x="4130" y="53303"/>
                    </a:cubicBezTo>
                    <a:cubicBezTo>
                      <a:pt x="3583" y="53303"/>
                      <a:pt x="3090" y="53012"/>
                      <a:pt x="2758" y="52223"/>
                    </a:cubicBezTo>
                    <a:cubicBezTo>
                      <a:pt x="2579" y="51684"/>
                      <a:pt x="2638" y="51084"/>
                      <a:pt x="2878" y="50605"/>
                    </a:cubicBezTo>
                    <a:lnTo>
                      <a:pt x="2878" y="50605"/>
                    </a:lnTo>
                    <a:cubicBezTo>
                      <a:pt x="1319" y="52883"/>
                      <a:pt x="0" y="55701"/>
                      <a:pt x="720" y="57560"/>
                    </a:cubicBezTo>
                    <a:cubicBezTo>
                      <a:pt x="1156" y="58549"/>
                      <a:pt x="1709" y="58905"/>
                      <a:pt x="2279" y="58905"/>
                    </a:cubicBezTo>
                    <a:cubicBezTo>
                      <a:pt x="3750" y="58905"/>
                      <a:pt x="5336" y="56541"/>
                      <a:pt x="5337" y="56540"/>
                    </a:cubicBezTo>
                    <a:lnTo>
                      <a:pt x="5337" y="56540"/>
                    </a:lnTo>
                    <a:cubicBezTo>
                      <a:pt x="5336" y="56541"/>
                      <a:pt x="3298" y="66673"/>
                      <a:pt x="5337" y="73328"/>
                    </a:cubicBezTo>
                    <a:cubicBezTo>
                      <a:pt x="6416" y="77166"/>
                      <a:pt x="9533" y="80104"/>
                      <a:pt x="13431" y="80943"/>
                    </a:cubicBezTo>
                    <a:cubicBezTo>
                      <a:pt x="19585" y="95153"/>
                      <a:pt x="27482" y="96895"/>
                      <a:pt x="30985" y="96895"/>
                    </a:cubicBezTo>
                    <a:cubicBezTo>
                      <a:pt x="32123" y="96895"/>
                      <a:pt x="32797" y="96712"/>
                      <a:pt x="32797" y="96712"/>
                    </a:cubicBezTo>
                    <a:cubicBezTo>
                      <a:pt x="34127" y="100036"/>
                      <a:pt x="36324" y="101524"/>
                      <a:pt x="39141" y="101524"/>
                    </a:cubicBezTo>
                    <a:cubicBezTo>
                      <a:pt x="44961" y="101524"/>
                      <a:pt x="53427" y="95175"/>
                      <a:pt x="62355" y="85560"/>
                    </a:cubicBezTo>
                    <a:cubicBezTo>
                      <a:pt x="75605" y="71350"/>
                      <a:pt x="75066" y="64695"/>
                      <a:pt x="75066" y="64695"/>
                    </a:cubicBezTo>
                    <a:lnTo>
                      <a:pt x="75066" y="64695"/>
                    </a:lnTo>
                    <a:cubicBezTo>
                      <a:pt x="75066" y="64695"/>
                      <a:pt x="76117" y="66271"/>
                      <a:pt x="78451" y="66271"/>
                    </a:cubicBezTo>
                    <a:cubicBezTo>
                      <a:pt x="78960" y="66271"/>
                      <a:pt x="79530" y="66196"/>
                      <a:pt x="80163" y="66014"/>
                    </a:cubicBezTo>
                    <a:cubicBezTo>
                      <a:pt x="83700" y="64934"/>
                      <a:pt x="80163" y="54022"/>
                      <a:pt x="80163" y="54022"/>
                    </a:cubicBezTo>
                    <a:lnTo>
                      <a:pt x="80163" y="54022"/>
                    </a:lnTo>
                    <a:cubicBezTo>
                      <a:pt x="80163" y="54022"/>
                      <a:pt x="81094" y="54095"/>
                      <a:pt x="82379" y="54095"/>
                    </a:cubicBezTo>
                    <a:cubicBezTo>
                      <a:pt x="84388" y="54095"/>
                      <a:pt x="87261" y="53917"/>
                      <a:pt x="88796" y="53003"/>
                    </a:cubicBezTo>
                    <a:cubicBezTo>
                      <a:pt x="91374" y="51444"/>
                      <a:pt x="80702" y="41251"/>
                      <a:pt x="80702" y="41251"/>
                    </a:cubicBezTo>
                    <a:lnTo>
                      <a:pt x="86278" y="36695"/>
                    </a:lnTo>
                    <a:cubicBezTo>
                      <a:pt x="94372" y="28001"/>
                      <a:pt x="87777" y="23924"/>
                      <a:pt x="87777" y="23924"/>
                    </a:cubicBezTo>
                    <a:cubicBezTo>
                      <a:pt x="87777" y="23924"/>
                      <a:pt x="91854" y="23444"/>
                      <a:pt x="92873" y="20386"/>
                    </a:cubicBezTo>
                    <a:cubicBezTo>
                      <a:pt x="93893" y="17329"/>
                      <a:pt x="81183" y="3"/>
                      <a:pt x="81182" y="1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6;p33">
                <a:extLst>
                  <a:ext uri="{FF2B5EF4-FFF2-40B4-BE49-F238E27FC236}">
                    <a16:creationId xmlns:a16="http://schemas.microsoft.com/office/drawing/2014/main" id="{C0AA14B6-4EEA-43AB-8185-6D02C08260F7}"/>
                  </a:ext>
                </a:extLst>
              </p:cNvPr>
              <p:cNvSpPr/>
              <p:nvPr/>
            </p:nvSpPr>
            <p:spPr>
              <a:xfrm>
                <a:off x="2147675" y="2179225"/>
                <a:ext cx="7959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31838" h="25838" extrusionOk="0">
                    <a:moveTo>
                      <a:pt x="1680" y="0"/>
                    </a:moveTo>
                    <a:cubicBezTo>
                      <a:pt x="1140" y="1619"/>
                      <a:pt x="660" y="3238"/>
                      <a:pt x="301" y="4917"/>
                    </a:cubicBezTo>
                    <a:cubicBezTo>
                      <a:pt x="115" y="6273"/>
                      <a:pt x="907" y="6674"/>
                      <a:pt x="1968" y="6674"/>
                    </a:cubicBezTo>
                    <a:cubicBezTo>
                      <a:pt x="3298" y="6674"/>
                      <a:pt x="5049" y="6043"/>
                      <a:pt x="5817" y="5876"/>
                    </a:cubicBezTo>
                    <a:lnTo>
                      <a:pt x="5817" y="5876"/>
                    </a:lnTo>
                    <a:cubicBezTo>
                      <a:pt x="1200" y="9773"/>
                      <a:pt x="1" y="11872"/>
                      <a:pt x="3898" y="17088"/>
                    </a:cubicBezTo>
                    <a:cubicBezTo>
                      <a:pt x="8875" y="23923"/>
                      <a:pt x="20986" y="25602"/>
                      <a:pt x="22725" y="25782"/>
                    </a:cubicBezTo>
                    <a:cubicBezTo>
                      <a:pt x="23089" y="25820"/>
                      <a:pt x="23454" y="25838"/>
                      <a:pt x="23816" y="25838"/>
                    </a:cubicBezTo>
                    <a:cubicBezTo>
                      <a:pt x="27981" y="25838"/>
                      <a:pt x="31838" y="23504"/>
                      <a:pt x="31838" y="23504"/>
                    </a:cubicBezTo>
                    <a:cubicBezTo>
                      <a:pt x="31838" y="23504"/>
                      <a:pt x="16609" y="22005"/>
                      <a:pt x="10134" y="15349"/>
                    </a:cubicBezTo>
                    <a:cubicBezTo>
                      <a:pt x="5097" y="10253"/>
                      <a:pt x="12951" y="8454"/>
                      <a:pt x="12952" y="8454"/>
                    </a:cubicBezTo>
                    <a:lnTo>
                      <a:pt x="12952" y="8454"/>
                    </a:lnTo>
                    <a:cubicBezTo>
                      <a:pt x="12951" y="8454"/>
                      <a:pt x="9412" y="8731"/>
                      <a:pt x="6865" y="8731"/>
                    </a:cubicBezTo>
                    <a:cubicBezTo>
                      <a:pt x="5475" y="8731"/>
                      <a:pt x="4381" y="8648"/>
                      <a:pt x="4318" y="8394"/>
                    </a:cubicBezTo>
                    <a:cubicBezTo>
                      <a:pt x="4078" y="7735"/>
                      <a:pt x="7556" y="5816"/>
                      <a:pt x="9714" y="5037"/>
                    </a:cubicBezTo>
                    <a:cubicBezTo>
                      <a:pt x="11932" y="4257"/>
                      <a:pt x="14091" y="1380"/>
                      <a:pt x="14091" y="1379"/>
                    </a:cubicBezTo>
                    <a:lnTo>
                      <a:pt x="14091" y="1379"/>
                    </a:lnTo>
                    <a:cubicBezTo>
                      <a:pt x="11894" y="1726"/>
                      <a:pt x="9697" y="1900"/>
                      <a:pt x="7516" y="1900"/>
                    </a:cubicBezTo>
                    <a:cubicBezTo>
                      <a:pt x="6304" y="1900"/>
                      <a:pt x="5097" y="1846"/>
                      <a:pt x="3898" y="1739"/>
                    </a:cubicBezTo>
                    <a:cubicBezTo>
                      <a:pt x="2879" y="1619"/>
                      <a:pt x="2039" y="960"/>
                      <a:pt x="1680" y="0"/>
                    </a:cubicBezTo>
                    <a:close/>
                  </a:path>
                </a:pathLst>
              </a:custGeom>
              <a:solidFill>
                <a:srgbClr val="FFB469">
                  <a:alpha val="44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47;p33">
                <a:extLst>
                  <a:ext uri="{FF2B5EF4-FFF2-40B4-BE49-F238E27FC236}">
                    <a16:creationId xmlns:a16="http://schemas.microsoft.com/office/drawing/2014/main" id="{0EB118E3-94BE-4761-949F-7FB86D39B509}"/>
                  </a:ext>
                </a:extLst>
              </p:cNvPr>
              <p:cNvSpPr/>
              <p:nvPr/>
            </p:nvSpPr>
            <p:spPr>
              <a:xfrm>
                <a:off x="2564375" y="2913784"/>
                <a:ext cx="230875" cy="734775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29391" extrusionOk="0">
                    <a:moveTo>
                      <a:pt x="4258" y="0"/>
                    </a:moveTo>
                    <a:cubicBezTo>
                      <a:pt x="3598" y="660"/>
                      <a:pt x="3119" y="1379"/>
                      <a:pt x="2819" y="2219"/>
                    </a:cubicBezTo>
                    <a:cubicBezTo>
                      <a:pt x="1980" y="4017"/>
                      <a:pt x="1380" y="5876"/>
                      <a:pt x="960" y="7795"/>
                    </a:cubicBezTo>
                    <a:cubicBezTo>
                      <a:pt x="481" y="9773"/>
                      <a:pt x="181" y="11692"/>
                      <a:pt x="61" y="13671"/>
                    </a:cubicBezTo>
                    <a:cubicBezTo>
                      <a:pt x="1" y="15289"/>
                      <a:pt x="1" y="16369"/>
                      <a:pt x="1" y="16369"/>
                    </a:cubicBezTo>
                    <a:cubicBezTo>
                      <a:pt x="61" y="17268"/>
                      <a:pt x="121" y="18167"/>
                      <a:pt x="301" y="19067"/>
                    </a:cubicBezTo>
                    <a:cubicBezTo>
                      <a:pt x="541" y="21105"/>
                      <a:pt x="1200" y="23024"/>
                      <a:pt x="2159" y="24823"/>
                    </a:cubicBezTo>
                    <a:cubicBezTo>
                      <a:pt x="3119" y="26621"/>
                      <a:pt x="4678" y="28060"/>
                      <a:pt x="6536" y="28840"/>
                    </a:cubicBezTo>
                    <a:cubicBezTo>
                      <a:pt x="7271" y="29207"/>
                      <a:pt x="8051" y="29391"/>
                      <a:pt x="8877" y="29391"/>
                    </a:cubicBezTo>
                    <a:cubicBezTo>
                      <a:pt x="8995" y="29391"/>
                      <a:pt x="9114" y="29387"/>
                      <a:pt x="9234" y="29379"/>
                    </a:cubicBezTo>
                    <a:cubicBezTo>
                      <a:pt x="9234" y="29259"/>
                      <a:pt x="8155" y="29079"/>
                      <a:pt x="6836" y="28360"/>
                    </a:cubicBezTo>
                    <a:cubicBezTo>
                      <a:pt x="5157" y="27461"/>
                      <a:pt x="3838" y="26082"/>
                      <a:pt x="3059" y="24343"/>
                    </a:cubicBezTo>
                    <a:cubicBezTo>
                      <a:pt x="2279" y="22664"/>
                      <a:pt x="1800" y="20805"/>
                      <a:pt x="1560" y="18947"/>
                    </a:cubicBezTo>
                    <a:cubicBezTo>
                      <a:pt x="1500" y="18047"/>
                      <a:pt x="1440" y="17208"/>
                      <a:pt x="1440" y="16369"/>
                    </a:cubicBezTo>
                    <a:cubicBezTo>
                      <a:pt x="1440" y="16369"/>
                      <a:pt x="1320" y="15349"/>
                      <a:pt x="1380" y="13730"/>
                    </a:cubicBezTo>
                    <a:cubicBezTo>
                      <a:pt x="1440" y="11812"/>
                      <a:pt x="1620" y="9953"/>
                      <a:pt x="1920" y="8035"/>
                    </a:cubicBezTo>
                    <a:cubicBezTo>
                      <a:pt x="2279" y="6176"/>
                      <a:pt x="2699" y="4317"/>
                      <a:pt x="3359" y="2459"/>
                    </a:cubicBezTo>
                    <a:cubicBezTo>
                      <a:pt x="3658" y="1679"/>
                      <a:pt x="3958" y="840"/>
                      <a:pt x="42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48;p33">
                <a:extLst>
                  <a:ext uri="{FF2B5EF4-FFF2-40B4-BE49-F238E27FC236}">
                    <a16:creationId xmlns:a16="http://schemas.microsoft.com/office/drawing/2014/main" id="{54F14D54-7A04-4FC0-9882-A288CBF620E8}"/>
                  </a:ext>
                </a:extLst>
              </p:cNvPr>
              <p:cNvSpPr/>
              <p:nvPr/>
            </p:nvSpPr>
            <p:spPr>
              <a:xfrm>
                <a:off x="2777225" y="3483300"/>
                <a:ext cx="724000" cy="58910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3564" extrusionOk="0">
                    <a:moveTo>
                      <a:pt x="301" y="0"/>
                    </a:moveTo>
                    <a:cubicBezTo>
                      <a:pt x="61" y="1139"/>
                      <a:pt x="1" y="2278"/>
                      <a:pt x="241" y="3358"/>
                    </a:cubicBezTo>
                    <a:cubicBezTo>
                      <a:pt x="600" y="5816"/>
                      <a:pt x="1380" y="8214"/>
                      <a:pt x="2579" y="10433"/>
                    </a:cubicBezTo>
                    <a:cubicBezTo>
                      <a:pt x="4318" y="13610"/>
                      <a:pt x="6536" y="16488"/>
                      <a:pt x="9114" y="19006"/>
                    </a:cubicBezTo>
                    <a:lnTo>
                      <a:pt x="9774" y="19666"/>
                    </a:lnTo>
                    <a:cubicBezTo>
                      <a:pt x="10014" y="19846"/>
                      <a:pt x="10313" y="20086"/>
                      <a:pt x="10613" y="20326"/>
                    </a:cubicBezTo>
                    <a:cubicBezTo>
                      <a:pt x="10973" y="20565"/>
                      <a:pt x="11333" y="20925"/>
                      <a:pt x="11752" y="21165"/>
                    </a:cubicBezTo>
                    <a:cubicBezTo>
                      <a:pt x="12232" y="21465"/>
                      <a:pt x="12712" y="21765"/>
                      <a:pt x="13191" y="22064"/>
                    </a:cubicBezTo>
                    <a:lnTo>
                      <a:pt x="14031" y="22484"/>
                    </a:lnTo>
                    <a:lnTo>
                      <a:pt x="14870" y="22844"/>
                    </a:lnTo>
                    <a:cubicBezTo>
                      <a:pt x="16189" y="23323"/>
                      <a:pt x="17568" y="23563"/>
                      <a:pt x="18887" y="23563"/>
                    </a:cubicBezTo>
                    <a:cubicBezTo>
                      <a:pt x="19607" y="23563"/>
                      <a:pt x="20326" y="23503"/>
                      <a:pt x="20986" y="23443"/>
                    </a:cubicBezTo>
                    <a:cubicBezTo>
                      <a:pt x="21645" y="23323"/>
                      <a:pt x="22305" y="23144"/>
                      <a:pt x="22904" y="22964"/>
                    </a:cubicBezTo>
                    <a:cubicBezTo>
                      <a:pt x="23504" y="22724"/>
                      <a:pt x="24043" y="22544"/>
                      <a:pt x="24643" y="22304"/>
                    </a:cubicBezTo>
                    <a:cubicBezTo>
                      <a:pt x="25123" y="22064"/>
                      <a:pt x="25662" y="21824"/>
                      <a:pt x="26142" y="21525"/>
                    </a:cubicBezTo>
                    <a:lnTo>
                      <a:pt x="27341" y="20865"/>
                    </a:lnTo>
                    <a:lnTo>
                      <a:pt x="28180" y="20266"/>
                    </a:lnTo>
                    <a:cubicBezTo>
                      <a:pt x="28720" y="19906"/>
                      <a:pt x="28960" y="19666"/>
                      <a:pt x="28960" y="19666"/>
                    </a:cubicBezTo>
                    <a:cubicBezTo>
                      <a:pt x="28900" y="19666"/>
                      <a:pt x="28600" y="19786"/>
                      <a:pt x="28121" y="20026"/>
                    </a:cubicBezTo>
                    <a:lnTo>
                      <a:pt x="27161" y="20505"/>
                    </a:lnTo>
                    <a:lnTo>
                      <a:pt x="25902" y="21045"/>
                    </a:lnTo>
                    <a:cubicBezTo>
                      <a:pt x="25482" y="21285"/>
                      <a:pt x="24943" y="21465"/>
                      <a:pt x="24403" y="21645"/>
                    </a:cubicBezTo>
                    <a:cubicBezTo>
                      <a:pt x="23864" y="21824"/>
                      <a:pt x="23324" y="22004"/>
                      <a:pt x="22724" y="22184"/>
                    </a:cubicBezTo>
                    <a:cubicBezTo>
                      <a:pt x="22125" y="22304"/>
                      <a:pt x="21525" y="22424"/>
                      <a:pt x="20926" y="22544"/>
                    </a:cubicBezTo>
                    <a:cubicBezTo>
                      <a:pt x="20596" y="22574"/>
                      <a:pt x="20266" y="22589"/>
                      <a:pt x="19944" y="22589"/>
                    </a:cubicBezTo>
                    <a:cubicBezTo>
                      <a:pt x="19622" y="22589"/>
                      <a:pt x="19307" y="22574"/>
                      <a:pt x="19007" y="22544"/>
                    </a:cubicBezTo>
                    <a:cubicBezTo>
                      <a:pt x="16669" y="22424"/>
                      <a:pt x="14390" y="21525"/>
                      <a:pt x="12592" y="20086"/>
                    </a:cubicBezTo>
                    <a:cubicBezTo>
                      <a:pt x="12232" y="19846"/>
                      <a:pt x="11872" y="19546"/>
                      <a:pt x="11512" y="19246"/>
                    </a:cubicBezTo>
                    <a:cubicBezTo>
                      <a:pt x="11213" y="19006"/>
                      <a:pt x="10973" y="18767"/>
                      <a:pt x="10793" y="18587"/>
                    </a:cubicBezTo>
                    <a:lnTo>
                      <a:pt x="10133" y="17987"/>
                    </a:lnTo>
                    <a:cubicBezTo>
                      <a:pt x="10133" y="17987"/>
                      <a:pt x="9174" y="17088"/>
                      <a:pt x="7855" y="15649"/>
                    </a:cubicBezTo>
                    <a:cubicBezTo>
                      <a:pt x="6176" y="13910"/>
                      <a:pt x="4737" y="11932"/>
                      <a:pt x="3538" y="9893"/>
                    </a:cubicBezTo>
                    <a:cubicBezTo>
                      <a:pt x="2279" y="7854"/>
                      <a:pt x="1320" y="5636"/>
                      <a:pt x="780" y="3298"/>
                    </a:cubicBezTo>
                    <a:cubicBezTo>
                      <a:pt x="301" y="1379"/>
                      <a:pt x="420" y="0"/>
                      <a:pt x="301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49;p33">
                <a:extLst>
                  <a:ext uri="{FF2B5EF4-FFF2-40B4-BE49-F238E27FC236}">
                    <a16:creationId xmlns:a16="http://schemas.microsoft.com/office/drawing/2014/main" id="{512D3D45-3826-4DF2-B3BD-9A3BC2528ACF}"/>
                  </a:ext>
                </a:extLst>
              </p:cNvPr>
              <p:cNvSpPr/>
              <p:nvPr/>
            </p:nvSpPr>
            <p:spPr>
              <a:xfrm rot="234287">
                <a:off x="3003589" y="3170233"/>
                <a:ext cx="364208" cy="446735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17869" extrusionOk="0">
                    <a:moveTo>
                      <a:pt x="2030" y="0"/>
                    </a:moveTo>
                    <a:cubicBezTo>
                      <a:pt x="1767" y="0"/>
                      <a:pt x="0" y="3512"/>
                      <a:pt x="238" y="7496"/>
                    </a:cubicBezTo>
                    <a:cubicBezTo>
                      <a:pt x="238" y="8035"/>
                      <a:pt x="358" y="8515"/>
                      <a:pt x="478" y="8995"/>
                    </a:cubicBezTo>
                    <a:cubicBezTo>
                      <a:pt x="658" y="9534"/>
                      <a:pt x="958" y="10014"/>
                      <a:pt x="1377" y="10434"/>
                    </a:cubicBezTo>
                    <a:cubicBezTo>
                      <a:pt x="1797" y="10793"/>
                      <a:pt x="2397" y="10973"/>
                      <a:pt x="2996" y="10973"/>
                    </a:cubicBezTo>
                    <a:cubicBezTo>
                      <a:pt x="3416" y="10913"/>
                      <a:pt x="3895" y="10793"/>
                      <a:pt x="4315" y="10614"/>
                    </a:cubicBezTo>
                    <a:cubicBezTo>
                      <a:pt x="4615" y="10494"/>
                      <a:pt x="4975" y="10314"/>
                      <a:pt x="5274" y="10134"/>
                    </a:cubicBezTo>
                    <a:lnTo>
                      <a:pt x="5394" y="10074"/>
                    </a:lnTo>
                    <a:lnTo>
                      <a:pt x="5454" y="10074"/>
                    </a:lnTo>
                    <a:lnTo>
                      <a:pt x="5454" y="10194"/>
                    </a:lnTo>
                    <a:cubicBezTo>
                      <a:pt x="5454" y="10554"/>
                      <a:pt x="5454" y="10853"/>
                      <a:pt x="5514" y="11213"/>
                    </a:cubicBezTo>
                    <a:cubicBezTo>
                      <a:pt x="5574" y="12052"/>
                      <a:pt x="5754" y="12892"/>
                      <a:pt x="6054" y="13671"/>
                    </a:cubicBezTo>
                    <a:cubicBezTo>
                      <a:pt x="6414" y="14571"/>
                      <a:pt x="6893" y="15410"/>
                      <a:pt x="7493" y="16190"/>
                    </a:cubicBezTo>
                    <a:cubicBezTo>
                      <a:pt x="8152" y="16969"/>
                      <a:pt x="8992" y="17509"/>
                      <a:pt x="10011" y="17748"/>
                    </a:cubicBezTo>
                    <a:cubicBezTo>
                      <a:pt x="10431" y="17868"/>
                      <a:pt x="10850" y="17868"/>
                      <a:pt x="11330" y="17868"/>
                    </a:cubicBezTo>
                    <a:cubicBezTo>
                      <a:pt x="11690" y="17808"/>
                      <a:pt x="12110" y="17748"/>
                      <a:pt x="12469" y="17688"/>
                    </a:cubicBezTo>
                    <a:lnTo>
                      <a:pt x="13369" y="17389"/>
                    </a:lnTo>
                    <a:cubicBezTo>
                      <a:pt x="13608" y="17269"/>
                      <a:pt x="13848" y="17149"/>
                      <a:pt x="14028" y="17029"/>
                    </a:cubicBezTo>
                    <a:cubicBezTo>
                      <a:pt x="14388" y="16789"/>
                      <a:pt x="14568" y="16669"/>
                      <a:pt x="14568" y="16609"/>
                    </a:cubicBezTo>
                    <a:cubicBezTo>
                      <a:pt x="14508" y="16609"/>
                      <a:pt x="14268" y="16609"/>
                      <a:pt x="13968" y="16789"/>
                    </a:cubicBezTo>
                    <a:cubicBezTo>
                      <a:pt x="13788" y="16789"/>
                      <a:pt x="13548" y="16909"/>
                      <a:pt x="13309" y="16969"/>
                    </a:cubicBezTo>
                    <a:lnTo>
                      <a:pt x="12409" y="17149"/>
                    </a:lnTo>
                    <a:cubicBezTo>
                      <a:pt x="12110" y="17209"/>
                      <a:pt x="11750" y="17209"/>
                      <a:pt x="11390" y="17209"/>
                    </a:cubicBezTo>
                    <a:cubicBezTo>
                      <a:pt x="10131" y="17149"/>
                      <a:pt x="9052" y="16549"/>
                      <a:pt x="8332" y="15590"/>
                    </a:cubicBezTo>
                    <a:cubicBezTo>
                      <a:pt x="7853" y="14870"/>
                      <a:pt x="7433" y="14151"/>
                      <a:pt x="7193" y="13312"/>
                    </a:cubicBezTo>
                    <a:cubicBezTo>
                      <a:pt x="7013" y="12592"/>
                      <a:pt x="6893" y="11813"/>
                      <a:pt x="6833" y="11093"/>
                    </a:cubicBezTo>
                    <a:cubicBezTo>
                      <a:pt x="6833" y="10793"/>
                      <a:pt x="6833" y="10434"/>
                      <a:pt x="6833" y="10134"/>
                    </a:cubicBezTo>
                    <a:cubicBezTo>
                      <a:pt x="6833" y="9894"/>
                      <a:pt x="6833" y="9654"/>
                      <a:pt x="6833" y="9414"/>
                    </a:cubicBezTo>
                    <a:cubicBezTo>
                      <a:pt x="6833" y="9115"/>
                      <a:pt x="6893" y="8875"/>
                      <a:pt x="6893" y="8635"/>
                    </a:cubicBezTo>
                    <a:cubicBezTo>
                      <a:pt x="6953" y="7736"/>
                      <a:pt x="7013" y="7136"/>
                      <a:pt x="7013" y="7016"/>
                    </a:cubicBezTo>
                    <a:lnTo>
                      <a:pt x="7013" y="7016"/>
                    </a:lnTo>
                    <a:lnTo>
                      <a:pt x="6653" y="7316"/>
                    </a:lnTo>
                    <a:lnTo>
                      <a:pt x="5634" y="8155"/>
                    </a:lnTo>
                    <a:lnTo>
                      <a:pt x="5095" y="8575"/>
                    </a:lnTo>
                    <a:lnTo>
                      <a:pt x="4795" y="8815"/>
                    </a:lnTo>
                    <a:lnTo>
                      <a:pt x="4615" y="8935"/>
                    </a:lnTo>
                    <a:lnTo>
                      <a:pt x="4555" y="8995"/>
                    </a:lnTo>
                    <a:cubicBezTo>
                      <a:pt x="4315" y="9115"/>
                      <a:pt x="4015" y="9294"/>
                      <a:pt x="3776" y="9414"/>
                    </a:cubicBezTo>
                    <a:cubicBezTo>
                      <a:pt x="3512" y="9579"/>
                      <a:pt x="3194" y="9671"/>
                      <a:pt x="2872" y="9671"/>
                    </a:cubicBezTo>
                    <a:cubicBezTo>
                      <a:pt x="2607" y="9671"/>
                      <a:pt x="2340" y="9609"/>
                      <a:pt x="2097" y="9474"/>
                    </a:cubicBezTo>
                    <a:cubicBezTo>
                      <a:pt x="1557" y="8935"/>
                      <a:pt x="1257" y="8155"/>
                      <a:pt x="1257" y="7376"/>
                    </a:cubicBezTo>
                    <a:cubicBezTo>
                      <a:pt x="1077" y="5697"/>
                      <a:pt x="1137" y="3958"/>
                      <a:pt x="1497" y="2339"/>
                    </a:cubicBezTo>
                    <a:cubicBezTo>
                      <a:pt x="1737" y="1560"/>
                      <a:pt x="1857" y="781"/>
                      <a:pt x="2037" y="1"/>
                    </a:cubicBezTo>
                    <a:cubicBezTo>
                      <a:pt x="2035" y="1"/>
                      <a:pt x="2033" y="0"/>
                      <a:pt x="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50;p33">
                <a:extLst>
                  <a:ext uri="{FF2B5EF4-FFF2-40B4-BE49-F238E27FC236}">
                    <a16:creationId xmlns:a16="http://schemas.microsoft.com/office/drawing/2014/main" id="{01C3CDB2-CCD0-4A33-B768-341E7A30650C}"/>
                  </a:ext>
                </a:extLst>
              </p:cNvPr>
              <p:cNvSpPr/>
              <p:nvPr/>
            </p:nvSpPr>
            <p:spPr>
              <a:xfrm>
                <a:off x="3556675" y="2767875"/>
                <a:ext cx="439200" cy="138925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5557" extrusionOk="0">
                    <a:moveTo>
                      <a:pt x="17404" y="1"/>
                    </a:moveTo>
                    <a:cubicBezTo>
                      <a:pt x="17080" y="1"/>
                      <a:pt x="15218" y="1217"/>
                      <a:pt x="13251" y="2116"/>
                    </a:cubicBezTo>
                    <a:cubicBezTo>
                      <a:pt x="12291" y="2536"/>
                      <a:pt x="11332" y="2955"/>
                      <a:pt x="10313" y="3255"/>
                    </a:cubicBezTo>
                    <a:cubicBezTo>
                      <a:pt x="9953" y="3435"/>
                      <a:pt x="9593" y="3495"/>
                      <a:pt x="9354" y="3555"/>
                    </a:cubicBezTo>
                    <a:lnTo>
                      <a:pt x="8994" y="3675"/>
                    </a:lnTo>
                    <a:cubicBezTo>
                      <a:pt x="8814" y="3735"/>
                      <a:pt x="8694" y="3795"/>
                      <a:pt x="8574" y="3795"/>
                    </a:cubicBezTo>
                    <a:cubicBezTo>
                      <a:pt x="8394" y="3855"/>
                      <a:pt x="8035" y="3975"/>
                      <a:pt x="7615" y="4095"/>
                    </a:cubicBezTo>
                    <a:cubicBezTo>
                      <a:pt x="6596" y="4334"/>
                      <a:pt x="5576" y="4514"/>
                      <a:pt x="4557" y="4574"/>
                    </a:cubicBezTo>
                    <a:cubicBezTo>
                      <a:pt x="3538" y="4574"/>
                      <a:pt x="2518" y="4514"/>
                      <a:pt x="1499" y="4275"/>
                    </a:cubicBezTo>
                    <a:cubicBezTo>
                      <a:pt x="772" y="4119"/>
                      <a:pt x="225" y="3963"/>
                      <a:pt x="92" y="3963"/>
                    </a:cubicBezTo>
                    <a:cubicBezTo>
                      <a:pt x="71" y="3963"/>
                      <a:pt x="60" y="3967"/>
                      <a:pt x="60" y="3975"/>
                    </a:cubicBezTo>
                    <a:cubicBezTo>
                      <a:pt x="0" y="4035"/>
                      <a:pt x="480" y="4394"/>
                      <a:pt x="1319" y="4814"/>
                    </a:cubicBezTo>
                    <a:cubicBezTo>
                      <a:pt x="2339" y="5234"/>
                      <a:pt x="3418" y="5474"/>
                      <a:pt x="4557" y="5534"/>
                    </a:cubicBezTo>
                    <a:cubicBezTo>
                      <a:pt x="4842" y="5549"/>
                      <a:pt x="5123" y="5556"/>
                      <a:pt x="5402" y="5556"/>
                    </a:cubicBezTo>
                    <a:cubicBezTo>
                      <a:pt x="6240" y="5556"/>
                      <a:pt x="7060" y="5489"/>
                      <a:pt x="7915" y="5354"/>
                    </a:cubicBezTo>
                    <a:cubicBezTo>
                      <a:pt x="8814" y="5174"/>
                      <a:pt x="9414" y="5054"/>
                      <a:pt x="9414" y="5054"/>
                    </a:cubicBezTo>
                    <a:lnTo>
                      <a:pt x="9773" y="4874"/>
                    </a:lnTo>
                    <a:cubicBezTo>
                      <a:pt x="10073" y="4814"/>
                      <a:pt x="10373" y="4694"/>
                      <a:pt x="10793" y="4514"/>
                    </a:cubicBezTo>
                    <a:cubicBezTo>
                      <a:pt x="11812" y="4035"/>
                      <a:pt x="12831" y="3555"/>
                      <a:pt x="13730" y="3015"/>
                    </a:cubicBezTo>
                    <a:cubicBezTo>
                      <a:pt x="15829" y="1756"/>
                      <a:pt x="17568" y="137"/>
                      <a:pt x="17448" y="18"/>
                    </a:cubicBezTo>
                    <a:cubicBezTo>
                      <a:pt x="17440" y="6"/>
                      <a:pt x="17426" y="1"/>
                      <a:pt x="17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51;p33">
                <a:extLst>
                  <a:ext uri="{FF2B5EF4-FFF2-40B4-BE49-F238E27FC236}">
                    <a16:creationId xmlns:a16="http://schemas.microsoft.com/office/drawing/2014/main" id="{21C5E147-CE38-43CC-8046-FD5D8E15082B}"/>
                  </a:ext>
                </a:extLst>
              </p:cNvPr>
              <p:cNvSpPr/>
              <p:nvPr/>
            </p:nvSpPr>
            <p:spPr>
              <a:xfrm>
                <a:off x="2147675" y="2018850"/>
                <a:ext cx="295325" cy="342150"/>
              </a:xfrm>
              <a:custGeom>
                <a:avLst/>
                <a:gdLst/>
                <a:ahLst/>
                <a:cxnLst/>
                <a:rect l="l" t="t" r="r" b="b"/>
                <a:pathLst>
                  <a:path w="11813" h="13686" extrusionOk="0">
                    <a:moveTo>
                      <a:pt x="3958" y="0"/>
                    </a:moveTo>
                    <a:cubicBezTo>
                      <a:pt x="3538" y="480"/>
                      <a:pt x="3179" y="1019"/>
                      <a:pt x="2939" y="1619"/>
                    </a:cubicBezTo>
                    <a:cubicBezTo>
                      <a:pt x="2279" y="2878"/>
                      <a:pt x="1740" y="4197"/>
                      <a:pt x="1200" y="5516"/>
                    </a:cubicBezTo>
                    <a:cubicBezTo>
                      <a:pt x="900" y="6296"/>
                      <a:pt x="660" y="7015"/>
                      <a:pt x="481" y="7794"/>
                    </a:cubicBezTo>
                    <a:cubicBezTo>
                      <a:pt x="301" y="8454"/>
                      <a:pt x="181" y="9113"/>
                      <a:pt x="121" y="9833"/>
                    </a:cubicBezTo>
                    <a:cubicBezTo>
                      <a:pt x="61" y="10433"/>
                      <a:pt x="1" y="10912"/>
                      <a:pt x="1" y="11272"/>
                    </a:cubicBezTo>
                    <a:lnTo>
                      <a:pt x="1" y="11692"/>
                    </a:lnTo>
                    <a:lnTo>
                      <a:pt x="1" y="11872"/>
                    </a:lnTo>
                    <a:cubicBezTo>
                      <a:pt x="1" y="11931"/>
                      <a:pt x="1" y="11931"/>
                      <a:pt x="1" y="11991"/>
                    </a:cubicBezTo>
                    <a:cubicBezTo>
                      <a:pt x="1" y="12171"/>
                      <a:pt x="61" y="12351"/>
                      <a:pt x="121" y="12531"/>
                    </a:cubicBezTo>
                    <a:cubicBezTo>
                      <a:pt x="181" y="12831"/>
                      <a:pt x="361" y="13131"/>
                      <a:pt x="660" y="13370"/>
                    </a:cubicBezTo>
                    <a:cubicBezTo>
                      <a:pt x="959" y="13569"/>
                      <a:pt x="1298" y="13686"/>
                      <a:pt x="1610" y="13686"/>
                    </a:cubicBezTo>
                    <a:cubicBezTo>
                      <a:pt x="1674" y="13686"/>
                      <a:pt x="1738" y="13681"/>
                      <a:pt x="1800" y="13670"/>
                    </a:cubicBezTo>
                    <a:cubicBezTo>
                      <a:pt x="2519" y="13610"/>
                      <a:pt x="3239" y="13550"/>
                      <a:pt x="3898" y="13430"/>
                    </a:cubicBezTo>
                    <a:cubicBezTo>
                      <a:pt x="4558" y="13310"/>
                      <a:pt x="5397" y="13131"/>
                      <a:pt x="6117" y="12951"/>
                    </a:cubicBezTo>
                    <a:cubicBezTo>
                      <a:pt x="6896" y="12711"/>
                      <a:pt x="7675" y="12531"/>
                      <a:pt x="8335" y="12171"/>
                    </a:cubicBezTo>
                    <a:cubicBezTo>
                      <a:pt x="8994" y="11872"/>
                      <a:pt x="9654" y="11572"/>
                      <a:pt x="10134" y="11272"/>
                    </a:cubicBezTo>
                    <a:cubicBezTo>
                      <a:pt x="11153" y="10672"/>
                      <a:pt x="11812" y="10193"/>
                      <a:pt x="11752" y="10133"/>
                    </a:cubicBezTo>
                    <a:cubicBezTo>
                      <a:pt x="11744" y="10116"/>
                      <a:pt x="11723" y="10108"/>
                      <a:pt x="11689" y="10108"/>
                    </a:cubicBezTo>
                    <a:cubicBezTo>
                      <a:pt x="11250" y="10108"/>
                      <a:pt x="8723" y="11486"/>
                      <a:pt x="5937" y="11931"/>
                    </a:cubicBezTo>
                    <a:cubicBezTo>
                      <a:pt x="5157" y="12051"/>
                      <a:pt x="4438" y="12171"/>
                      <a:pt x="3718" y="12231"/>
                    </a:cubicBezTo>
                    <a:cubicBezTo>
                      <a:pt x="3059" y="12291"/>
                      <a:pt x="2459" y="12351"/>
                      <a:pt x="1800" y="12351"/>
                    </a:cubicBezTo>
                    <a:cubicBezTo>
                      <a:pt x="1560" y="12351"/>
                      <a:pt x="1500" y="12291"/>
                      <a:pt x="1500" y="12291"/>
                    </a:cubicBezTo>
                    <a:cubicBezTo>
                      <a:pt x="1440" y="12231"/>
                      <a:pt x="1440" y="12171"/>
                      <a:pt x="1440" y="12111"/>
                    </a:cubicBezTo>
                    <a:cubicBezTo>
                      <a:pt x="1380" y="12051"/>
                      <a:pt x="1380" y="11931"/>
                      <a:pt x="1380" y="11872"/>
                    </a:cubicBezTo>
                    <a:cubicBezTo>
                      <a:pt x="1380" y="11812"/>
                      <a:pt x="1380" y="11752"/>
                      <a:pt x="1380" y="11752"/>
                    </a:cubicBezTo>
                    <a:lnTo>
                      <a:pt x="1380" y="11632"/>
                    </a:lnTo>
                    <a:lnTo>
                      <a:pt x="1380" y="11272"/>
                    </a:lnTo>
                    <a:lnTo>
                      <a:pt x="1380" y="9893"/>
                    </a:lnTo>
                    <a:cubicBezTo>
                      <a:pt x="1380" y="9293"/>
                      <a:pt x="1440" y="8634"/>
                      <a:pt x="1560" y="8034"/>
                    </a:cubicBezTo>
                    <a:cubicBezTo>
                      <a:pt x="1740" y="7375"/>
                      <a:pt x="1860" y="6595"/>
                      <a:pt x="2099" y="5876"/>
                    </a:cubicBezTo>
                    <a:cubicBezTo>
                      <a:pt x="2939" y="2998"/>
                      <a:pt x="4138" y="60"/>
                      <a:pt x="39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752;p33">
                <a:extLst>
                  <a:ext uri="{FF2B5EF4-FFF2-40B4-BE49-F238E27FC236}">
                    <a16:creationId xmlns:a16="http://schemas.microsoft.com/office/drawing/2014/main" id="{76136B53-D873-49B4-88A6-88661BACE32C}"/>
                  </a:ext>
                </a:extLst>
              </p:cNvPr>
              <p:cNvSpPr/>
              <p:nvPr/>
            </p:nvSpPr>
            <p:spPr>
              <a:xfrm>
                <a:off x="2234625" y="2333625"/>
                <a:ext cx="221875" cy="258650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10346" extrusionOk="0">
                    <a:moveTo>
                      <a:pt x="1799" y="0"/>
                    </a:moveTo>
                    <a:cubicBezTo>
                      <a:pt x="1739" y="0"/>
                      <a:pt x="1619" y="60"/>
                      <a:pt x="1379" y="180"/>
                    </a:cubicBezTo>
                    <a:lnTo>
                      <a:pt x="1020" y="420"/>
                    </a:lnTo>
                    <a:lnTo>
                      <a:pt x="600" y="839"/>
                    </a:lnTo>
                    <a:cubicBezTo>
                      <a:pt x="480" y="1019"/>
                      <a:pt x="300" y="1199"/>
                      <a:pt x="240" y="1439"/>
                    </a:cubicBezTo>
                    <a:cubicBezTo>
                      <a:pt x="60" y="1679"/>
                      <a:pt x="0" y="2039"/>
                      <a:pt x="0" y="2338"/>
                    </a:cubicBezTo>
                    <a:cubicBezTo>
                      <a:pt x="60" y="2998"/>
                      <a:pt x="420" y="3657"/>
                      <a:pt x="1020" y="4017"/>
                    </a:cubicBezTo>
                    <a:cubicBezTo>
                      <a:pt x="1499" y="4317"/>
                      <a:pt x="2099" y="4617"/>
                      <a:pt x="2699" y="4737"/>
                    </a:cubicBezTo>
                    <a:cubicBezTo>
                      <a:pt x="2938" y="4797"/>
                      <a:pt x="3238" y="4857"/>
                      <a:pt x="3478" y="4916"/>
                    </a:cubicBezTo>
                    <a:lnTo>
                      <a:pt x="3838" y="4976"/>
                    </a:lnTo>
                    <a:lnTo>
                      <a:pt x="3898" y="4976"/>
                    </a:lnTo>
                    <a:cubicBezTo>
                      <a:pt x="4018" y="5036"/>
                      <a:pt x="3898" y="5036"/>
                      <a:pt x="3898" y="5036"/>
                    </a:cubicBezTo>
                    <a:lnTo>
                      <a:pt x="3958" y="5036"/>
                    </a:lnTo>
                    <a:lnTo>
                      <a:pt x="3898" y="5096"/>
                    </a:lnTo>
                    <a:cubicBezTo>
                      <a:pt x="3538" y="5636"/>
                      <a:pt x="3418" y="6295"/>
                      <a:pt x="3418" y="6895"/>
                    </a:cubicBezTo>
                    <a:cubicBezTo>
                      <a:pt x="3478" y="7615"/>
                      <a:pt x="3778" y="8274"/>
                      <a:pt x="4257" y="8754"/>
                    </a:cubicBezTo>
                    <a:cubicBezTo>
                      <a:pt x="5037" y="9653"/>
                      <a:pt x="6176" y="10193"/>
                      <a:pt x="7375" y="10313"/>
                    </a:cubicBezTo>
                    <a:cubicBezTo>
                      <a:pt x="7551" y="10336"/>
                      <a:pt x="7715" y="10346"/>
                      <a:pt x="7865" y="10346"/>
                    </a:cubicBezTo>
                    <a:cubicBezTo>
                      <a:pt x="8486" y="10346"/>
                      <a:pt x="8874" y="10181"/>
                      <a:pt x="8874" y="10133"/>
                    </a:cubicBezTo>
                    <a:cubicBezTo>
                      <a:pt x="8814" y="10013"/>
                      <a:pt x="8215" y="10013"/>
                      <a:pt x="7435" y="9773"/>
                    </a:cubicBezTo>
                    <a:cubicBezTo>
                      <a:pt x="6476" y="9473"/>
                      <a:pt x="5636" y="8934"/>
                      <a:pt x="5037" y="8154"/>
                    </a:cubicBezTo>
                    <a:cubicBezTo>
                      <a:pt x="4737" y="7734"/>
                      <a:pt x="4557" y="7315"/>
                      <a:pt x="4557" y="6835"/>
                    </a:cubicBezTo>
                    <a:cubicBezTo>
                      <a:pt x="4617" y="6475"/>
                      <a:pt x="4737" y="6116"/>
                      <a:pt x="4977" y="5816"/>
                    </a:cubicBezTo>
                    <a:cubicBezTo>
                      <a:pt x="5037" y="5816"/>
                      <a:pt x="5037" y="5756"/>
                      <a:pt x="5037" y="5756"/>
                    </a:cubicBezTo>
                    <a:lnTo>
                      <a:pt x="5157" y="5636"/>
                    </a:lnTo>
                    <a:cubicBezTo>
                      <a:pt x="5217" y="5516"/>
                      <a:pt x="5157" y="5576"/>
                      <a:pt x="5337" y="5396"/>
                    </a:cubicBezTo>
                    <a:cubicBezTo>
                      <a:pt x="5516" y="5216"/>
                      <a:pt x="5756" y="5036"/>
                      <a:pt x="5996" y="4916"/>
                    </a:cubicBezTo>
                    <a:lnTo>
                      <a:pt x="7015" y="4137"/>
                    </a:lnTo>
                    <a:lnTo>
                      <a:pt x="7915" y="3537"/>
                    </a:lnTo>
                    <a:lnTo>
                      <a:pt x="8454" y="3178"/>
                    </a:lnTo>
                    <a:lnTo>
                      <a:pt x="8454" y="3178"/>
                    </a:lnTo>
                    <a:lnTo>
                      <a:pt x="7195" y="3358"/>
                    </a:lnTo>
                    <a:lnTo>
                      <a:pt x="5996" y="3478"/>
                    </a:lnTo>
                    <a:cubicBezTo>
                      <a:pt x="5516" y="3597"/>
                      <a:pt x="5097" y="3657"/>
                      <a:pt x="4617" y="3657"/>
                    </a:cubicBezTo>
                    <a:lnTo>
                      <a:pt x="3598" y="3657"/>
                    </a:lnTo>
                    <a:cubicBezTo>
                      <a:pt x="3358" y="3657"/>
                      <a:pt x="3118" y="3597"/>
                      <a:pt x="2878" y="3597"/>
                    </a:cubicBezTo>
                    <a:cubicBezTo>
                      <a:pt x="2399" y="3537"/>
                      <a:pt x="1979" y="3358"/>
                      <a:pt x="1499" y="3118"/>
                    </a:cubicBezTo>
                    <a:cubicBezTo>
                      <a:pt x="1140" y="2998"/>
                      <a:pt x="840" y="2638"/>
                      <a:pt x="780" y="2218"/>
                    </a:cubicBezTo>
                    <a:cubicBezTo>
                      <a:pt x="720" y="2039"/>
                      <a:pt x="780" y="1859"/>
                      <a:pt x="840" y="1679"/>
                    </a:cubicBezTo>
                    <a:cubicBezTo>
                      <a:pt x="900" y="1499"/>
                      <a:pt x="960" y="1319"/>
                      <a:pt x="1080" y="1139"/>
                    </a:cubicBezTo>
                    <a:lnTo>
                      <a:pt x="1320" y="719"/>
                    </a:lnTo>
                    <a:cubicBezTo>
                      <a:pt x="1439" y="600"/>
                      <a:pt x="1499" y="480"/>
                      <a:pt x="1619" y="360"/>
                    </a:cubicBezTo>
                    <a:cubicBezTo>
                      <a:pt x="1799" y="180"/>
                      <a:pt x="1799" y="60"/>
                      <a:pt x="1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753;p33">
                <a:extLst>
                  <a:ext uri="{FF2B5EF4-FFF2-40B4-BE49-F238E27FC236}">
                    <a16:creationId xmlns:a16="http://schemas.microsoft.com/office/drawing/2014/main" id="{CF83BF41-6F6C-4EEE-9D00-A39E85DBA928}"/>
                  </a:ext>
                </a:extLst>
              </p:cNvPr>
              <p:cNvSpPr/>
              <p:nvPr/>
            </p:nvSpPr>
            <p:spPr>
              <a:xfrm>
                <a:off x="4036300" y="2305151"/>
                <a:ext cx="416259" cy="322186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1819" extrusionOk="0">
                    <a:moveTo>
                      <a:pt x="14330" y="1"/>
                    </a:moveTo>
                    <a:cubicBezTo>
                      <a:pt x="14270" y="1"/>
                      <a:pt x="14330" y="241"/>
                      <a:pt x="14510" y="480"/>
                    </a:cubicBezTo>
                    <a:cubicBezTo>
                      <a:pt x="14570" y="600"/>
                      <a:pt x="14630" y="780"/>
                      <a:pt x="14690" y="1020"/>
                    </a:cubicBezTo>
                    <a:cubicBezTo>
                      <a:pt x="14750" y="1260"/>
                      <a:pt x="14810" y="1500"/>
                      <a:pt x="14870" y="1800"/>
                    </a:cubicBezTo>
                    <a:cubicBezTo>
                      <a:pt x="15110" y="3059"/>
                      <a:pt x="14510" y="4318"/>
                      <a:pt x="13431" y="4977"/>
                    </a:cubicBezTo>
                    <a:cubicBezTo>
                      <a:pt x="12292" y="5697"/>
                      <a:pt x="11093" y="6116"/>
                      <a:pt x="9774" y="6356"/>
                    </a:cubicBezTo>
                    <a:cubicBezTo>
                      <a:pt x="9234" y="6416"/>
                      <a:pt x="8754" y="6476"/>
                      <a:pt x="8455" y="6536"/>
                    </a:cubicBezTo>
                    <a:lnTo>
                      <a:pt x="7735" y="6596"/>
                    </a:lnTo>
                    <a:lnTo>
                      <a:pt x="5876" y="6836"/>
                    </a:lnTo>
                    <a:lnTo>
                      <a:pt x="6476" y="7615"/>
                    </a:lnTo>
                    <a:lnTo>
                      <a:pt x="6836" y="8095"/>
                    </a:lnTo>
                    <a:cubicBezTo>
                      <a:pt x="6896" y="8155"/>
                      <a:pt x="6956" y="8275"/>
                      <a:pt x="7016" y="8335"/>
                    </a:cubicBezTo>
                    <a:lnTo>
                      <a:pt x="7076" y="8515"/>
                    </a:lnTo>
                    <a:cubicBezTo>
                      <a:pt x="7195" y="8815"/>
                      <a:pt x="7195" y="9174"/>
                      <a:pt x="7016" y="9474"/>
                    </a:cubicBezTo>
                    <a:cubicBezTo>
                      <a:pt x="6776" y="9894"/>
                      <a:pt x="6356" y="10194"/>
                      <a:pt x="5936" y="10373"/>
                    </a:cubicBezTo>
                    <a:cubicBezTo>
                      <a:pt x="5397" y="10673"/>
                      <a:pt x="4857" y="10793"/>
                      <a:pt x="4258" y="10913"/>
                    </a:cubicBezTo>
                    <a:cubicBezTo>
                      <a:pt x="4009" y="10941"/>
                      <a:pt x="3761" y="10955"/>
                      <a:pt x="3515" y="10955"/>
                    </a:cubicBezTo>
                    <a:cubicBezTo>
                      <a:pt x="2691" y="10955"/>
                      <a:pt x="1892" y="10789"/>
                      <a:pt x="1200" y="10373"/>
                    </a:cubicBezTo>
                    <a:cubicBezTo>
                      <a:pt x="480" y="9954"/>
                      <a:pt x="181" y="9474"/>
                      <a:pt x="121" y="9474"/>
                    </a:cubicBezTo>
                    <a:cubicBezTo>
                      <a:pt x="1" y="9474"/>
                      <a:pt x="121" y="10134"/>
                      <a:pt x="900" y="10793"/>
                    </a:cubicBezTo>
                    <a:cubicBezTo>
                      <a:pt x="1790" y="11461"/>
                      <a:pt x="2939" y="11819"/>
                      <a:pt x="4058" y="11819"/>
                    </a:cubicBezTo>
                    <a:cubicBezTo>
                      <a:pt x="4145" y="11819"/>
                      <a:pt x="4231" y="11817"/>
                      <a:pt x="4318" y="11812"/>
                    </a:cubicBezTo>
                    <a:cubicBezTo>
                      <a:pt x="5037" y="11752"/>
                      <a:pt x="5697" y="11632"/>
                      <a:pt x="6356" y="11393"/>
                    </a:cubicBezTo>
                    <a:cubicBezTo>
                      <a:pt x="7076" y="11153"/>
                      <a:pt x="7675" y="10673"/>
                      <a:pt x="8095" y="10074"/>
                    </a:cubicBezTo>
                    <a:cubicBezTo>
                      <a:pt x="8455" y="9534"/>
                      <a:pt x="8574" y="8755"/>
                      <a:pt x="8335" y="8095"/>
                    </a:cubicBezTo>
                    <a:cubicBezTo>
                      <a:pt x="8311" y="8023"/>
                      <a:pt x="8296" y="7990"/>
                      <a:pt x="8288" y="7975"/>
                    </a:cubicBezTo>
                    <a:lnTo>
                      <a:pt x="8634" y="7975"/>
                    </a:lnTo>
                    <a:cubicBezTo>
                      <a:pt x="8934" y="7915"/>
                      <a:pt x="9414" y="7795"/>
                      <a:pt x="10013" y="7675"/>
                    </a:cubicBezTo>
                    <a:cubicBezTo>
                      <a:pt x="10673" y="7495"/>
                      <a:pt x="11273" y="7256"/>
                      <a:pt x="11932" y="7016"/>
                    </a:cubicBezTo>
                    <a:cubicBezTo>
                      <a:pt x="12652" y="6716"/>
                      <a:pt x="13371" y="6356"/>
                      <a:pt x="13971" y="5817"/>
                    </a:cubicBezTo>
                    <a:cubicBezTo>
                      <a:pt x="14630" y="5337"/>
                      <a:pt x="15170" y="4618"/>
                      <a:pt x="15410" y="3778"/>
                    </a:cubicBezTo>
                    <a:cubicBezTo>
                      <a:pt x="15410" y="3718"/>
                      <a:pt x="15469" y="3598"/>
                      <a:pt x="15469" y="3478"/>
                    </a:cubicBezTo>
                    <a:lnTo>
                      <a:pt x="15469" y="3239"/>
                    </a:lnTo>
                    <a:lnTo>
                      <a:pt x="15469" y="2639"/>
                    </a:lnTo>
                    <a:cubicBezTo>
                      <a:pt x="15410" y="2339"/>
                      <a:pt x="15350" y="2039"/>
                      <a:pt x="15290" y="1680"/>
                    </a:cubicBezTo>
                    <a:cubicBezTo>
                      <a:pt x="15170" y="1440"/>
                      <a:pt x="15110" y="1140"/>
                      <a:pt x="14990" y="960"/>
                    </a:cubicBezTo>
                    <a:cubicBezTo>
                      <a:pt x="14870" y="720"/>
                      <a:pt x="14750" y="540"/>
                      <a:pt x="14690" y="421"/>
                    </a:cubicBezTo>
                    <a:cubicBezTo>
                      <a:pt x="14510" y="121"/>
                      <a:pt x="14330" y="1"/>
                      <a:pt x="143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754;p33">
                <a:extLst>
                  <a:ext uri="{FF2B5EF4-FFF2-40B4-BE49-F238E27FC236}">
                    <a16:creationId xmlns:a16="http://schemas.microsoft.com/office/drawing/2014/main" id="{DD7010C4-548C-472A-938D-2D7017F191BD}"/>
                  </a:ext>
                </a:extLst>
              </p:cNvPr>
              <p:cNvSpPr/>
              <p:nvPr/>
            </p:nvSpPr>
            <p:spPr>
              <a:xfrm>
                <a:off x="4364600" y="2171725"/>
                <a:ext cx="389725" cy="536250"/>
              </a:xfrm>
              <a:custGeom>
                <a:avLst/>
                <a:gdLst/>
                <a:ahLst/>
                <a:cxnLst/>
                <a:rect l="l" t="t" r="r" b="b"/>
                <a:pathLst>
                  <a:path w="15589" h="21450" extrusionOk="0">
                    <a:moveTo>
                      <a:pt x="9173" y="1"/>
                    </a:moveTo>
                    <a:lnTo>
                      <a:pt x="9173" y="1"/>
                    </a:lnTo>
                    <a:cubicBezTo>
                      <a:pt x="9773" y="540"/>
                      <a:pt x="10432" y="1080"/>
                      <a:pt x="11092" y="1560"/>
                    </a:cubicBezTo>
                    <a:cubicBezTo>
                      <a:pt x="12411" y="2639"/>
                      <a:pt x="13490" y="4018"/>
                      <a:pt x="14090" y="5637"/>
                    </a:cubicBezTo>
                    <a:cubicBezTo>
                      <a:pt x="14390" y="6476"/>
                      <a:pt x="14390" y="7375"/>
                      <a:pt x="14210" y="8215"/>
                    </a:cubicBezTo>
                    <a:cubicBezTo>
                      <a:pt x="14030" y="8994"/>
                      <a:pt x="13730" y="9714"/>
                      <a:pt x="13370" y="10373"/>
                    </a:cubicBezTo>
                    <a:cubicBezTo>
                      <a:pt x="12951" y="11093"/>
                      <a:pt x="12531" y="11752"/>
                      <a:pt x="12051" y="12412"/>
                    </a:cubicBezTo>
                    <a:cubicBezTo>
                      <a:pt x="11632" y="13071"/>
                      <a:pt x="11152" y="13731"/>
                      <a:pt x="10672" y="14330"/>
                    </a:cubicBezTo>
                    <a:cubicBezTo>
                      <a:pt x="9593" y="15709"/>
                      <a:pt x="8334" y="16968"/>
                      <a:pt x="6955" y="18108"/>
                    </a:cubicBezTo>
                    <a:cubicBezTo>
                      <a:pt x="5516" y="19187"/>
                      <a:pt x="4017" y="20086"/>
                      <a:pt x="2338" y="20686"/>
                    </a:cubicBezTo>
                    <a:cubicBezTo>
                      <a:pt x="959" y="21165"/>
                      <a:pt x="0" y="21225"/>
                      <a:pt x="0" y="21345"/>
                    </a:cubicBezTo>
                    <a:cubicBezTo>
                      <a:pt x="331" y="21416"/>
                      <a:pt x="672" y="21450"/>
                      <a:pt x="1010" y="21450"/>
                    </a:cubicBezTo>
                    <a:cubicBezTo>
                      <a:pt x="1530" y="21450"/>
                      <a:pt x="2046" y="21371"/>
                      <a:pt x="2518" y="21225"/>
                    </a:cubicBezTo>
                    <a:cubicBezTo>
                      <a:pt x="4317" y="20746"/>
                      <a:pt x="6056" y="19966"/>
                      <a:pt x="7555" y="18947"/>
                    </a:cubicBezTo>
                    <a:cubicBezTo>
                      <a:pt x="9113" y="17868"/>
                      <a:pt x="10492" y="16609"/>
                      <a:pt x="11692" y="15170"/>
                    </a:cubicBezTo>
                    <a:cubicBezTo>
                      <a:pt x="12291" y="14510"/>
                      <a:pt x="12771" y="13851"/>
                      <a:pt x="13250" y="13191"/>
                    </a:cubicBezTo>
                    <a:cubicBezTo>
                      <a:pt x="13730" y="12472"/>
                      <a:pt x="14150" y="11752"/>
                      <a:pt x="14510" y="10973"/>
                    </a:cubicBezTo>
                    <a:cubicBezTo>
                      <a:pt x="14989" y="10193"/>
                      <a:pt x="15289" y="9354"/>
                      <a:pt x="15409" y="8455"/>
                    </a:cubicBezTo>
                    <a:cubicBezTo>
                      <a:pt x="15589" y="7375"/>
                      <a:pt x="15469" y="6296"/>
                      <a:pt x="15049" y="5337"/>
                    </a:cubicBezTo>
                    <a:cubicBezTo>
                      <a:pt x="14330" y="3598"/>
                      <a:pt x="13011" y="2099"/>
                      <a:pt x="11452" y="1080"/>
                    </a:cubicBezTo>
                    <a:cubicBezTo>
                      <a:pt x="10792" y="600"/>
                      <a:pt x="10013" y="181"/>
                      <a:pt x="91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755;p33">
                <a:extLst>
                  <a:ext uri="{FF2B5EF4-FFF2-40B4-BE49-F238E27FC236}">
                    <a16:creationId xmlns:a16="http://schemas.microsoft.com/office/drawing/2014/main" id="{496DB2A8-77D4-482C-B268-96819AC6D16D}"/>
                  </a:ext>
                </a:extLst>
              </p:cNvPr>
              <p:cNvSpPr/>
              <p:nvPr/>
            </p:nvSpPr>
            <p:spPr>
              <a:xfrm>
                <a:off x="2171650" y="2331850"/>
                <a:ext cx="539650" cy="482075"/>
              </a:xfrm>
              <a:custGeom>
                <a:avLst/>
                <a:gdLst/>
                <a:ahLst/>
                <a:cxnLst/>
                <a:rect l="l" t="t" r="r" b="b"/>
                <a:pathLst>
                  <a:path w="21586" h="19283" extrusionOk="0">
                    <a:moveTo>
                      <a:pt x="3838" y="1"/>
                    </a:moveTo>
                    <a:lnTo>
                      <a:pt x="3838" y="1"/>
                    </a:lnTo>
                    <a:cubicBezTo>
                      <a:pt x="3118" y="540"/>
                      <a:pt x="2519" y="1200"/>
                      <a:pt x="2039" y="1920"/>
                    </a:cubicBezTo>
                    <a:cubicBezTo>
                      <a:pt x="1440" y="2639"/>
                      <a:pt x="960" y="3418"/>
                      <a:pt x="540" y="4258"/>
                    </a:cubicBezTo>
                    <a:cubicBezTo>
                      <a:pt x="121" y="5277"/>
                      <a:pt x="1" y="6416"/>
                      <a:pt x="300" y="7555"/>
                    </a:cubicBezTo>
                    <a:cubicBezTo>
                      <a:pt x="540" y="8575"/>
                      <a:pt x="1080" y="9594"/>
                      <a:pt x="1799" y="10433"/>
                    </a:cubicBezTo>
                    <a:cubicBezTo>
                      <a:pt x="2339" y="11153"/>
                      <a:pt x="2998" y="11872"/>
                      <a:pt x="3658" y="12472"/>
                    </a:cubicBezTo>
                    <a:cubicBezTo>
                      <a:pt x="4258" y="13012"/>
                      <a:pt x="4737" y="13491"/>
                      <a:pt x="5097" y="13731"/>
                    </a:cubicBezTo>
                    <a:lnTo>
                      <a:pt x="5637" y="14211"/>
                    </a:lnTo>
                    <a:lnTo>
                      <a:pt x="6236" y="14690"/>
                    </a:lnTo>
                    <a:lnTo>
                      <a:pt x="6896" y="15170"/>
                    </a:lnTo>
                    <a:lnTo>
                      <a:pt x="7855" y="15770"/>
                    </a:lnTo>
                    <a:cubicBezTo>
                      <a:pt x="9534" y="16789"/>
                      <a:pt x="11332" y="17628"/>
                      <a:pt x="13191" y="18168"/>
                    </a:cubicBezTo>
                    <a:lnTo>
                      <a:pt x="14750" y="18588"/>
                    </a:lnTo>
                    <a:cubicBezTo>
                      <a:pt x="15230" y="18767"/>
                      <a:pt x="15769" y="18827"/>
                      <a:pt x="16249" y="18887"/>
                    </a:cubicBezTo>
                    <a:cubicBezTo>
                      <a:pt x="17148" y="19067"/>
                      <a:pt x="18048" y="19187"/>
                      <a:pt x="18947" y="19247"/>
                    </a:cubicBezTo>
                    <a:cubicBezTo>
                      <a:pt x="19276" y="19269"/>
                      <a:pt x="19597" y="19283"/>
                      <a:pt x="19916" y="19283"/>
                    </a:cubicBezTo>
                    <a:cubicBezTo>
                      <a:pt x="20469" y="19283"/>
                      <a:pt x="21015" y="19241"/>
                      <a:pt x="21585" y="19127"/>
                    </a:cubicBezTo>
                    <a:cubicBezTo>
                      <a:pt x="20746" y="18887"/>
                      <a:pt x="19906" y="18707"/>
                      <a:pt x="19067" y="18648"/>
                    </a:cubicBezTo>
                    <a:cubicBezTo>
                      <a:pt x="18168" y="18528"/>
                      <a:pt x="17328" y="18348"/>
                      <a:pt x="16429" y="18108"/>
                    </a:cubicBezTo>
                    <a:cubicBezTo>
                      <a:pt x="16009" y="17988"/>
                      <a:pt x="15469" y="17868"/>
                      <a:pt x="14990" y="17688"/>
                    </a:cubicBezTo>
                    <a:lnTo>
                      <a:pt x="13551" y="17209"/>
                    </a:lnTo>
                    <a:cubicBezTo>
                      <a:pt x="11812" y="16549"/>
                      <a:pt x="10133" y="15710"/>
                      <a:pt x="8574" y="14630"/>
                    </a:cubicBezTo>
                    <a:lnTo>
                      <a:pt x="7735" y="14091"/>
                    </a:lnTo>
                    <a:lnTo>
                      <a:pt x="7135" y="13551"/>
                    </a:lnTo>
                    <a:lnTo>
                      <a:pt x="6596" y="13072"/>
                    </a:lnTo>
                    <a:lnTo>
                      <a:pt x="6056" y="12652"/>
                    </a:lnTo>
                    <a:cubicBezTo>
                      <a:pt x="5637" y="12352"/>
                      <a:pt x="5097" y="11992"/>
                      <a:pt x="4557" y="11453"/>
                    </a:cubicBezTo>
                    <a:cubicBezTo>
                      <a:pt x="3898" y="10913"/>
                      <a:pt x="3238" y="10313"/>
                      <a:pt x="2699" y="9714"/>
                    </a:cubicBezTo>
                    <a:cubicBezTo>
                      <a:pt x="2039" y="8994"/>
                      <a:pt x="1559" y="8155"/>
                      <a:pt x="1260" y="7256"/>
                    </a:cubicBezTo>
                    <a:cubicBezTo>
                      <a:pt x="960" y="6356"/>
                      <a:pt x="960" y="5397"/>
                      <a:pt x="1320" y="4558"/>
                    </a:cubicBezTo>
                    <a:cubicBezTo>
                      <a:pt x="1619" y="3718"/>
                      <a:pt x="1979" y="2939"/>
                      <a:pt x="2459" y="2219"/>
                    </a:cubicBezTo>
                    <a:cubicBezTo>
                      <a:pt x="2998" y="1560"/>
                      <a:pt x="3478" y="780"/>
                      <a:pt x="3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756;p33">
                <a:extLst>
                  <a:ext uri="{FF2B5EF4-FFF2-40B4-BE49-F238E27FC236}">
                    <a16:creationId xmlns:a16="http://schemas.microsoft.com/office/drawing/2014/main" id="{1F5B3101-4942-4FE8-9500-95047077307D}"/>
                  </a:ext>
                </a:extLst>
              </p:cNvPr>
              <p:cNvSpPr/>
              <p:nvPr/>
            </p:nvSpPr>
            <p:spPr>
              <a:xfrm>
                <a:off x="3880900" y="2803358"/>
                <a:ext cx="529121" cy="664567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15602" extrusionOk="0">
                    <a:moveTo>
                      <a:pt x="7562" y="0"/>
                    </a:moveTo>
                    <a:cubicBezTo>
                      <a:pt x="7560" y="0"/>
                      <a:pt x="7557" y="1"/>
                      <a:pt x="7556" y="1"/>
                    </a:cubicBezTo>
                    <a:cubicBezTo>
                      <a:pt x="7316" y="121"/>
                      <a:pt x="8155" y="2939"/>
                      <a:pt x="8635" y="5757"/>
                    </a:cubicBezTo>
                    <a:cubicBezTo>
                      <a:pt x="8815" y="7076"/>
                      <a:pt x="8935" y="8335"/>
                      <a:pt x="8875" y="9654"/>
                    </a:cubicBezTo>
                    <a:cubicBezTo>
                      <a:pt x="8875" y="10074"/>
                      <a:pt x="8815" y="10494"/>
                      <a:pt x="8755" y="10914"/>
                    </a:cubicBezTo>
                    <a:lnTo>
                      <a:pt x="8695" y="11393"/>
                    </a:lnTo>
                    <a:cubicBezTo>
                      <a:pt x="8695" y="11393"/>
                      <a:pt x="8695" y="11393"/>
                      <a:pt x="8695" y="11513"/>
                    </a:cubicBezTo>
                    <a:cubicBezTo>
                      <a:pt x="8635" y="11573"/>
                      <a:pt x="8635" y="11693"/>
                      <a:pt x="8635" y="11813"/>
                    </a:cubicBezTo>
                    <a:cubicBezTo>
                      <a:pt x="8515" y="12173"/>
                      <a:pt x="8395" y="12532"/>
                      <a:pt x="8275" y="12892"/>
                    </a:cubicBezTo>
                    <a:cubicBezTo>
                      <a:pt x="8035" y="13372"/>
                      <a:pt x="7735" y="13791"/>
                      <a:pt x="7316" y="14091"/>
                    </a:cubicBezTo>
                    <a:cubicBezTo>
                      <a:pt x="6776" y="14391"/>
                      <a:pt x="6177" y="14571"/>
                      <a:pt x="5517" y="14571"/>
                    </a:cubicBezTo>
                    <a:cubicBezTo>
                      <a:pt x="4258" y="14571"/>
                      <a:pt x="2939" y="14331"/>
                      <a:pt x="1800" y="13791"/>
                    </a:cubicBezTo>
                    <a:cubicBezTo>
                      <a:pt x="847" y="13455"/>
                      <a:pt x="313" y="13066"/>
                      <a:pt x="150" y="13066"/>
                    </a:cubicBezTo>
                    <a:cubicBezTo>
                      <a:pt x="138" y="13066"/>
                      <a:pt x="129" y="13068"/>
                      <a:pt x="121" y="13072"/>
                    </a:cubicBezTo>
                    <a:cubicBezTo>
                      <a:pt x="1" y="13132"/>
                      <a:pt x="541" y="13732"/>
                      <a:pt x="1500" y="14331"/>
                    </a:cubicBezTo>
                    <a:cubicBezTo>
                      <a:pt x="2759" y="15051"/>
                      <a:pt x="4078" y="15470"/>
                      <a:pt x="5517" y="15590"/>
                    </a:cubicBezTo>
                    <a:cubicBezTo>
                      <a:pt x="5616" y="15598"/>
                      <a:pt x="5716" y="15602"/>
                      <a:pt x="5817" y="15602"/>
                    </a:cubicBezTo>
                    <a:cubicBezTo>
                      <a:pt x="6508" y="15602"/>
                      <a:pt x="7227" y="15425"/>
                      <a:pt x="7855" y="15111"/>
                    </a:cubicBezTo>
                    <a:cubicBezTo>
                      <a:pt x="8515" y="14751"/>
                      <a:pt x="8995" y="14211"/>
                      <a:pt x="9354" y="13552"/>
                    </a:cubicBezTo>
                    <a:cubicBezTo>
                      <a:pt x="9594" y="13072"/>
                      <a:pt x="9774" y="12652"/>
                      <a:pt x="9894" y="12173"/>
                    </a:cubicBezTo>
                    <a:cubicBezTo>
                      <a:pt x="9954" y="11993"/>
                      <a:pt x="10014" y="11873"/>
                      <a:pt x="10014" y="11753"/>
                    </a:cubicBezTo>
                    <a:lnTo>
                      <a:pt x="10014" y="11633"/>
                    </a:lnTo>
                    <a:lnTo>
                      <a:pt x="10074" y="11093"/>
                    </a:lnTo>
                    <a:cubicBezTo>
                      <a:pt x="10134" y="10614"/>
                      <a:pt x="10134" y="10134"/>
                      <a:pt x="10134" y="9654"/>
                    </a:cubicBezTo>
                    <a:cubicBezTo>
                      <a:pt x="10074" y="8275"/>
                      <a:pt x="9894" y="6956"/>
                      <a:pt x="9534" y="5577"/>
                    </a:cubicBezTo>
                    <a:cubicBezTo>
                      <a:pt x="8882" y="2730"/>
                      <a:pt x="7760" y="0"/>
                      <a:pt x="75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757;p33">
                <a:extLst>
                  <a:ext uri="{FF2B5EF4-FFF2-40B4-BE49-F238E27FC236}">
                    <a16:creationId xmlns:a16="http://schemas.microsoft.com/office/drawing/2014/main" id="{EC456368-C1F8-4D3F-9AB4-6E228AB5CA7E}"/>
                  </a:ext>
                </a:extLst>
              </p:cNvPr>
              <p:cNvSpPr/>
              <p:nvPr/>
            </p:nvSpPr>
            <p:spPr>
              <a:xfrm>
                <a:off x="4508850" y="2912413"/>
                <a:ext cx="191900" cy="95950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3838" extrusionOk="0">
                    <a:moveTo>
                      <a:pt x="7495" y="0"/>
                    </a:moveTo>
                    <a:cubicBezTo>
                      <a:pt x="7375" y="0"/>
                      <a:pt x="7255" y="240"/>
                      <a:pt x="7076" y="660"/>
                    </a:cubicBezTo>
                    <a:cubicBezTo>
                      <a:pt x="6896" y="1079"/>
                      <a:pt x="6656" y="1499"/>
                      <a:pt x="6296" y="1859"/>
                    </a:cubicBezTo>
                    <a:cubicBezTo>
                      <a:pt x="5996" y="2099"/>
                      <a:pt x="5577" y="2338"/>
                      <a:pt x="5157" y="2398"/>
                    </a:cubicBezTo>
                    <a:cubicBezTo>
                      <a:pt x="4917" y="2458"/>
                      <a:pt x="4737" y="2458"/>
                      <a:pt x="4557" y="2458"/>
                    </a:cubicBezTo>
                    <a:lnTo>
                      <a:pt x="4377" y="2458"/>
                    </a:lnTo>
                    <a:cubicBezTo>
                      <a:pt x="4198" y="2518"/>
                      <a:pt x="4078" y="2518"/>
                      <a:pt x="3898" y="2518"/>
                    </a:cubicBezTo>
                    <a:cubicBezTo>
                      <a:pt x="3658" y="2548"/>
                      <a:pt x="3403" y="2563"/>
                      <a:pt x="3148" y="2563"/>
                    </a:cubicBezTo>
                    <a:cubicBezTo>
                      <a:pt x="2894" y="2563"/>
                      <a:pt x="2639" y="2548"/>
                      <a:pt x="2399" y="2518"/>
                    </a:cubicBezTo>
                    <a:cubicBezTo>
                      <a:pt x="1621" y="2477"/>
                      <a:pt x="843" y="2380"/>
                      <a:pt x="409" y="2380"/>
                    </a:cubicBezTo>
                    <a:cubicBezTo>
                      <a:pt x="207" y="2380"/>
                      <a:pt x="80" y="2401"/>
                      <a:pt x="61" y="2458"/>
                    </a:cubicBezTo>
                    <a:cubicBezTo>
                      <a:pt x="1" y="2638"/>
                      <a:pt x="1020" y="3178"/>
                      <a:pt x="2219" y="3538"/>
                    </a:cubicBezTo>
                    <a:cubicBezTo>
                      <a:pt x="2759" y="3717"/>
                      <a:pt x="3358" y="3777"/>
                      <a:pt x="3898" y="3837"/>
                    </a:cubicBezTo>
                    <a:lnTo>
                      <a:pt x="4737" y="3837"/>
                    </a:lnTo>
                    <a:cubicBezTo>
                      <a:pt x="5037" y="3777"/>
                      <a:pt x="5277" y="3717"/>
                      <a:pt x="5577" y="3597"/>
                    </a:cubicBezTo>
                    <a:cubicBezTo>
                      <a:pt x="6776" y="3178"/>
                      <a:pt x="7615" y="2039"/>
                      <a:pt x="7675" y="720"/>
                    </a:cubicBezTo>
                    <a:cubicBezTo>
                      <a:pt x="7615" y="300"/>
                      <a:pt x="7615" y="0"/>
                      <a:pt x="7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758;p33">
                <a:extLst>
                  <a:ext uri="{FF2B5EF4-FFF2-40B4-BE49-F238E27FC236}">
                    <a16:creationId xmlns:a16="http://schemas.microsoft.com/office/drawing/2014/main" id="{D9ED869F-DDA4-48C2-9A81-48ED753D15C6}"/>
                  </a:ext>
                </a:extLst>
              </p:cNvPr>
              <p:cNvSpPr/>
              <p:nvPr/>
            </p:nvSpPr>
            <p:spPr>
              <a:xfrm>
                <a:off x="3483225" y="238550"/>
                <a:ext cx="1343050" cy="1997650"/>
              </a:xfrm>
              <a:custGeom>
                <a:avLst/>
                <a:gdLst/>
                <a:ahLst/>
                <a:cxnLst/>
                <a:rect l="l" t="t" r="r" b="b"/>
                <a:pathLst>
                  <a:path w="53722" h="79906" extrusionOk="0">
                    <a:moveTo>
                      <a:pt x="33559" y="0"/>
                    </a:moveTo>
                    <a:cubicBezTo>
                      <a:pt x="25038" y="0"/>
                      <a:pt x="10253" y="36497"/>
                      <a:pt x="10253" y="36497"/>
                    </a:cubicBezTo>
                    <a:cubicBezTo>
                      <a:pt x="7375" y="35178"/>
                      <a:pt x="4257" y="34398"/>
                      <a:pt x="1140" y="34218"/>
                    </a:cubicBezTo>
                    <a:lnTo>
                      <a:pt x="1140" y="34218"/>
                    </a:lnTo>
                    <a:cubicBezTo>
                      <a:pt x="1439" y="43812"/>
                      <a:pt x="0" y="53465"/>
                      <a:pt x="1020" y="63058"/>
                    </a:cubicBezTo>
                    <a:cubicBezTo>
                      <a:pt x="1716" y="69561"/>
                      <a:pt x="4824" y="76172"/>
                      <a:pt x="10706" y="76172"/>
                    </a:cubicBezTo>
                    <a:cubicBezTo>
                      <a:pt x="12416" y="76172"/>
                      <a:pt x="14360" y="75613"/>
                      <a:pt x="16548" y="74330"/>
                    </a:cubicBezTo>
                    <a:cubicBezTo>
                      <a:pt x="19096" y="72833"/>
                      <a:pt x="20696" y="72013"/>
                      <a:pt x="22329" y="72013"/>
                    </a:cubicBezTo>
                    <a:cubicBezTo>
                      <a:pt x="23770" y="72013"/>
                      <a:pt x="25236" y="72652"/>
                      <a:pt x="27401" y="74030"/>
                    </a:cubicBezTo>
                    <a:cubicBezTo>
                      <a:pt x="28691" y="74824"/>
                      <a:pt x="33640" y="79441"/>
                      <a:pt x="36359" y="79441"/>
                    </a:cubicBezTo>
                    <a:cubicBezTo>
                      <a:pt x="36924" y="79441"/>
                      <a:pt x="37393" y="79241"/>
                      <a:pt x="37713" y="78767"/>
                    </a:cubicBezTo>
                    <a:cubicBezTo>
                      <a:pt x="38964" y="76816"/>
                      <a:pt x="37586" y="74031"/>
                      <a:pt x="38869" y="74031"/>
                    </a:cubicBezTo>
                    <a:cubicBezTo>
                      <a:pt x="39124" y="74031"/>
                      <a:pt x="39485" y="74141"/>
                      <a:pt x="39992" y="74390"/>
                    </a:cubicBezTo>
                    <a:cubicBezTo>
                      <a:pt x="41970" y="75409"/>
                      <a:pt x="45148" y="78587"/>
                      <a:pt x="48026" y="79906"/>
                    </a:cubicBezTo>
                    <a:cubicBezTo>
                      <a:pt x="49105" y="79726"/>
                      <a:pt x="51923" y="78887"/>
                      <a:pt x="52702" y="76428"/>
                    </a:cubicBezTo>
                    <a:cubicBezTo>
                      <a:pt x="53722" y="73370"/>
                      <a:pt x="41011" y="56103"/>
                      <a:pt x="41011" y="56103"/>
                    </a:cubicBezTo>
                    <a:cubicBezTo>
                      <a:pt x="43109" y="44891"/>
                      <a:pt x="46887" y="5439"/>
                      <a:pt x="34655" y="223"/>
                    </a:cubicBezTo>
                    <a:cubicBezTo>
                      <a:pt x="34303" y="72"/>
                      <a:pt x="33937" y="0"/>
                      <a:pt x="335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759;p33">
                <a:extLst>
                  <a:ext uri="{FF2B5EF4-FFF2-40B4-BE49-F238E27FC236}">
                    <a16:creationId xmlns:a16="http://schemas.microsoft.com/office/drawing/2014/main" id="{01811456-90F7-437C-9801-F61C1964691C}"/>
                  </a:ext>
                </a:extLst>
              </p:cNvPr>
              <p:cNvSpPr/>
              <p:nvPr/>
            </p:nvSpPr>
            <p:spPr>
              <a:xfrm>
                <a:off x="1984300" y="322675"/>
                <a:ext cx="1355050" cy="1889575"/>
              </a:xfrm>
              <a:custGeom>
                <a:avLst/>
                <a:gdLst/>
                <a:ahLst/>
                <a:cxnLst/>
                <a:rect l="l" t="t" r="r" b="b"/>
                <a:pathLst>
                  <a:path w="54202" h="75583" extrusionOk="0">
                    <a:moveTo>
                      <a:pt x="16796" y="1"/>
                    </a:moveTo>
                    <a:cubicBezTo>
                      <a:pt x="15845" y="1"/>
                      <a:pt x="14939" y="203"/>
                      <a:pt x="14091" y="635"/>
                    </a:cubicBezTo>
                    <a:cubicBezTo>
                      <a:pt x="1" y="7890"/>
                      <a:pt x="21405" y="51239"/>
                      <a:pt x="20086" y="52198"/>
                    </a:cubicBezTo>
                    <a:cubicBezTo>
                      <a:pt x="16609" y="54836"/>
                      <a:pt x="13011" y="62031"/>
                      <a:pt x="10373" y="68447"/>
                    </a:cubicBezTo>
                    <a:cubicBezTo>
                      <a:pt x="11021" y="68743"/>
                      <a:pt x="11704" y="68894"/>
                      <a:pt x="12381" y="68894"/>
                    </a:cubicBezTo>
                    <a:cubicBezTo>
                      <a:pt x="13208" y="68894"/>
                      <a:pt x="14024" y="68669"/>
                      <a:pt x="14750" y="68207"/>
                    </a:cubicBezTo>
                    <a:cubicBezTo>
                      <a:pt x="17131" y="66706"/>
                      <a:pt x="20316" y="63641"/>
                      <a:pt x="21953" y="63641"/>
                    </a:cubicBezTo>
                    <a:cubicBezTo>
                      <a:pt x="22212" y="63641"/>
                      <a:pt x="22432" y="63718"/>
                      <a:pt x="22604" y="63890"/>
                    </a:cubicBezTo>
                    <a:cubicBezTo>
                      <a:pt x="23863" y="65209"/>
                      <a:pt x="23384" y="73603"/>
                      <a:pt x="29979" y="75342"/>
                    </a:cubicBezTo>
                    <a:cubicBezTo>
                      <a:pt x="30583" y="75505"/>
                      <a:pt x="31189" y="75582"/>
                      <a:pt x="31794" y="75582"/>
                    </a:cubicBezTo>
                    <a:cubicBezTo>
                      <a:pt x="37849" y="75582"/>
                      <a:pt x="43796" y="67831"/>
                      <a:pt x="47067" y="61072"/>
                    </a:cubicBezTo>
                    <a:cubicBezTo>
                      <a:pt x="50364" y="54237"/>
                      <a:pt x="51264" y="36609"/>
                      <a:pt x="54202" y="31093"/>
                    </a:cubicBezTo>
                    <a:lnTo>
                      <a:pt x="54202" y="31093"/>
                    </a:lnTo>
                    <a:cubicBezTo>
                      <a:pt x="51743" y="31393"/>
                      <a:pt x="49285" y="31933"/>
                      <a:pt x="46947" y="32712"/>
                    </a:cubicBezTo>
                    <a:cubicBezTo>
                      <a:pt x="40939" y="21133"/>
                      <a:pt x="26522" y="1"/>
                      <a:pt x="16796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760;p33">
                <a:extLst>
                  <a:ext uri="{FF2B5EF4-FFF2-40B4-BE49-F238E27FC236}">
                    <a16:creationId xmlns:a16="http://schemas.microsoft.com/office/drawing/2014/main" id="{00EAB157-4ED9-479B-B21D-F790DEAFEB43}"/>
                  </a:ext>
                </a:extLst>
              </p:cNvPr>
              <p:cNvSpPr/>
              <p:nvPr/>
            </p:nvSpPr>
            <p:spPr>
              <a:xfrm>
                <a:off x="2766750" y="1610000"/>
                <a:ext cx="133425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76" extrusionOk="0">
                    <a:moveTo>
                      <a:pt x="2428" y="1"/>
                    </a:moveTo>
                    <a:cubicBezTo>
                      <a:pt x="2353" y="1"/>
                      <a:pt x="2278" y="16"/>
                      <a:pt x="2219" y="46"/>
                    </a:cubicBezTo>
                    <a:lnTo>
                      <a:pt x="2039" y="46"/>
                    </a:lnTo>
                    <a:cubicBezTo>
                      <a:pt x="1799" y="106"/>
                      <a:pt x="1619" y="166"/>
                      <a:pt x="1439" y="286"/>
                    </a:cubicBezTo>
                    <a:cubicBezTo>
                      <a:pt x="959" y="525"/>
                      <a:pt x="660" y="885"/>
                      <a:pt x="360" y="1305"/>
                    </a:cubicBezTo>
                    <a:cubicBezTo>
                      <a:pt x="120" y="1665"/>
                      <a:pt x="0" y="2144"/>
                      <a:pt x="60" y="2624"/>
                    </a:cubicBezTo>
                    <a:cubicBezTo>
                      <a:pt x="120" y="2984"/>
                      <a:pt x="240" y="3163"/>
                      <a:pt x="360" y="3163"/>
                    </a:cubicBezTo>
                    <a:cubicBezTo>
                      <a:pt x="383" y="3171"/>
                      <a:pt x="407" y="3175"/>
                      <a:pt x="431" y="3175"/>
                    </a:cubicBezTo>
                    <a:cubicBezTo>
                      <a:pt x="587" y="3175"/>
                      <a:pt x="743" y="3012"/>
                      <a:pt x="899" y="2804"/>
                    </a:cubicBezTo>
                    <a:cubicBezTo>
                      <a:pt x="1079" y="2624"/>
                      <a:pt x="1259" y="2444"/>
                      <a:pt x="1499" y="2324"/>
                    </a:cubicBezTo>
                    <a:cubicBezTo>
                      <a:pt x="1739" y="2204"/>
                      <a:pt x="1919" y="2144"/>
                      <a:pt x="2159" y="2144"/>
                    </a:cubicBezTo>
                    <a:lnTo>
                      <a:pt x="2398" y="2144"/>
                    </a:lnTo>
                    <a:cubicBezTo>
                      <a:pt x="2518" y="2084"/>
                      <a:pt x="2638" y="2024"/>
                      <a:pt x="2698" y="2024"/>
                    </a:cubicBezTo>
                    <a:cubicBezTo>
                      <a:pt x="2998" y="1964"/>
                      <a:pt x="3298" y="1904"/>
                      <a:pt x="3598" y="1844"/>
                    </a:cubicBezTo>
                    <a:cubicBezTo>
                      <a:pt x="3817" y="1824"/>
                      <a:pt x="4044" y="1824"/>
                      <a:pt x="4255" y="1824"/>
                    </a:cubicBezTo>
                    <a:lnTo>
                      <a:pt x="4255" y="1824"/>
                    </a:lnTo>
                    <a:cubicBezTo>
                      <a:pt x="4677" y="1824"/>
                      <a:pt x="5036" y="1824"/>
                      <a:pt x="5156" y="1665"/>
                    </a:cubicBezTo>
                    <a:cubicBezTo>
                      <a:pt x="5336" y="1425"/>
                      <a:pt x="4737" y="765"/>
                      <a:pt x="3897" y="345"/>
                    </a:cubicBezTo>
                    <a:cubicBezTo>
                      <a:pt x="3478" y="166"/>
                      <a:pt x="3058" y="46"/>
                      <a:pt x="2638" y="46"/>
                    </a:cubicBezTo>
                    <a:cubicBezTo>
                      <a:pt x="2578" y="16"/>
                      <a:pt x="2503" y="1"/>
                      <a:pt x="2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761;p33">
                <a:extLst>
                  <a:ext uri="{FF2B5EF4-FFF2-40B4-BE49-F238E27FC236}">
                    <a16:creationId xmlns:a16="http://schemas.microsoft.com/office/drawing/2014/main" id="{B97FC475-5AFD-4FBF-AE38-F9301BE3F302}"/>
                  </a:ext>
                </a:extLst>
              </p:cNvPr>
              <p:cNvSpPr/>
              <p:nvPr/>
            </p:nvSpPr>
            <p:spPr>
              <a:xfrm>
                <a:off x="3763525" y="1643550"/>
                <a:ext cx="133425" cy="7750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100" extrusionOk="0">
                    <a:moveTo>
                      <a:pt x="2209" y="0"/>
                    </a:moveTo>
                    <a:cubicBezTo>
                      <a:pt x="1833" y="0"/>
                      <a:pt x="1439" y="68"/>
                      <a:pt x="1080" y="203"/>
                    </a:cubicBezTo>
                    <a:cubicBezTo>
                      <a:pt x="660" y="382"/>
                      <a:pt x="300" y="742"/>
                      <a:pt x="120" y="1162"/>
                    </a:cubicBezTo>
                    <a:cubicBezTo>
                      <a:pt x="0" y="1522"/>
                      <a:pt x="0" y="1762"/>
                      <a:pt x="120" y="1821"/>
                    </a:cubicBezTo>
                    <a:cubicBezTo>
                      <a:pt x="166" y="1867"/>
                      <a:pt x="229" y="1887"/>
                      <a:pt x="303" y="1887"/>
                    </a:cubicBezTo>
                    <a:cubicBezTo>
                      <a:pt x="423" y="1887"/>
                      <a:pt x="572" y="1836"/>
                      <a:pt x="720" y="1762"/>
                    </a:cubicBezTo>
                    <a:cubicBezTo>
                      <a:pt x="960" y="1702"/>
                      <a:pt x="1259" y="1642"/>
                      <a:pt x="1499" y="1642"/>
                    </a:cubicBezTo>
                    <a:cubicBezTo>
                      <a:pt x="1739" y="1702"/>
                      <a:pt x="1919" y="1762"/>
                      <a:pt x="2159" y="1881"/>
                    </a:cubicBezTo>
                    <a:lnTo>
                      <a:pt x="2399" y="2061"/>
                    </a:lnTo>
                    <a:cubicBezTo>
                      <a:pt x="2399" y="2061"/>
                      <a:pt x="2519" y="2061"/>
                      <a:pt x="2758" y="2121"/>
                    </a:cubicBezTo>
                    <a:cubicBezTo>
                      <a:pt x="3058" y="2241"/>
                      <a:pt x="3358" y="2301"/>
                      <a:pt x="3598" y="2481"/>
                    </a:cubicBezTo>
                    <a:cubicBezTo>
                      <a:pt x="4132" y="2695"/>
                      <a:pt x="4667" y="3099"/>
                      <a:pt x="4947" y="3099"/>
                    </a:cubicBezTo>
                    <a:cubicBezTo>
                      <a:pt x="4981" y="3099"/>
                      <a:pt x="5011" y="3094"/>
                      <a:pt x="5037" y="3081"/>
                    </a:cubicBezTo>
                    <a:cubicBezTo>
                      <a:pt x="5336" y="3021"/>
                      <a:pt x="5157" y="2061"/>
                      <a:pt x="4617" y="1402"/>
                    </a:cubicBezTo>
                    <a:cubicBezTo>
                      <a:pt x="4377" y="1042"/>
                      <a:pt x="4077" y="682"/>
                      <a:pt x="3718" y="442"/>
                    </a:cubicBezTo>
                    <a:cubicBezTo>
                      <a:pt x="3598" y="323"/>
                      <a:pt x="3478" y="263"/>
                      <a:pt x="3358" y="203"/>
                    </a:cubicBezTo>
                    <a:lnTo>
                      <a:pt x="3238" y="83"/>
                    </a:lnTo>
                    <a:cubicBezTo>
                      <a:pt x="2998" y="23"/>
                      <a:pt x="2818" y="23"/>
                      <a:pt x="2578" y="23"/>
                    </a:cubicBezTo>
                    <a:cubicBezTo>
                      <a:pt x="2459" y="8"/>
                      <a:pt x="2335" y="0"/>
                      <a:pt x="2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762;p33">
                <a:extLst>
                  <a:ext uri="{FF2B5EF4-FFF2-40B4-BE49-F238E27FC236}">
                    <a16:creationId xmlns:a16="http://schemas.microsoft.com/office/drawing/2014/main" id="{1963B53A-78DF-4DB7-81C9-751BE11D888F}"/>
                  </a:ext>
                </a:extLst>
              </p:cNvPr>
              <p:cNvSpPr/>
              <p:nvPr/>
            </p:nvSpPr>
            <p:spPr>
              <a:xfrm>
                <a:off x="2107225" y="453175"/>
                <a:ext cx="887375" cy="1107025"/>
              </a:xfrm>
              <a:custGeom>
                <a:avLst/>
                <a:gdLst/>
                <a:ahLst/>
                <a:cxnLst/>
                <a:rect l="l" t="t" r="r" b="b"/>
                <a:pathLst>
                  <a:path w="35495" h="44281" extrusionOk="0">
                    <a:moveTo>
                      <a:pt x="9418" y="1"/>
                    </a:moveTo>
                    <a:cubicBezTo>
                      <a:pt x="8762" y="1"/>
                      <a:pt x="8157" y="182"/>
                      <a:pt x="7615" y="571"/>
                    </a:cubicBezTo>
                    <a:cubicBezTo>
                      <a:pt x="0" y="6147"/>
                      <a:pt x="16248" y="44280"/>
                      <a:pt x="16248" y="44280"/>
                    </a:cubicBezTo>
                    <a:cubicBezTo>
                      <a:pt x="16428" y="43141"/>
                      <a:pt x="21405" y="41282"/>
                      <a:pt x="21405" y="41282"/>
                    </a:cubicBezTo>
                    <a:cubicBezTo>
                      <a:pt x="20445" y="39663"/>
                      <a:pt x="19666" y="37925"/>
                      <a:pt x="19126" y="36126"/>
                    </a:cubicBezTo>
                    <a:cubicBezTo>
                      <a:pt x="18906" y="35362"/>
                      <a:pt x="19218" y="35089"/>
                      <a:pt x="19780" y="35089"/>
                    </a:cubicBezTo>
                    <a:cubicBezTo>
                      <a:pt x="21202" y="35089"/>
                      <a:pt x="24223" y="36845"/>
                      <a:pt x="24223" y="36845"/>
                    </a:cubicBezTo>
                    <a:cubicBezTo>
                      <a:pt x="24223" y="36845"/>
                      <a:pt x="21704" y="33368"/>
                      <a:pt x="21525" y="30550"/>
                    </a:cubicBezTo>
                    <a:cubicBezTo>
                      <a:pt x="21464" y="29572"/>
                      <a:pt x="21778" y="29206"/>
                      <a:pt x="22282" y="29206"/>
                    </a:cubicBezTo>
                    <a:cubicBezTo>
                      <a:pt x="23785" y="29206"/>
                      <a:pt x="26981" y="32469"/>
                      <a:pt x="26981" y="32469"/>
                    </a:cubicBezTo>
                    <a:cubicBezTo>
                      <a:pt x="26981" y="32469"/>
                      <a:pt x="25662" y="30610"/>
                      <a:pt x="25482" y="27013"/>
                    </a:cubicBezTo>
                    <a:cubicBezTo>
                      <a:pt x="25437" y="26330"/>
                      <a:pt x="25757" y="26053"/>
                      <a:pt x="26308" y="26053"/>
                    </a:cubicBezTo>
                    <a:cubicBezTo>
                      <a:pt x="28710" y="26053"/>
                      <a:pt x="35495" y="31329"/>
                      <a:pt x="35495" y="31329"/>
                    </a:cubicBezTo>
                    <a:cubicBezTo>
                      <a:pt x="35495" y="31329"/>
                      <a:pt x="18044" y="1"/>
                      <a:pt x="9418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763;p33">
                <a:extLst>
                  <a:ext uri="{FF2B5EF4-FFF2-40B4-BE49-F238E27FC236}">
                    <a16:creationId xmlns:a16="http://schemas.microsoft.com/office/drawing/2014/main" id="{4575B97C-1916-4637-9582-BE51ADDEB533}"/>
                  </a:ext>
                </a:extLst>
              </p:cNvPr>
              <p:cNvSpPr/>
              <p:nvPr/>
            </p:nvSpPr>
            <p:spPr>
              <a:xfrm>
                <a:off x="2107225" y="453525"/>
                <a:ext cx="535125" cy="1106675"/>
              </a:xfrm>
              <a:custGeom>
                <a:avLst/>
                <a:gdLst/>
                <a:ahLst/>
                <a:cxnLst/>
                <a:rect l="l" t="t" r="r" b="b"/>
                <a:pathLst>
                  <a:path w="21405" h="44267" extrusionOk="0">
                    <a:moveTo>
                      <a:pt x="9394" y="1"/>
                    </a:moveTo>
                    <a:cubicBezTo>
                      <a:pt x="8747" y="1"/>
                      <a:pt x="8151" y="177"/>
                      <a:pt x="7615" y="557"/>
                    </a:cubicBezTo>
                    <a:cubicBezTo>
                      <a:pt x="0" y="6133"/>
                      <a:pt x="16248" y="44266"/>
                      <a:pt x="16248" y="44266"/>
                    </a:cubicBezTo>
                    <a:cubicBezTo>
                      <a:pt x="16428" y="43127"/>
                      <a:pt x="21405" y="41268"/>
                      <a:pt x="21405" y="41268"/>
                    </a:cubicBezTo>
                    <a:cubicBezTo>
                      <a:pt x="20445" y="39589"/>
                      <a:pt x="19666" y="37911"/>
                      <a:pt x="19126" y="36112"/>
                    </a:cubicBezTo>
                    <a:cubicBezTo>
                      <a:pt x="18899" y="35339"/>
                      <a:pt x="19189" y="35083"/>
                      <a:pt x="19735" y="35083"/>
                    </a:cubicBezTo>
                    <a:cubicBezTo>
                      <a:pt x="19908" y="35083"/>
                      <a:pt x="20108" y="35109"/>
                      <a:pt x="20325" y="35153"/>
                    </a:cubicBezTo>
                    <a:cubicBezTo>
                      <a:pt x="16428" y="24181"/>
                      <a:pt x="11452" y="7872"/>
                      <a:pt x="14929" y="2776"/>
                    </a:cubicBezTo>
                    <a:cubicBezTo>
                      <a:pt x="12882" y="1070"/>
                      <a:pt x="10986" y="1"/>
                      <a:pt x="9394" y="1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764;p33">
                <a:extLst>
                  <a:ext uri="{FF2B5EF4-FFF2-40B4-BE49-F238E27FC236}">
                    <a16:creationId xmlns:a16="http://schemas.microsoft.com/office/drawing/2014/main" id="{CA5AA5EB-1C7E-4F4C-B57C-7B33A27C7A9E}"/>
                  </a:ext>
                </a:extLst>
              </p:cNvPr>
              <p:cNvSpPr/>
              <p:nvPr/>
            </p:nvSpPr>
            <p:spPr>
              <a:xfrm>
                <a:off x="3862450" y="430500"/>
                <a:ext cx="747975" cy="1120700"/>
              </a:xfrm>
              <a:custGeom>
                <a:avLst/>
                <a:gdLst/>
                <a:ahLst/>
                <a:cxnLst/>
                <a:rect l="l" t="t" r="r" b="b"/>
                <a:pathLst>
                  <a:path w="29919" h="44828" extrusionOk="0">
                    <a:moveTo>
                      <a:pt x="20092" y="1"/>
                    </a:moveTo>
                    <a:cubicBezTo>
                      <a:pt x="11582" y="1"/>
                      <a:pt x="0" y="35834"/>
                      <a:pt x="0" y="35834"/>
                    </a:cubicBezTo>
                    <a:cubicBezTo>
                      <a:pt x="0" y="35834"/>
                      <a:pt x="6357" y="28526"/>
                      <a:pt x="8567" y="28526"/>
                    </a:cubicBezTo>
                    <a:cubicBezTo>
                      <a:pt x="8960" y="28526"/>
                      <a:pt x="9221" y="28756"/>
                      <a:pt x="9294" y="29299"/>
                    </a:cubicBezTo>
                    <a:cubicBezTo>
                      <a:pt x="9654" y="31337"/>
                      <a:pt x="9414" y="33376"/>
                      <a:pt x="8634" y="35294"/>
                    </a:cubicBezTo>
                    <a:cubicBezTo>
                      <a:pt x="8634" y="35294"/>
                      <a:pt x="11508" y="30860"/>
                      <a:pt x="12943" y="30860"/>
                    </a:cubicBezTo>
                    <a:cubicBezTo>
                      <a:pt x="13374" y="30860"/>
                      <a:pt x="13675" y="31259"/>
                      <a:pt x="13731" y="32296"/>
                    </a:cubicBezTo>
                    <a:cubicBezTo>
                      <a:pt x="13851" y="35114"/>
                      <a:pt x="12112" y="39072"/>
                      <a:pt x="12112" y="39072"/>
                    </a:cubicBezTo>
                    <a:cubicBezTo>
                      <a:pt x="12112" y="39072"/>
                      <a:pt x="15127" y="36411"/>
                      <a:pt x="16410" y="36411"/>
                    </a:cubicBezTo>
                    <a:cubicBezTo>
                      <a:pt x="16795" y="36411"/>
                      <a:pt x="17024" y="36650"/>
                      <a:pt x="16968" y="37273"/>
                    </a:cubicBezTo>
                    <a:cubicBezTo>
                      <a:pt x="16788" y="39191"/>
                      <a:pt x="16369" y="40990"/>
                      <a:pt x="15769" y="42789"/>
                    </a:cubicBezTo>
                    <a:cubicBezTo>
                      <a:pt x="15769" y="42789"/>
                      <a:pt x="20985" y="43748"/>
                      <a:pt x="21405" y="44827"/>
                    </a:cubicBezTo>
                    <a:cubicBezTo>
                      <a:pt x="21405" y="44827"/>
                      <a:pt x="29919" y="4236"/>
                      <a:pt x="21345" y="279"/>
                    </a:cubicBezTo>
                    <a:cubicBezTo>
                      <a:pt x="20936" y="91"/>
                      <a:pt x="20518" y="1"/>
                      <a:pt x="20092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765;p33">
                <a:extLst>
                  <a:ext uri="{FF2B5EF4-FFF2-40B4-BE49-F238E27FC236}">
                    <a16:creationId xmlns:a16="http://schemas.microsoft.com/office/drawing/2014/main" id="{413C452A-3CB7-4F19-BDCB-6898EFCFD3D9}"/>
                  </a:ext>
                </a:extLst>
              </p:cNvPr>
              <p:cNvSpPr/>
              <p:nvPr/>
            </p:nvSpPr>
            <p:spPr>
              <a:xfrm>
                <a:off x="4288150" y="432550"/>
                <a:ext cx="329775" cy="1120150"/>
              </a:xfrm>
              <a:custGeom>
                <a:avLst/>
                <a:gdLst/>
                <a:ahLst/>
                <a:cxnLst/>
                <a:rect l="l" t="t" r="r" b="b"/>
                <a:pathLst>
                  <a:path w="13191" h="44806" extrusionOk="0">
                    <a:moveTo>
                      <a:pt x="3392" y="1"/>
                    </a:moveTo>
                    <a:cubicBezTo>
                      <a:pt x="2370" y="1"/>
                      <a:pt x="1305" y="502"/>
                      <a:pt x="240" y="1396"/>
                    </a:cubicBezTo>
                    <a:cubicBezTo>
                      <a:pt x="6356" y="6553"/>
                      <a:pt x="1559" y="34613"/>
                      <a:pt x="0" y="43007"/>
                    </a:cubicBezTo>
                    <a:cubicBezTo>
                      <a:pt x="1499" y="43366"/>
                      <a:pt x="4377" y="44026"/>
                      <a:pt x="4677" y="44805"/>
                    </a:cubicBezTo>
                    <a:cubicBezTo>
                      <a:pt x="4677" y="44805"/>
                      <a:pt x="13191" y="4214"/>
                      <a:pt x="4617" y="257"/>
                    </a:cubicBezTo>
                    <a:cubicBezTo>
                      <a:pt x="4218" y="84"/>
                      <a:pt x="3809" y="1"/>
                      <a:pt x="3392" y="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94" name="Google Shape;1766;p33">
                <a:extLst>
                  <a:ext uri="{FF2B5EF4-FFF2-40B4-BE49-F238E27FC236}">
                    <a16:creationId xmlns:a16="http://schemas.microsoft.com/office/drawing/2014/main" id="{BD3C3414-49E6-4713-9C9B-9BC57911F4E1}"/>
                  </a:ext>
                </a:extLst>
              </p:cNvPr>
              <p:cNvSpPr/>
              <p:nvPr/>
            </p:nvSpPr>
            <p:spPr>
              <a:xfrm>
                <a:off x="3857950" y="1134475"/>
                <a:ext cx="259350" cy="266825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673" extrusionOk="0">
                    <a:moveTo>
                      <a:pt x="8095" y="0"/>
                    </a:moveTo>
                    <a:cubicBezTo>
                      <a:pt x="7915" y="60"/>
                      <a:pt x="7735" y="120"/>
                      <a:pt x="7555" y="180"/>
                    </a:cubicBezTo>
                    <a:cubicBezTo>
                      <a:pt x="7135" y="420"/>
                      <a:pt x="6716" y="660"/>
                      <a:pt x="6356" y="960"/>
                    </a:cubicBezTo>
                    <a:cubicBezTo>
                      <a:pt x="5337" y="1799"/>
                      <a:pt x="4318" y="2758"/>
                      <a:pt x="3418" y="3778"/>
                    </a:cubicBezTo>
                    <a:cubicBezTo>
                      <a:pt x="1500" y="5936"/>
                      <a:pt x="1" y="8514"/>
                      <a:pt x="61" y="8514"/>
                    </a:cubicBezTo>
                    <a:cubicBezTo>
                      <a:pt x="63" y="8517"/>
                      <a:pt x="67" y="8518"/>
                      <a:pt x="71" y="8518"/>
                    </a:cubicBezTo>
                    <a:cubicBezTo>
                      <a:pt x="154" y="8518"/>
                      <a:pt x="513" y="7936"/>
                      <a:pt x="1200" y="7135"/>
                    </a:cubicBezTo>
                    <a:cubicBezTo>
                      <a:pt x="1859" y="6236"/>
                      <a:pt x="2819" y="5157"/>
                      <a:pt x="3838" y="4137"/>
                    </a:cubicBezTo>
                    <a:cubicBezTo>
                      <a:pt x="4737" y="3118"/>
                      <a:pt x="5697" y="2279"/>
                      <a:pt x="6776" y="1499"/>
                    </a:cubicBezTo>
                    <a:cubicBezTo>
                      <a:pt x="7076" y="1259"/>
                      <a:pt x="7435" y="1020"/>
                      <a:pt x="7855" y="900"/>
                    </a:cubicBezTo>
                    <a:cubicBezTo>
                      <a:pt x="7975" y="780"/>
                      <a:pt x="8095" y="780"/>
                      <a:pt x="8215" y="720"/>
                    </a:cubicBezTo>
                    <a:lnTo>
                      <a:pt x="8574" y="720"/>
                    </a:lnTo>
                    <a:cubicBezTo>
                      <a:pt x="8934" y="780"/>
                      <a:pt x="9234" y="1020"/>
                      <a:pt x="9354" y="1379"/>
                    </a:cubicBezTo>
                    <a:cubicBezTo>
                      <a:pt x="9714" y="2219"/>
                      <a:pt x="9534" y="3718"/>
                      <a:pt x="9234" y="5097"/>
                    </a:cubicBezTo>
                    <a:cubicBezTo>
                      <a:pt x="8934" y="6416"/>
                      <a:pt x="8574" y="7675"/>
                      <a:pt x="8155" y="8934"/>
                    </a:cubicBezTo>
                    <a:cubicBezTo>
                      <a:pt x="7915" y="9534"/>
                      <a:pt x="7735" y="10073"/>
                      <a:pt x="7615" y="10673"/>
                    </a:cubicBezTo>
                    <a:cubicBezTo>
                      <a:pt x="7915" y="10193"/>
                      <a:pt x="8215" y="9653"/>
                      <a:pt x="8395" y="9054"/>
                    </a:cubicBezTo>
                    <a:cubicBezTo>
                      <a:pt x="8934" y="7795"/>
                      <a:pt x="9354" y="6536"/>
                      <a:pt x="9714" y="5217"/>
                    </a:cubicBezTo>
                    <a:cubicBezTo>
                      <a:pt x="10073" y="3838"/>
                      <a:pt x="10373" y="2339"/>
                      <a:pt x="9953" y="1080"/>
                    </a:cubicBezTo>
                    <a:cubicBezTo>
                      <a:pt x="9834" y="780"/>
                      <a:pt x="9654" y="540"/>
                      <a:pt x="9414" y="360"/>
                    </a:cubicBezTo>
                    <a:cubicBezTo>
                      <a:pt x="9234" y="180"/>
                      <a:pt x="8994" y="60"/>
                      <a:pt x="8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767;p33">
                <a:extLst>
                  <a:ext uri="{FF2B5EF4-FFF2-40B4-BE49-F238E27FC236}">
                    <a16:creationId xmlns:a16="http://schemas.microsoft.com/office/drawing/2014/main" id="{3D93F058-945B-4341-9FAF-15F0D58F6EF2}"/>
                  </a:ext>
                </a:extLst>
              </p:cNvPr>
              <p:cNvSpPr/>
              <p:nvPr/>
            </p:nvSpPr>
            <p:spPr>
              <a:xfrm>
                <a:off x="4076800" y="1198925"/>
                <a:ext cx="143925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10314" extrusionOk="0">
                    <a:moveTo>
                      <a:pt x="4557" y="0"/>
                    </a:moveTo>
                    <a:cubicBezTo>
                      <a:pt x="4257" y="60"/>
                      <a:pt x="3957" y="180"/>
                      <a:pt x="3718" y="360"/>
                    </a:cubicBezTo>
                    <a:cubicBezTo>
                      <a:pt x="3238" y="660"/>
                      <a:pt x="2818" y="1020"/>
                      <a:pt x="2459" y="1499"/>
                    </a:cubicBezTo>
                    <a:cubicBezTo>
                      <a:pt x="1499" y="2579"/>
                      <a:pt x="660" y="3778"/>
                      <a:pt x="0" y="5097"/>
                    </a:cubicBezTo>
                    <a:cubicBezTo>
                      <a:pt x="1" y="5098"/>
                      <a:pt x="3" y="5098"/>
                      <a:pt x="4" y="5098"/>
                    </a:cubicBezTo>
                    <a:cubicBezTo>
                      <a:pt x="101" y="5098"/>
                      <a:pt x="1344" y="3334"/>
                      <a:pt x="2818" y="1859"/>
                    </a:cubicBezTo>
                    <a:cubicBezTo>
                      <a:pt x="3178" y="1439"/>
                      <a:pt x="3598" y="1140"/>
                      <a:pt x="4017" y="900"/>
                    </a:cubicBezTo>
                    <a:cubicBezTo>
                      <a:pt x="4197" y="780"/>
                      <a:pt x="4377" y="720"/>
                      <a:pt x="4557" y="660"/>
                    </a:cubicBezTo>
                    <a:cubicBezTo>
                      <a:pt x="4677" y="660"/>
                      <a:pt x="4797" y="720"/>
                      <a:pt x="4797" y="840"/>
                    </a:cubicBezTo>
                    <a:cubicBezTo>
                      <a:pt x="4917" y="1080"/>
                      <a:pt x="4977" y="1320"/>
                      <a:pt x="5037" y="1559"/>
                    </a:cubicBezTo>
                    <a:lnTo>
                      <a:pt x="5037" y="1919"/>
                    </a:lnTo>
                    <a:lnTo>
                      <a:pt x="5037" y="2279"/>
                    </a:lnTo>
                    <a:cubicBezTo>
                      <a:pt x="5037" y="2579"/>
                      <a:pt x="4977" y="2938"/>
                      <a:pt x="4977" y="3238"/>
                    </a:cubicBezTo>
                    <a:cubicBezTo>
                      <a:pt x="4857" y="4197"/>
                      <a:pt x="4677" y="5157"/>
                      <a:pt x="4377" y="6116"/>
                    </a:cubicBezTo>
                    <a:cubicBezTo>
                      <a:pt x="4077" y="7135"/>
                      <a:pt x="3718" y="8215"/>
                      <a:pt x="3478" y="8934"/>
                    </a:cubicBezTo>
                    <a:cubicBezTo>
                      <a:pt x="3298" y="9354"/>
                      <a:pt x="3238" y="9833"/>
                      <a:pt x="3178" y="10313"/>
                    </a:cubicBezTo>
                    <a:cubicBezTo>
                      <a:pt x="3418" y="9893"/>
                      <a:pt x="3598" y="9474"/>
                      <a:pt x="3778" y="9054"/>
                    </a:cubicBezTo>
                    <a:cubicBezTo>
                      <a:pt x="4077" y="8275"/>
                      <a:pt x="4497" y="7315"/>
                      <a:pt x="4857" y="6236"/>
                    </a:cubicBezTo>
                    <a:cubicBezTo>
                      <a:pt x="5217" y="5277"/>
                      <a:pt x="5516" y="4317"/>
                      <a:pt x="5636" y="3298"/>
                    </a:cubicBezTo>
                    <a:cubicBezTo>
                      <a:pt x="5696" y="2938"/>
                      <a:pt x="5696" y="2639"/>
                      <a:pt x="5756" y="2279"/>
                    </a:cubicBezTo>
                    <a:lnTo>
                      <a:pt x="5756" y="1919"/>
                    </a:lnTo>
                    <a:lnTo>
                      <a:pt x="5756" y="1499"/>
                    </a:lnTo>
                    <a:cubicBezTo>
                      <a:pt x="5696" y="1140"/>
                      <a:pt x="5576" y="720"/>
                      <a:pt x="5396" y="420"/>
                    </a:cubicBezTo>
                    <a:cubicBezTo>
                      <a:pt x="5217" y="120"/>
                      <a:pt x="4857" y="0"/>
                      <a:pt x="45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768;p33">
                <a:extLst>
                  <a:ext uri="{FF2B5EF4-FFF2-40B4-BE49-F238E27FC236}">
                    <a16:creationId xmlns:a16="http://schemas.microsoft.com/office/drawing/2014/main" id="{6FA6BB27-EF62-432C-9F71-9A3C199C12DE}"/>
                  </a:ext>
                </a:extLst>
              </p:cNvPr>
              <p:cNvSpPr/>
              <p:nvPr/>
            </p:nvSpPr>
            <p:spPr>
              <a:xfrm>
                <a:off x="4171225" y="1331225"/>
                <a:ext cx="242850" cy="276925"/>
              </a:xfrm>
              <a:custGeom>
                <a:avLst/>
                <a:gdLst/>
                <a:ahLst/>
                <a:cxnLst/>
                <a:rect l="l" t="t" r="r" b="b"/>
                <a:pathLst>
                  <a:path w="9714" h="11077" extrusionOk="0">
                    <a:moveTo>
                      <a:pt x="3932" y="0"/>
                    </a:moveTo>
                    <a:cubicBezTo>
                      <a:pt x="3759" y="0"/>
                      <a:pt x="3584" y="34"/>
                      <a:pt x="3418" y="105"/>
                    </a:cubicBezTo>
                    <a:cubicBezTo>
                      <a:pt x="3118" y="225"/>
                      <a:pt x="2759" y="404"/>
                      <a:pt x="2459" y="584"/>
                    </a:cubicBezTo>
                    <a:cubicBezTo>
                      <a:pt x="1979" y="944"/>
                      <a:pt x="1500" y="1364"/>
                      <a:pt x="1080" y="1843"/>
                    </a:cubicBezTo>
                    <a:cubicBezTo>
                      <a:pt x="600" y="2263"/>
                      <a:pt x="240" y="2743"/>
                      <a:pt x="1" y="3342"/>
                    </a:cubicBezTo>
                    <a:cubicBezTo>
                      <a:pt x="420" y="2863"/>
                      <a:pt x="840" y="2443"/>
                      <a:pt x="1260" y="2023"/>
                    </a:cubicBezTo>
                    <a:cubicBezTo>
                      <a:pt x="1739" y="1664"/>
                      <a:pt x="2219" y="1244"/>
                      <a:pt x="2699" y="944"/>
                    </a:cubicBezTo>
                    <a:cubicBezTo>
                      <a:pt x="2998" y="764"/>
                      <a:pt x="3238" y="644"/>
                      <a:pt x="3598" y="584"/>
                    </a:cubicBezTo>
                    <a:cubicBezTo>
                      <a:pt x="3718" y="524"/>
                      <a:pt x="3838" y="494"/>
                      <a:pt x="3958" y="494"/>
                    </a:cubicBezTo>
                    <a:cubicBezTo>
                      <a:pt x="4078" y="494"/>
                      <a:pt x="4198" y="524"/>
                      <a:pt x="4317" y="584"/>
                    </a:cubicBezTo>
                    <a:cubicBezTo>
                      <a:pt x="4617" y="1004"/>
                      <a:pt x="4677" y="1544"/>
                      <a:pt x="4557" y="2023"/>
                    </a:cubicBezTo>
                    <a:cubicBezTo>
                      <a:pt x="4497" y="2563"/>
                      <a:pt x="4437" y="3043"/>
                      <a:pt x="4317" y="3522"/>
                    </a:cubicBezTo>
                    <a:cubicBezTo>
                      <a:pt x="4078" y="4302"/>
                      <a:pt x="3898" y="4841"/>
                      <a:pt x="3898" y="4841"/>
                    </a:cubicBezTo>
                    <a:lnTo>
                      <a:pt x="3658" y="5501"/>
                    </a:lnTo>
                    <a:cubicBezTo>
                      <a:pt x="3598" y="5741"/>
                      <a:pt x="3538" y="5980"/>
                      <a:pt x="3418" y="6220"/>
                    </a:cubicBezTo>
                    <a:cubicBezTo>
                      <a:pt x="3418" y="6340"/>
                      <a:pt x="3358" y="6400"/>
                      <a:pt x="3358" y="6460"/>
                    </a:cubicBezTo>
                    <a:cubicBezTo>
                      <a:pt x="3298" y="6520"/>
                      <a:pt x="3298" y="6580"/>
                      <a:pt x="3238" y="6700"/>
                    </a:cubicBezTo>
                    <a:lnTo>
                      <a:pt x="2819" y="7599"/>
                    </a:lnTo>
                    <a:lnTo>
                      <a:pt x="3898" y="7599"/>
                    </a:lnTo>
                    <a:lnTo>
                      <a:pt x="4497" y="7659"/>
                    </a:lnTo>
                    <a:cubicBezTo>
                      <a:pt x="4917" y="7659"/>
                      <a:pt x="5337" y="7719"/>
                      <a:pt x="5756" y="7839"/>
                    </a:cubicBezTo>
                    <a:cubicBezTo>
                      <a:pt x="6596" y="8019"/>
                      <a:pt x="7375" y="8379"/>
                      <a:pt x="8035" y="8858"/>
                    </a:cubicBezTo>
                    <a:cubicBezTo>
                      <a:pt x="8634" y="9218"/>
                      <a:pt x="9054" y="9758"/>
                      <a:pt x="9354" y="10357"/>
                    </a:cubicBezTo>
                    <a:cubicBezTo>
                      <a:pt x="9594" y="10777"/>
                      <a:pt x="9654" y="11077"/>
                      <a:pt x="9714" y="11077"/>
                    </a:cubicBezTo>
                    <a:cubicBezTo>
                      <a:pt x="9714" y="11077"/>
                      <a:pt x="9714" y="11017"/>
                      <a:pt x="9714" y="10837"/>
                    </a:cubicBezTo>
                    <a:cubicBezTo>
                      <a:pt x="9654" y="10657"/>
                      <a:pt x="9654" y="10417"/>
                      <a:pt x="9534" y="10237"/>
                    </a:cubicBezTo>
                    <a:cubicBezTo>
                      <a:pt x="9294" y="9578"/>
                      <a:pt x="8874" y="9038"/>
                      <a:pt x="8275" y="8559"/>
                    </a:cubicBezTo>
                    <a:cubicBezTo>
                      <a:pt x="7555" y="8019"/>
                      <a:pt x="6776" y="7599"/>
                      <a:pt x="5876" y="7359"/>
                    </a:cubicBezTo>
                    <a:cubicBezTo>
                      <a:pt x="5457" y="7240"/>
                      <a:pt x="4977" y="7180"/>
                      <a:pt x="4557" y="7120"/>
                    </a:cubicBezTo>
                    <a:cubicBezTo>
                      <a:pt x="4317" y="7000"/>
                      <a:pt x="4018" y="7000"/>
                      <a:pt x="3898" y="7000"/>
                    </a:cubicBezTo>
                    <a:lnTo>
                      <a:pt x="3838" y="7000"/>
                    </a:lnTo>
                    <a:lnTo>
                      <a:pt x="3898" y="6940"/>
                    </a:lnTo>
                    <a:cubicBezTo>
                      <a:pt x="3958" y="6760"/>
                      <a:pt x="3958" y="6640"/>
                      <a:pt x="4018" y="6520"/>
                    </a:cubicBezTo>
                    <a:lnTo>
                      <a:pt x="4317" y="5741"/>
                    </a:lnTo>
                    <a:cubicBezTo>
                      <a:pt x="4497" y="5381"/>
                      <a:pt x="4557" y="5141"/>
                      <a:pt x="4557" y="5141"/>
                    </a:cubicBezTo>
                    <a:cubicBezTo>
                      <a:pt x="4557" y="5141"/>
                      <a:pt x="4737" y="4541"/>
                      <a:pt x="4917" y="3702"/>
                    </a:cubicBezTo>
                    <a:cubicBezTo>
                      <a:pt x="5037" y="3162"/>
                      <a:pt x="5157" y="2683"/>
                      <a:pt x="5157" y="2143"/>
                    </a:cubicBezTo>
                    <a:cubicBezTo>
                      <a:pt x="5217" y="1843"/>
                      <a:pt x="5217" y="1484"/>
                      <a:pt x="5157" y="1184"/>
                    </a:cubicBezTo>
                    <a:cubicBezTo>
                      <a:pt x="5157" y="824"/>
                      <a:pt x="4977" y="464"/>
                      <a:pt x="4677" y="225"/>
                    </a:cubicBezTo>
                    <a:cubicBezTo>
                      <a:pt x="4459" y="79"/>
                      <a:pt x="4198" y="0"/>
                      <a:pt x="3932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769;p33">
                <a:extLst>
                  <a:ext uri="{FF2B5EF4-FFF2-40B4-BE49-F238E27FC236}">
                    <a16:creationId xmlns:a16="http://schemas.microsoft.com/office/drawing/2014/main" id="{376DA818-FEFB-4808-982A-681E8ED16488}"/>
                  </a:ext>
                </a:extLst>
              </p:cNvPr>
              <p:cNvSpPr/>
              <p:nvPr/>
            </p:nvSpPr>
            <p:spPr>
              <a:xfrm>
                <a:off x="2730775" y="1095500"/>
                <a:ext cx="280325" cy="260825"/>
              </a:xfrm>
              <a:custGeom>
                <a:avLst/>
                <a:gdLst/>
                <a:ahLst/>
                <a:cxnLst/>
                <a:rect l="l" t="t" r="r" b="b"/>
                <a:pathLst>
                  <a:path w="11213" h="10433" extrusionOk="0">
                    <a:moveTo>
                      <a:pt x="1799" y="0"/>
                    </a:moveTo>
                    <a:cubicBezTo>
                      <a:pt x="1619" y="0"/>
                      <a:pt x="1439" y="0"/>
                      <a:pt x="1319" y="60"/>
                    </a:cubicBezTo>
                    <a:cubicBezTo>
                      <a:pt x="1079" y="180"/>
                      <a:pt x="840" y="300"/>
                      <a:pt x="720" y="480"/>
                    </a:cubicBezTo>
                    <a:cubicBezTo>
                      <a:pt x="480" y="720"/>
                      <a:pt x="360" y="1020"/>
                      <a:pt x="300" y="1320"/>
                    </a:cubicBezTo>
                    <a:cubicBezTo>
                      <a:pt x="0" y="2579"/>
                      <a:pt x="540" y="4018"/>
                      <a:pt x="1079" y="5337"/>
                    </a:cubicBezTo>
                    <a:cubicBezTo>
                      <a:pt x="1679" y="6596"/>
                      <a:pt x="2278" y="7795"/>
                      <a:pt x="2998" y="8934"/>
                    </a:cubicBezTo>
                    <a:cubicBezTo>
                      <a:pt x="3298" y="9474"/>
                      <a:pt x="3658" y="9953"/>
                      <a:pt x="4077" y="10433"/>
                    </a:cubicBezTo>
                    <a:cubicBezTo>
                      <a:pt x="3837" y="9893"/>
                      <a:pt x="3538" y="9354"/>
                      <a:pt x="3238" y="8814"/>
                    </a:cubicBezTo>
                    <a:cubicBezTo>
                      <a:pt x="2638" y="7615"/>
                      <a:pt x="2039" y="6416"/>
                      <a:pt x="1559" y="5157"/>
                    </a:cubicBezTo>
                    <a:cubicBezTo>
                      <a:pt x="1079" y="3838"/>
                      <a:pt x="660" y="2399"/>
                      <a:pt x="899" y="1439"/>
                    </a:cubicBezTo>
                    <a:cubicBezTo>
                      <a:pt x="959" y="1140"/>
                      <a:pt x="1199" y="840"/>
                      <a:pt x="1559" y="720"/>
                    </a:cubicBezTo>
                    <a:cubicBezTo>
                      <a:pt x="1619" y="690"/>
                      <a:pt x="1679" y="675"/>
                      <a:pt x="1739" y="675"/>
                    </a:cubicBezTo>
                    <a:cubicBezTo>
                      <a:pt x="1799" y="675"/>
                      <a:pt x="1859" y="690"/>
                      <a:pt x="1919" y="720"/>
                    </a:cubicBezTo>
                    <a:cubicBezTo>
                      <a:pt x="2039" y="720"/>
                      <a:pt x="2159" y="720"/>
                      <a:pt x="2338" y="780"/>
                    </a:cubicBezTo>
                    <a:cubicBezTo>
                      <a:pt x="2698" y="900"/>
                      <a:pt x="3118" y="1020"/>
                      <a:pt x="3478" y="1200"/>
                    </a:cubicBezTo>
                    <a:cubicBezTo>
                      <a:pt x="4617" y="1859"/>
                      <a:pt x="5756" y="2579"/>
                      <a:pt x="6775" y="3358"/>
                    </a:cubicBezTo>
                    <a:cubicBezTo>
                      <a:pt x="7914" y="4257"/>
                      <a:pt x="8994" y="5217"/>
                      <a:pt x="9833" y="5936"/>
                    </a:cubicBezTo>
                    <a:cubicBezTo>
                      <a:pt x="10612" y="6656"/>
                      <a:pt x="11092" y="7195"/>
                      <a:pt x="11152" y="7195"/>
                    </a:cubicBezTo>
                    <a:cubicBezTo>
                      <a:pt x="11212" y="7135"/>
                      <a:pt x="9353" y="4857"/>
                      <a:pt x="7075" y="2998"/>
                    </a:cubicBezTo>
                    <a:cubicBezTo>
                      <a:pt x="6056" y="2099"/>
                      <a:pt x="4977" y="1320"/>
                      <a:pt x="3777" y="600"/>
                    </a:cubicBezTo>
                    <a:cubicBezTo>
                      <a:pt x="3358" y="420"/>
                      <a:pt x="2938" y="240"/>
                      <a:pt x="2518" y="120"/>
                    </a:cubicBezTo>
                    <a:cubicBezTo>
                      <a:pt x="2338" y="60"/>
                      <a:pt x="2099" y="0"/>
                      <a:pt x="191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770;p33">
                <a:extLst>
                  <a:ext uri="{FF2B5EF4-FFF2-40B4-BE49-F238E27FC236}">
                    <a16:creationId xmlns:a16="http://schemas.microsoft.com/office/drawing/2014/main" id="{FE6DB3AB-A256-4FD2-BF6E-4A3A9928656B}"/>
                  </a:ext>
                </a:extLst>
              </p:cNvPr>
              <p:cNvSpPr/>
              <p:nvPr/>
            </p:nvSpPr>
            <p:spPr>
              <a:xfrm>
                <a:off x="2636325" y="1176450"/>
                <a:ext cx="155925" cy="250325"/>
              </a:xfrm>
              <a:custGeom>
                <a:avLst/>
                <a:gdLst/>
                <a:ahLst/>
                <a:cxnLst/>
                <a:rect l="l" t="t" r="r" b="b"/>
                <a:pathLst>
                  <a:path w="6237" h="10013" extrusionOk="0">
                    <a:moveTo>
                      <a:pt x="1020" y="0"/>
                    </a:moveTo>
                    <a:cubicBezTo>
                      <a:pt x="660" y="0"/>
                      <a:pt x="361" y="240"/>
                      <a:pt x="241" y="540"/>
                    </a:cubicBezTo>
                    <a:cubicBezTo>
                      <a:pt x="61" y="899"/>
                      <a:pt x="1" y="1259"/>
                      <a:pt x="61" y="1619"/>
                    </a:cubicBezTo>
                    <a:lnTo>
                      <a:pt x="61" y="2039"/>
                    </a:lnTo>
                    <a:cubicBezTo>
                      <a:pt x="61" y="2039"/>
                      <a:pt x="61" y="2159"/>
                      <a:pt x="121" y="2398"/>
                    </a:cubicBezTo>
                    <a:cubicBezTo>
                      <a:pt x="181" y="2758"/>
                      <a:pt x="241" y="3118"/>
                      <a:pt x="361" y="3418"/>
                    </a:cubicBezTo>
                    <a:cubicBezTo>
                      <a:pt x="660" y="4377"/>
                      <a:pt x="1080" y="5336"/>
                      <a:pt x="1560" y="6236"/>
                    </a:cubicBezTo>
                    <a:cubicBezTo>
                      <a:pt x="2039" y="7195"/>
                      <a:pt x="2639" y="8094"/>
                      <a:pt x="3059" y="8814"/>
                    </a:cubicBezTo>
                    <a:cubicBezTo>
                      <a:pt x="3239" y="9234"/>
                      <a:pt x="3538" y="9653"/>
                      <a:pt x="3898" y="10013"/>
                    </a:cubicBezTo>
                    <a:cubicBezTo>
                      <a:pt x="3778" y="9533"/>
                      <a:pt x="3598" y="9114"/>
                      <a:pt x="3358" y="8694"/>
                    </a:cubicBezTo>
                    <a:cubicBezTo>
                      <a:pt x="2999" y="7974"/>
                      <a:pt x="2519" y="7015"/>
                      <a:pt x="2039" y="6056"/>
                    </a:cubicBezTo>
                    <a:cubicBezTo>
                      <a:pt x="1620" y="5156"/>
                      <a:pt x="1320" y="4197"/>
                      <a:pt x="1020" y="3298"/>
                    </a:cubicBezTo>
                    <a:cubicBezTo>
                      <a:pt x="960" y="2938"/>
                      <a:pt x="900" y="2638"/>
                      <a:pt x="840" y="2338"/>
                    </a:cubicBezTo>
                    <a:cubicBezTo>
                      <a:pt x="840" y="2099"/>
                      <a:pt x="780" y="1979"/>
                      <a:pt x="780" y="1979"/>
                    </a:cubicBezTo>
                    <a:cubicBezTo>
                      <a:pt x="780" y="1979"/>
                      <a:pt x="780" y="1859"/>
                      <a:pt x="780" y="1619"/>
                    </a:cubicBezTo>
                    <a:cubicBezTo>
                      <a:pt x="720" y="1379"/>
                      <a:pt x="720" y="1079"/>
                      <a:pt x="840" y="840"/>
                    </a:cubicBezTo>
                    <a:cubicBezTo>
                      <a:pt x="840" y="720"/>
                      <a:pt x="960" y="660"/>
                      <a:pt x="1080" y="660"/>
                    </a:cubicBezTo>
                    <a:cubicBezTo>
                      <a:pt x="1260" y="660"/>
                      <a:pt x="1440" y="720"/>
                      <a:pt x="1620" y="780"/>
                    </a:cubicBezTo>
                    <a:cubicBezTo>
                      <a:pt x="2099" y="959"/>
                      <a:pt x="2519" y="1199"/>
                      <a:pt x="2939" y="1499"/>
                    </a:cubicBezTo>
                    <a:cubicBezTo>
                      <a:pt x="4645" y="2793"/>
                      <a:pt x="6120" y="4319"/>
                      <a:pt x="6231" y="4319"/>
                    </a:cubicBezTo>
                    <a:cubicBezTo>
                      <a:pt x="6234" y="4319"/>
                      <a:pt x="6235" y="4318"/>
                      <a:pt x="6236" y="4317"/>
                    </a:cubicBezTo>
                    <a:cubicBezTo>
                      <a:pt x="5397" y="3118"/>
                      <a:pt x="4378" y="2039"/>
                      <a:pt x="3239" y="1139"/>
                    </a:cubicBezTo>
                    <a:cubicBezTo>
                      <a:pt x="2819" y="780"/>
                      <a:pt x="2339" y="480"/>
                      <a:pt x="1860" y="180"/>
                    </a:cubicBezTo>
                    <a:cubicBezTo>
                      <a:pt x="1620" y="60"/>
                      <a:pt x="1320" y="0"/>
                      <a:pt x="10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771;p33">
                <a:extLst>
                  <a:ext uri="{FF2B5EF4-FFF2-40B4-BE49-F238E27FC236}">
                    <a16:creationId xmlns:a16="http://schemas.microsoft.com/office/drawing/2014/main" id="{894D8F72-DFBD-478A-95FF-7E7F223DCC91}"/>
                  </a:ext>
                </a:extLst>
              </p:cNvPr>
              <p:cNvSpPr/>
              <p:nvPr/>
            </p:nvSpPr>
            <p:spPr>
              <a:xfrm>
                <a:off x="2499925" y="1319200"/>
                <a:ext cx="211375" cy="296450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11858" extrusionOk="0">
                    <a:moveTo>
                      <a:pt x="4259" y="0"/>
                    </a:moveTo>
                    <a:cubicBezTo>
                      <a:pt x="3929" y="0"/>
                      <a:pt x="3641" y="123"/>
                      <a:pt x="3418" y="346"/>
                    </a:cubicBezTo>
                    <a:cubicBezTo>
                      <a:pt x="3179" y="646"/>
                      <a:pt x="3059" y="1005"/>
                      <a:pt x="3119" y="1365"/>
                    </a:cubicBezTo>
                    <a:cubicBezTo>
                      <a:pt x="3119" y="1665"/>
                      <a:pt x="3119" y="1965"/>
                      <a:pt x="3179" y="2264"/>
                    </a:cubicBezTo>
                    <a:cubicBezTo>
                      <a:pt x="3298" y="2804"/>
                      <a:pt x="3478" y="3284"/>
                      <a:pt x="3658" y="3763"/>
                    </a:cubicBezTo>
                    <a:cubicBezTo>
                      <a:pt x="4018" y="4603"/>
                      <a:pt x="4258" y="5142"/>
                      <a:pt x="4258" y="5142"/>
                    </a:cubicBezTo>
                    <a:lnTo>
                      <a:pt x="4617" y="5742"/>
                    </a:lnTo>
                    <a:lnTo>
                      <a:pt x="4977" y="6461"/>
                    </a:lnTo>
                    <a:lnTo>
                      <a:pt x="5217" y="6821"/>
                    </a:lnTo>
                    <a:lnTo>
                      <a:pt x="5277" y="6881"/>
                    </a:lnTo>
                    <a:lnTo>
                      <a:pt x="5157" y="6881"/>
                    </a:lnTo>
                    <a:cubicBezTo>
                      <a:pt x="4977" y="6941"/>
                      <a:pt x="4737" y="7001"/>
                      <a:pt x="4558" y="7061"/>
                    </a:cubicBezTo>
                    <a:cubicBezTo>
                      <a:pt x="4138" y="7181"/>
                      <a:pt x="3718" y="7361"/>
                      <a:pt x="3298" y="7541"/>
                    </a:cubicBezTo>
                    <a:cubicBezTo>
                      <a:pt x="2459" y="7900"/>
                      <a:pt x="1680" y="8440"/>
                      <a:pt x="1080" y="9100"/>
                    </a:cubicBezTo>
                    <a:cubicBezTo>
                      <a:pt x="600" y="9639"/>
                      <a:pt x="241" y="10239"/>
                      <a:pt x="121" y="10958"/>
                    </a:cubicBezTo>
                    <a:cubicBezTo>
                      <a:pt x="61" y="11138"/>
                      <a:pt x="61" y="11378"/>
                      <a:pt x="61" y="11558"/>
                    </a:cubicBezTo>
                    <a:cubicBezTo>
                      <a:pt x="1" y="11798"/>
                      <a:pt x="1" y="11858"/>
                      <a:pt x="61" y="11858"/>
                    </a:cubicBezTo>
                    <a:cubicBezTo>
                      <a:pt x="121" y="11858"/>
                      <a:pt x="121" y="11558"/>
                      <a:pt x="241" y="11078"/>
                    </a:cubicBezTo>
                    <a:cubicBezTo>
                      <a:pt x="480" y="10419"/>
                      <a:pt x="840" y="9819"/>
                      <a:pt x="1320" y="9399"/>
                    </a:cubicBezTo>
                    <a:cubicBezTo>
                      <a:pt x="1919" y="8800"/>
                      <a:pt x="2639" y="8380"/>
                      <a:pt x="3478" y="8080"/>
                    </a:cubicBezTo>
                    <a:cubicBezTo>
                      <a:pt x="3838" y="7900"/>
                      <a:pt x="4258" y="7780"/>
                      <a:pt x="4677" y="7661"/>
                    </a:cubicBezTo>
                    <a:cubicBezTo>
                      <a:pt x="4857" y="7601"/>
                      <a:pt x="5037" y="7541"/>
                      <a:pt x="5277" y="7541"/>
                    </a:cubicBezTo>
                    <a:lnTo>
                      <a:pt x="6296" y="7361"/>
                    </a:lnTo>
                    <a:lnTo>
                      <a:pt x="5817" y="6581"/>
                    </a:lnTo>
                    <a:cubicBezTo>
                      <a:pt x="5697" y="6401"/>
                      <a:pt x="5697" y="6401"/>
                      <a:pt x="5637" y="6282"/>
                    </a:cubicBezTo>
                    <a:lnTo>
                      <a:pt x="5517" y="6102"/>
                    </a:lnTo>
                    <a:cubicBezTo>
                      <a:pt x="5397" y="5862"/>
                      <a:pt x="5277" y="5622"/>
                      <a:pt x="5157" y="5442"/>
                    </a:cubicBezTo>
                    <a:lnTo>
                      <a:pt x="4857" y="4843"/>
                    </a:lnTo>
                    <a:cubicBezTo>
                      <a:pt x="4857" y="4843"/>
                      <a:pt x="4617" y="4303"/>
                      <a:pt x="4258" y="3524"/>
                    </a:cubicBezTo>
                    <a:cubicBezTo>
                      <a:pt x="4018" y="3104"/>
                      <a:pt x="3898" y="2624"/>
                      <a:pt x="3778" y="2145"/>
                    </a:cubicBezTo>
                    <a:cubicBezTo>
                      <a:pt x="3538" y="1665"/>
                      <a:pt x="3598" y="1125"/>
                      <a:pt x="3778" y="706"/>
                    </a:cubicBezTo>
                    <a:cubicBezTo>
                      <a:pt x="3958" y="571"/>
                      <a:pt x="4138" y="503"/>
                      <a:pt x="4343" y="503"/>
                    </a:cubicBezTo>
                    <a:cubicBezTo>
                      <a:pt x="4411" y="503"/>
                      <a:pt x="4483" y="511"/>
                      <a:pt x="4558" y="526"/>
                    </a:cubicBezTo>
                    <a:cubicBezTo>
                      <a:pt x="4857" y="586"/>
                      <a:pt x="5157" y="646"/>
                      <a:pt x="5457" y="825"/>
                    </a:cubicBezTo>
                    <a:cubicBezTo>
                      <a:pt x="5996" y="1065"/>
                      <a:pt x="6536" y="1305"/>
                      <a:pt x="7016" y="1665"/>
                    </a:cubicBezTo>
                    <a:cubicBezTo>
                      <a:pt x="7555" y="2025"/>
                      <a:pt x="7975" y="2384"/>
                      <a:pt x="8455" y="2744"/>
                    </a:cubicBezTo>
                    <a:cubicBezTo>
                      <a:pt x="8155" y="2204"/>
                      <a:pt x="7735" y="1725"/>
                      <a:pt x="7196" y="1425"/>
                    </a:cubicBezTo>
                    <a:cubicBezTo>
                      <a:pt x="6716" y="1005"/>
                      <a:pt x="6176" y="706"/>
                      <a:pt x="5637" y="406"/>
                    </a:cubicBezTo>
                    <a:cubicBezTo>
                      <a:pt x="5277" y="226"/>
                      <a:pt x="4977" y="106"/>
                      <a:pt x="4617" y="46"/>
                    </a:cubicBezTo>
                    <a:cubicBezTo>
                      <a:pt x="4494" y="15"/>
                      <a:pt x="4374" y="0"/>
                      <a:pt x="4259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772;p33">
                <a:extLst>
                  <a:ext uri="{FF2B5EF4-FFF2-40B4-BE49-F238E27FC236}">
                    <a16:creationId xmlns:a16="http://schemas.microsoft.com/office/drawing/2014/main" id="{A33CE28E-2CBC-43AE-B171-4C8A70D8EBBA}"/>
                  </a:ext>
                </a:extLst>
              </p:cNvPr>
              <p:cNvSpPr/>
              <p:nvPr/>
            </p:nvSpPr>
            <p:spPr>
              <a:xfrm>
                <a:off x="2658825" y="1776000"/>
                <a:ext cx="529125" cy="436250"/>
              </a:xfrm>
              <a:custGeom>
                <a:avLst/>
                <a:gdLst/>
                <a:ahLst/>
                <a:cxnLst/>
                <a:rect l="l" t="t" r="r" b="b"/>
                <a:pathLst>
                  <a:path w="21165" h="17450" extrusionOk="0">
                    <a:moveTo>
                      <a:pt x="21165" y="1"/>
                    </a:moveTo>
                    <a:lnTo>
                      <a:pt x="21165" y="1"/>
                    </a:lnTo>
                    <a:cubicBezTo>
                      <a:pt x="18124" y="4621"/>
                      <a:pt x="9835" y="15972"/>
                      <a:pt x="2308" y="15972"/>
                    </a:cubicBezTo>
                    <a:cubicBezTo>
                      <a:pt x="2118" y="15972"/>
                      <a:pt x="1928" y="15964"/>
                      <a:pt x="1739" y="15950"/>
                    </a:cubicBezTo>
                    <a:cubicBezTo>
                      <a:pt x="1139" y="15890"/>
                      <a:pt x="540" y="15770"/>
                      <a:pt x="0" y="15650"/>
                    </a:cubicBezTo>
                    <a:lnTo>
                      <a:pt x="0" y="15650"/>
                    </a:lnTo>
                    <a:cubicBezTo>
                      <a:pt x="840" y="16369"/>
                      <a:pt x="1859" y="16909"/>
                      <a:pt x="2998" y="17209"/>
                    </a:cubicBezTo>
                    <a:cubicBezTo>
                      <a:pt x="3597" y="17372"/>
                      <a:pt x="4199" y="17449"/>
                      <a:pt x="4800" y="17449"/>
                    </a:cubicBezTo>
                    <a:cubicBezTo>
                      <a:pt x="10818" y="17449"/>
                      <a:pt x="16810" y="9704"/>
                      <a:pt x="20026" y="2999"/>
                    </a:cubicBezTo>
                    <a:cubicBezTo>
                      <a:pt x="20505" y="2040"/>
                      <a:pt x="20865" y="1020"/>
                      <a:pt x="21165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773;p33">
                <a:extLst>
                  <a:ext uri="{FF2B5EF4-FFF2-40B4-BE49-F238E27FC236}">
                    <a16:creationId xmlns:a16="http://schemas.microsoft.com/office/drawing/2014/main" id="{FD7281A9-08FF-475D-97B2-552D556C623E}"/>
                  </a:ext>
                </a:extLst>
              </p:cNvPr>
              <p:cNvSpPr/>
              <p:nvPr/>
            </p:nvSpPr>
            <p:spPr>
              <a:xfrm>
                <a:off x="4048325" y="1389300"/>
                <a:ext cx="3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0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60" y="120"/>
                      <a:pt x="0" y="300"/>
                      <a:pt x="0" y="480"/>
                    </a:cubicBezTo>
                    <a:cubicBezTo>
                      <a:pt x="60" y="300"/>
                      <a:pt x="60" y="180"/>
                      <a:pt x="12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774;p33">
                <a:extLst>
                  <a:ext uri="{FF2B5EF4-FFF2-40B4-BE49-F238E27FC236}">
                    <a16:creationId xmlns:a16="http://schemas.microsoft.com/office/drawing/2014/main" id="{C979641A-2AD7-4FAD-BAE9-1355464374B5}"/>
                  </a:ext>
                </a:extLst>
              </p:cNvPr>
              <p:cNvSpPr/>
              <p:nvPr/>
            </p:nvSpPr>
            <p:spPr>
              <a:xfrm>
                <a:off x="4169725" y="1203250"/>
                <a:ext cx="39000" cy="19355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7742" extrusionOk="0">
                    <a:moveTo>
                      <a:pt x="664" y="0"/>
                    </a:moveTo>
                    <a:cubicBezTo>
                      <a:pt x="624" y="0"/>
                      <a:pt x="583" y="3"/>
                      <a:pt x="540" y="7"/>
                    </a:cubicBezTo>
                    <a:cubicBezTo>
                      <a:pt x="1080" y="1626"/>
                      <a:pt x="540" y="5284"/>
                      <a:pt x="1" y="7742"/>
                    </a:cubicBezTo>
                    <a:cubicBezTo>
                      <a:pt x="420" y="6663"/>
                      <a:pt x="1560" y="3725"/>
                      <a:pt x="1500" y="1446"/>
                    </a:cubicBezTo>
                    <a:cubicBezTo>
                      <a:pt x="1444" y="342"/>
                      <a:pt x="1135" y="0"/>
                      <a:pt x="6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775;p33">
                <a:extLst>
                  <a:ext uri="{FF2B5EF4-FFF2-40B4-BE49-F238E27FC236}">
                    <a16:creationId xmlns:a16="http://schemas.microsoft.com/office/drawing/2014/main" id="{A7AD108F-F78E-42FD-95FE-420819CBA149}"/>
                  </a:ext>
                </a:extLst>
              </p:cNvPr>
              <p:cNvSpPr/>
              <p:nvPr/>
            </p:nvSpPr>
            <p:spPr>
              <a:xfrm>
                <a:off x="4043825" y="1143375"/>
                <a:ext cx="56975" cy="245950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9838" extrusionOk="0">
                    <a:moveTo>
                      <a:pt x="1306" y="1"/>
                    </a:moveTo>
                    <a:cubicBezTo>
                      <a:pt x="950" y="1"/>
                      <a:pt x="501" y="178"/>
                      <a:pt x="0" y="484"/>
                    </a:cubicBezTo>
                    <a:cubicBezTo>
                      <a:pt x="1679" y="1323"/>
                      <a:pt x="660" y="7918"/>
                      <a:pt x="300" y="9837"/>
                    </a:cubicBezTo>
                    <a:cubicBezTo>
                      <a:pt x="720" y="8338"/>
                      <a:pt x="1259" y="6959"/>
                      <a:pt x="1799" y="5580"/>
                    </a:cubicBezTo>
                    <a:cubicBezTo>
                      <a:pt x="2219" y="4021"/>
                      <a:pt x="2279" y="2402"/>
                      <a:pt x="2099" y="784"/>
                    </a:cubicBezTo>
                    <a:cubicBezTo>
                      <a:pt x="2002" y="237"/>
                      <a:pt x="1716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776;p33">
                <a:extLst>
                  <a:ext uri="{FF2B5EF4-FFF2-40B4-BE49-F238E27FC236}">
                    <a16:creationId xmlns:a16="http://schemas.microsoft.com/office/drawing/2014/main" id="{0E4345C0-4A3D-4618-8873-08D874DDB37D}"/>
                  </a:ext>
                </a:extLst>
              </p:cNvPr>
              <p:cNvSpPr/>
              <p:nvPr/>
            </p:nvSpPr>
            <p:spPr>
              <a:xfrm>
                <a:off x="3532700" y="1103000"/>
                <a:ext cx="1295075" cy="1133200"/>
              </a:xfrm>
              <a:custGeom>
                <a:avLst/>
                <a:gdLst/>
                <a:ahLst/>
                <a:cxnLst/>
                <a:rect l="l" t="t" r="r" b="b"/>
                <a:pathLst>
                  <a:path w="51803" h="45328" extrusionOk="0">
                    <a:moveTo>
                      <a:pt x="37473" y="0"/>
                    </a:moveTo>
                    <a:cubicBezTo>
                      <a:pt x="36394" y="9533"/>
                      <a:pt x="34595" y="17927"/>
                      <a:pt x="34595" y="17927"/>
                    </a:cubicBezTo>
                    <a:cubicBezTo>
                      <a:pt x="34175" y="16848"/>
                      <a:pt x="28959" y="15949"/>
                      <a:pt x="28959" y="15949"/>
                    </a:cubicBezTo>
                    <a:cubicBezTo>
                      <a:pt x="29619" y="14150"/>
                      <a:pt x="30038" y="12291"/>
                      <a:pt x="30218" y="10433"/>
                    </a:cubicBezTo>
                    <a:cubicBezTo>
                      <a:pt x="30272" y="9783"/>
                      <a:pt x="30033" y="9525"/>
                      <a:pt x="29589" y="9525"/>
                    </a:cubicBezTo>
                    <a:cubicBezTo>
                      <a:pt x="29541" y="9525"/>
                      <a:pt x="29491" y="9528"/>
                      <a:pt x="29439" y="9533"/>
                    </a:cubicBezTo>
                    <a:cubicBezTo>
                      <a:pt x="29679" y="12711"/>
                      <a:pt x="26801" y="17688"/>
                      <a:pt x="26801" y="17688"/>
                    </a:cubicBezTo>
                    <a:cubicBezTo>
                      <a:pt x="26801" y="17688"/>
                      <a:pt x="33756" y="19966"/>
                      <a:pt x="34715" y="21225"/>
                    </a:cubicBezTo>
                    <a:cubicBezTo>
                      <a:pt x="35734" y="22544"/>
                      <a:pt x="42869" y="33456"/>
                      <a:pt x="41610" y="37294"/>
                    </a:cubicBezTo>
                    <a:cubicBezTo>
                      <a:pt x="41379" y="37987"/>
                      <a:pt x="40967" y="38271"/>
                      <a:pt x="40450" y="38271"/>
                    </a:cubicBezTo>
                    <a:cubicBezTo>
                      <a:pt x="38151" y="38271"/>
                      <a:pt x="33756" y="32677"/>
                      <a:pt x="33756" y="32677"/>
                    </a:cubicBezTo>
                    <a:lnTo>
                      <a:pt x="33756" y="32677"/>
                    </a:lnTo>
                    <a:cubicBezTo>
                      <a:pt x="33756" y="32677"/>
                      <a:pt x="35254" y="38553"/>
                      <a:pt x="32736" y="40351"/>
                    </a:cubicBezTo>
                    <a:cubicBezTo>
                      <a:pt x="32436" y="40559"/>
                      <a:pt x="32061" y="40651"/>
                      <a:pt x="31632" y="40651"/>
                    </a:cubicBezTo>
                    <a:cubicBezTo>
                      <a:pt x="28469" y="40651"/>
                      <a:pt x="22329" y="35642"/>
                      <a:pt x="20745" y="34955"/>
                    </a:cubicBezTo>
                    <a:cubicBezTo>
                      <a:pt x="20597" y="34898"/>
                      <a:pt x="20442" y="34871"/>
                      <a:pt x="20281" y="34871"/>
                    </a:cubicBezTo>
                    <a:cubicBezTo>
                      <a:pt x="18421" y="34871"/>
                      <a:pt x="15601" y="38433"/>
                      <a:pt x="9533" y="39812"/>
                    </a:cubicBezTo>
                    <a:cubicBezTo>
                      <a:pt x="9082" y="39919"/>
                      <a:pt x="8642" y="39969"/>
                      <a:pt x="8214" y="39969"/>
                    </a:cubicBezTo>
                    <a:cubicBezTo>
                      <a:pt x="4328" y="39969"/>
                      <a:pt x="1458" y="35851"/>
                      <a:pt x="0" y="33097"/>
                    </a:cubicBezTo>
                    <a:lnTo>
                      <a:pt x="0" y="33097"/>
                    </a:lnTo>
                    <a:cubicBezTo>
                      <a:pt x="1384" y="37766"/>
                      <a:pt x="4233" y="41563"/>
                      <a:pt x="8705" y="41563"/>
                    </a:cubicBezTo>
                    <a:cubicBezTo>
                      <a:pt x="10434" y="41563"/>
                      <a:pt x="12406" y="40996"/>
                      <a:pt x="14629" y="39692"/>
                    </a:cubicBezTo>
                    <a:cubicBezTo>
                      <a:pt x="17145" y="38195"/>
                      <a:pt x="18730" y="37375"/>
                      <a:pt x="20356" y="37375"/>
                    </a:cubicBezTo>
                    <a:cubicBezTo>
                      <a:pt x="21791" y="37375"/>
                      <a:pt x="23257" y="38014"/>
                      <a:pt x="25422" y="39392"/>
                    </a:cubicBezTo>
                    <a:cubicBezTo>
                      <a:pt x="26712" y="40186"/>
                      <a:pt x="31661" y="44803"/>
                      <a:pt x="34380" y="44803"/>
                    </a:cubicBezTo>
                    <a:cubicBezTo>
                      <a:pt x="34945" y="44803"/>
                      <a:pt x="35414" y="44603"/>
                      <a:pt x="35734" y="44129"/>
                    </a:cubicBezTo>
                    <a:cubicBezTo>
                      <a:pt x="36980" y="42236"/>
                      <a:pt x="35617" y="39432"/>
                      <a:pt x="36875" y="39432"/>
                    </a:cubicBezTo>
                    <a:cubicBezTo>
                      <a:pt x="37131" y="39432"/>
                      <a:pt x="37495" y="39548"/>
                      <a:pt x="38013" y="39812"/>
                    </a:cubicBezTo>
                    <a:cubicBezTo>
                      <a:pt x="39991" y="40771"/>
                      <a:pt x="43169" y="43949"/>
                      <a:pt x="46107" y="45328"/>
                    </a:cubicBezTo>
                    <a:cubicBezTo>
                      <a:pt x="47126" y="45088"/>
                      <a:pt x="49944" y="44309"/>
                      <a:pt x="50723" y="41850"/>
                    </a:cubicBezTo>
                    <a:cubicBezTo>
                      <a:pt x="51803" y="38792"/>
                      <a:pt x="39092" y="21465"/>
                      <a:pt x="39092" y="21465"/>
                    </a:cubicBezTo>
                    <a:cubicBezTo>
                      <a:pt x="39571" y="18707"/>
                      <a:pt x="40171" y="14090"/>
                      <a:pt x="40651" y="8694"/>
                    </a:cubicBezTo>
                    <a:lnTo>
                      <a:pt x="40651" y="8694"/>
                    </a:lnTo>
                    <a:lnTo>
                      <a:pt x="40351" y="8754"/>
                    </a:lnTo>
                    <a:cubicBezTo>
                      <a:pt x="40304" y="8761"/>
                      <a:pt x="40258" y="8765"/>
                      <a:pt x="40212" y="8765"/>
                    </a:cubicBezTo>
                    <a:cubicBezTo>
                      <a:pt x="38745" y="8765"/>
                      <a:pt x="37996" y="5059"/>
                      <a:pt x="37473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777;p33">
                <a:extLst>
                  <a:ext uri="{FF2B5EF4-FFF2-40B4-BE49-F238E27FC236}">
                    <a16:creationId xmlns:a16="http://schemas.microsoft.com/office/drawing/2014/main" id="{225EC0D5-D3DC-4ECB-9E63-4CE2386A105C}"/>
                  </a:ext>
                </a:extLst>
              </p:cNvPr>
              <p:cNvSpPr/>
              <p:nvPr/>
            </p:nvSpPr>
            <p:spPr>
              <a:xfrm>
                <a:off x="4155175" y="1396775"/>
                <a:ext cx="2357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463" extrusionOk="0">
                    <a:moveTo>
                      <a:pt x="942" y="1"/>
                    </a:moveTo>
                    <a:lnTo>
                      <a:pt x="523" y="361"/>
                    </a:lnTo>
                    <a:cubicBezTo>
                      <a:pt x="343" y="1318"/>
                      <a:pt x="104" y="2037"/>
                      <a:pt x="43" y="2337"/>
                    </a:cubicBezTo>
                    <a:lnTo>
                      <a:pt x="43" y="2337"/>
                    </a:lnTo>
                    <a:cubicBezTo>
                      <a:pt x="158" y="2007"/>
                      <a:pt x="495" y="1059"/>
                      <a:pt x="942" y="1"/>
                    </a:cubicBezTo>
                    <a:close/>
                    <a:moveTo>
                      <a:pt x="43" y="2337"/>
                    </a:moveTo>
                    <a:cubicBezTo>
                      <a:pt x="16" y="2418"/>
                      <a:pt x="1" y="2462"/>
                      <a:pt x="1" y="2462"/>
                    </a:cubicBezTo>
                    <a:cubicBezTo>
                      <a:pt x="2" y="2462"/>
                      <a:pt x="15" y="2423"/>
                      <a:pt x="43" y="2339"/>
                    </a:cubicBezTo>
                    <a:cubicBezTo>
                      <a:pt x="43" y="2339"/>
                      <a:pt x="43" y="2338"/>
                      <a:pt x="43" y="2337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778;p33">
                <a:extLst>
                  <a:ext uri="{FF2B5EF4-FFF2-40B4-BE49-F238E27FC236}">
                    <a16:creationId xmlns:a16="http://schemas.microsoft.com/office/drawing/2014/main" id="{A9094673-A0C5-4877-9206-1A9DD882E87C}"/>
                  </a:ext>
                </a:extLst>
              </p:cNvPr>
              <p:cNvSpPr/>
              <p:nvPr/>
            </p:nvSpPr>
            <p:spPr>
              <a:xfrm>
                <a:off x="2592875" y="1330675"/>
                <a:ext cx="134925" cy="12910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5164" extrusionOk="0">
                    <a:moveTo>
                      <a:pt x="407" y="1"/>
                    </a:moveTo>
                    <a:cubicBezTo>
                      <a:pt x="252" y="1"/>
                      <a:pt x="114" y="21"/>
                      <a:pt x="0" y="67"/>
                    </a:cubicBezTo>
                    <a:lnTo>
                      <a:pt x="5396" y="5163"/>
                    </a:lnTo>
                    <a:cubicBezTo>
                      <a:pt x="5396" y="5163"/>
                      <a:pt x="4977" y="3544"/>
                      <a:pt x="4317" y="1506"/>
                    </a:cubicBezTo>
                    <a:cubicBezTo>
                      <a:pt x="3427" y="982"/>
                      <a:pt x="1484" y="1"/>
                      <a:pt x="407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779;p33">
                <a:extLst>
                  <a:ext uri="{FF2B5EF4-FFF2-40B4-BE49-F238E27FC236}">
                    <a16:creationId xmlns:a16="http://schemas.microsoft.com/office/drawing/2014/main" id="{CBEE9E63-D851-4BEA-9CB8-767AD318D8AA}"/>
                  </a:ext>
                </a:extLst>
              </p:cNvPr>
              <p:cNvSpPr/>
              <p:nvPr/>
            </p:nvSpPr>
            <p:spPr>
              <a:xfrm>
                <a:off x="2416000" y="1309850"/>
                <a:ext cx="89950" cy="295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118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0" y="1679"/>
                      <a:pt x="240" y="3418"/>
                      <a:pt x="360" y="5037"/>
                    </a:cubicBezTo>
                    <a:cubicBezTo>
                      <a:pt x="1499" y="8154"/>
                      <a:pt x="2398" y="10553"/>
                      <a:pt x="2758" y="11812"/>
                    </a:cubicBezTo>
                    <a:cubicBezTo>
                      <a:pt x="3058" y="10972"/>
                      <a:pt x="3358" y="10133"/>
                      <a:pt x="3598" y="9294"/>
                    </a:cubicBezTo>
                    <a:cubicBezTo>
                      <a:pt x="2998" y="7855"/>
                      <a:pt x="1559" y="4377"/>
                      <a:pt x="0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780;p33">
                <a:extLst>
                  <a:ext uri="{FF2B5EF4-FFF2-40B4-BE49-F238E27FC236}">
                    <a16:creationId xmlns:a16="http://schemas.microsoft.com/office/drawing/2014/main" id="{B55E9F40-3ECF-4FDD-B6C2-D8749DE24131}"/>
                  </a:ext>
                </a:extLst>
              </p:cNvPr>
              <p:cNvSpPr/>
              <p:nvPr/>
            </p:nvSpPr>
            <p:spPr>
              <a:xfrm>
                <a:off x="2743425" y="857175"/>
                <a:ext cx="438550" cy="436200"/>
              </a:xfrm>
              <a:custGeom>
                <a:avLst/>
                <a:gdLst/>
                <a:ahLst/>
                <a:cxnLst/>
                <a:rect l="l" t="t" r="r" b="b"/>
                <a:pathLst>
                  <a:path w="17542" h="17448" extrusionOk="0">
                    <a:moveTo>
                      <a:pt x="9747" y="0"/>
                    </a:moveTo>
                    <a:lnTo>
                      <a:pt x="9747" y="0"/>
                    </a:lnTo>
                    <a:cubicBezTo>
                      <a:pt x="10166" y="2758"/>
                      <a:pt x="9807" y="4677"/>
                      <a:pt x="8128" y="4677"/>
                    </a:cubicBezTo>
                    <a:cubicBezTo>
                      <a:pt x="6569" y="4677"/>
                      <a:pt x="5010" y="4557"/>
                      <a:pt x="3511" y="4317"/>
                    </a:cubicBezTo>
                    <a:lnTo>
                      <a:pt x="3511" y="4317"/>
                    </a:lnTo>
                    <a:cubicBezTo>
                      <a:pt x="7348" y="10253"/>
                      <a:pt x="10047" y="15169"/>
                      <a:pt x="10047" y="15169"/>
                    </a:cubicBezTo>
                    <a:cubicBezTo>
                      <a:pt x="10047" y="15169"/>
                      <a:pt x="3237" y="9882"/>
                      <a:pt x="848" y="9882"/>
                    </a:cubicBezTo>
                    <a:cubicBezTo>
                      <a:pt x="314" y="9882"/>
                      <a:pt x="1" y="10146"/>
                      <a:pt x="34" y="10793"/>
                    </a:cubicBezTo>
                    <a:lnTo>
                      <a:pt x="10646" y="17448"/>
                    </a:lnTo>
                    <a:cubicBezTo>
                      <a:pt x="10646" y="17448"/>
                      <a:pt x="15143" y="14090"/>
                      <a:pt x="17541" y="11032"/>
                    </a:cubicBezTo>
                    <a:lnTo>
                      <a:pt x="17541" y="11032"/>
                    </a:lnTo>
                    <a:cubicBezTo>
                      <a:pt x="16942" y="11212"/>
                      <a:pt x="16582" y="11332"/>
                      <a:pt x="16582" y="11332"/>
                    </a:cubicBezTo>
                    <a:cubicBezTo>
                      <a:pt x="14483" y="7435"/>
                      <a:pt x="12205" y="3658"/>
                      <a:pt x="9747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781;p33">
                <a:extLst>
                  <a:ext uri="{FF2B5EF4-FFF2-40B4-BE49-F238E27FC236}">
                    <a16:creationId xmlns:a16="http://schemas.microsoft.com/office/drawing/2014/main" id="{C5AF69C7-60C4-4A79-BF0D-95D3144315DA}"/>
                  </a:ext>
                </a:extLst>
              </p:cNvPr>
              <p:cNvSpPr/>
              <p:nvPr/>
            </p:nvSpPr>
            <p:spPr>
              <a:xfrm>
                <a:off x="2643825" y="1183300"/>
                <a:ext cx="188900" cy="17302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6921" extrusionOk="0">
                    <a:moveTo>
                      <a:pt x="808" y="1"/>
                    </a:moveTo>
                    <a:cubicBezTo>
                      <a:pt x="310" y="1"/>
                      <a:pt x="0" y="367"/>
                      <a:pt x="61" y="1345"/>
                    </a:cubicBezTo>
                    <a:cubicBezTo>
                      <a:pt x="61" y="1465"/>
                      <a:pt x="61" y="1585"/>
                      <a:pt x="121" y="1705"/>
                    </a:cubicBezTo>
                    <a:cubicBezTo>
                      <a:pt x="1859" y="2544"/>
                      <a:pt x="7555" y="6921"/>
                      <a:pt x="7555" y="6921"/>
                    </a:cubicBezTo>
                    <a:lnTo>
                      <a:pt x="4497" y="925"/>
                    </a:lnTo>
                    <a:lnTo>
                      <a:pt x="4497" y="925"/>
                    </a:lnTo>
                    <a:cubicBezTo>
                      <a:pt x="4677" y="1765"/>
                      <a:pt x="5037" y="2544"/>
                      <a:pt x="5457" y="3264"/>
                    </a:cubicBezTo>
                    <a:cubicBezTo>
                      <a:pt x="5457" y="3264"/>
                      <a:pt x="2295" y="1"/>
                      <a:pt x="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782;p33">
                <a:extLst>
                  <a:ext uri="{FF2B5EF4-FFF2-40B4-BE49-F238E27FC236}">
                    <a16:creationId xmlns:a16="http://schemas.microsoft.com/office/drawing/2014/main" id="{16FF7975-325B-4388-88BC-9680BBB943EB}"/>
                  </a:ext>
                </a:extLst>
              </p:cNvPr>
              <p:cNvSpPr/>
              <p:nvPr/>
            </p:nvSpPr>
            <p:spPr>
              <a:xfrm>
                <a:off x="2652825" y="1255875"/>
                <a:ext cx="39000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34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0" y="1200"/>
                      <a:pt x="900" y="2339"/>
                      <a:pt x="1559" y="3418"/>
                    </a:cubicBezTo>
                    <a:cubicBezTo>
                      <a:pt x="1140" y="2219"/>
                      <a:pt x="600" y="1080"/>
                      <a:pt x="0" y="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783;p33">
                <a:extLst>
                  <a:ext uri="{FF2B5EF4-FFF2-40B4-BE49-F238E27FC236}">
                    <a16:creationId xmlns:a16="http://schemas.microsoft.com/office/drawing/2014/main" id="{498D9911-165F-495E-BFF2-5DC74C138DB9}"/>
                  </a:ext>
                </a:extLst>
              </p:cNvPr>
              <p:cNvSpPr/>
              <p:nvPr/>
            </p:nvSpPr>
            <p:spPr>
              <a:xfrm>
                <a:off x="2810200" y="1819475"/>
                <a:ext cx="154425" cy="23535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9414" extrusionOk="0">
                    <a:moveTo>
                      <a:pt x="3059" y="1"/>
                    </a:moveTo>
                    <a:cubicBezTo>
                      <a:pt x="1380" y="1"/>
                      <a:pt x="1" y="2399"/>
                      <a:pt x="1" y="5397"/>
                    </a:cubicBezTo>
                    <a:cubicBezTo>
                      <a:pt x="1" y="5936"/>
                      <a:pt x="61" y="6536"/>
                      <a:pt x="181" y="7136"/>
                    </a:cubicBezTo>
                    <a:cubicBezTo>
                      <a:pt x="2099" y="7136"/>
                      <a:pt x="3838" y="7975"/>
                      <a:pt x="5097" y="9414"/>
                    </a:cubicBezTo>
                    <a:cubicBezTo>
                      <a:pt x="5817" y="8155"/>
                      <a:pt x="6176" y="6776"/>
                      <a:pt x="6116" y="5397"/>
                    </a:cubicBezTo>
                    <a:cubicBezTo>
                      <a:pt x="6116" y="2399"/>
                      <a:pt x="4737" y="1"/>
                      <a:pt x="3059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784;p33">
                <a:extLst>
                  <a:ext uri="{FF2B5EF4-FFF2-40B4-BE49-F238E27FC236}">
                    <a16:creationId xmlns:a16="http://schemas.microsoft.com/office/drawing/2014/main" id="{C371CF92-7E87-4FF4-B12F-893D3DCF27AE}"/>
                  </a:ext>
                </a:extLst>
              </p:cNvPr>
              <p:cNvSpPr/>
              <p:nvPr/>
            </p:nvSpPr>
            <p:spPr>
              <a:xfrm>
                <a:off x="2889650" y="1891425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1"/>
                    </a:moveTo>
                    <a:cubicBezTo>
                      <a:pt x="480" y="1"/>
                      <a:pt x="1" y="900"/>
                      <a:pt x="1" y="1979"/>
                    </a:cubicBezTo>
                    <a:cubicBezTo>
                      <a:pt x="1" y="3058"/>
                      <a:pt x="480" y="3958"/>
                      <a:pt x="1020" y="3958"/>
                    </a:cubicBezTo>
                    <a:cubicBezTo>
                      <a:pt x="1619" y="3958"/>
                      <a:pt x="2039" y="3058"/>
                      <a:pt x="2039" y="1979"/>
                    </a:cubicBezTo>
                    <a:cubicBezTo>
                      <a:pt x="2039" y="900"/>
                      <a:pt x="1619" y="1"/>
                      <a:pt x="1020" y="1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785;p33">
                <a:extLst>
                  <a:ext uri="{FF2B5EF4-FFF2-40B4-BE49-F238E27FC236}">
                    <a16:creationId xmlns:a16="http://schemas.microsoft.com/office/drawing/2014/main" id="{4657DC59-4AD4-4FB9-A62D-4B839FBEB8B5}"/>
                  </a:ext>
                </a:extLst>
              </p:cNvPr>
              <p:cNvSpPr/>
              <p:nvPr/>
            </p:nvSpPr>
            <p:spPr>
              <a:xfrm>
                <a:off x="3703575" y="1820975"/>
                <a:ext cx="152900" cy="2278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115" extrusionOk="0">
                    <a:moveTo>
                      <a:pt x="3058" y="1"/>
                    </a:moveTo>
                    <a:cubicBezTo>
                      <a:pt x="1379" y="1"/>
                      <a:pt x="0" y="2399"/>
                      <a:pt x="0" y="5337"/>
                    </a:cubicBezTo>
                    <a:cubicBezTo>
                      <a:pt x="0" y="6656"/>
                      <a:pt x="300" y="7975"/>
                      <a:pt x="959" y="9114"/>
                    </a:cubicBezTo>
                    <a:cubicBezTo>
                      <a:pt x="1019" y="8994"/>
                      <a:pt x="1079" y="8934"/>
                      <a:pt x="1199" y="8814"/>
                    </a:cubicBezTo>
                    <a:cubicBezTo>
                      <a:pt x="2458" y="7555"/>
                      <a:pt x="4197" y="6836"/>
                      <a:pt x="5996" y="6836"/>
                    </a:cubicBezTo>
                    <a:cubicBezTo>
                      <a:pt x="6116" y="6356"/>
                      <a:pt x="6116" y="5876"/>
                      <a:pt x="6116" y="5337"/>
                    </a:cubicBezTo>
                    <a:cubicBezTo>
                      <a:pt x="6116" y="2399"/>
                      <a:pt x="4797" y="1"/>
                      <a:pt x="3058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786;p33">
                <a:extLst>
                  <a:ext uri="{FF2B5EF4-FFF2-40B4-BE49-F238E27FC236}">
                    <a16:creationId xmlns:a16="http://schemas.microsoft.com/office/drawing/2014/main" id="{942C82A7-7431-4651-BAF6-673F398FFC05}"/>
                  </a:ext>
                </a:extLst>
              </p:cNvPr>
              <p:cNvSpPr/>
              <p:nvPr/>
            </p:nvSpPr>
            <p:spPr>
              <a:xfrm>
                <a:off x="3784500" y="1874950"/>
                <a:ext cx="510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58" extrusionOk="0">
                    <a:moveTo>
                      <a:pt x="1020" y="0"/>
                    </a:moveTo>
                    <a:cubicBezTo>
                      <a:pt x="420" y="0"/>
                      <a:pt x="1" y="959"/>
                      <a:pt x="1" y="1979"/>
                    </a:cubicBezTo>
                    <a:cubicBezTo>
                      <a:pt x="1" y="3058"/>
                      <a:pt x="420" y="3957"/>
                      <a:pt x="1020" y="3957"/>
                    </a:cubicBezTo>
                    <a:cubicBezTo>
                      <a:pt x="1560" y="3957"/>
                      <a:pt x="2039" y="3058"/>
                      <a:pt x="2039" y="1979"/>
                    </a:cubicBezTo>
                    <a:cubicBezTo>
                      <a:pt x="2039" y="840"/>
                      <a:pt x="1560" y="0"/>
                      <a:pt x="1020" y="0"/>
                    </a:cubicBezTo>
                    <a:close/>
                  </a:path>
                </a:pathLst>
              </a:custGeom>
              <a:solidFill>
                <a:srgbClr val="5B2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787;p33">
                <a:extLst>
                  <a:ext uri="{FF2B5EF4-FFF2-40B4-BE49-F238E27FC236}">
                    <a16:creationId xmlns:a16="http://schemas.microsoft.com/office/drawing/2014/main" id="{95E6DB6A-D60A-403C-8162-981A40A6C9AF}"/>
                  </a:ext>
                </a:extLst>
              </p:cNvPr>
              <p:cNvSpPr/>
              <p:nvPr/>
            </p:nvSpPr>
            <p:spPr>
              <a:xfrm>
                <a:off x="3307850" y="4069375"/>
                <a:ext cx="431725" cy="450075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8003" extrusionOk="0">
                    <a:moveTo>
                      <a:pt x="840" y="0"/>
                    </a:moveTo>
                    <a:cubicBezTo>
                      <a:pt x="720" y="840"/>
                      <a:pt x="720" y="1679"/>
                      <a:pt x="840" y="2519"/>
                    </a:cubicBezTo>
                    <a:cubicBezTo>
                      <a:pt x="900" y="3358"/>
                      <a:pt x="840" y="4197"/>
                      <a:pt x="720" y="5037"/>
                    </a:cubicBezTo>
                    <a:cubicBezTo>
                      <a:pt x="720" y="5277"/>
                      <a:pt x="660" y="5516"/>
                      <a:pt x="660" y="5756"/>
                    </a:cubicBezTo>
                    <a:lnTo>
                      <a:pt x="540" y="6236"/>
                    </a:lnTo>
                    <a:cubicBezTo>
                      <a:pt x="480" y="6416"/>
                      <a:pt x="420" y="6656"/>
                      <a:pt x="360" y="6835"/>
                    </a:cubicBezTo>
                    <a:lnTo>
                      <a:pt x="60" y="8035"/>
                    </a:lnTo>
                    <a:lnTo>
                      <a:pt x="0" y="8214"/>
                    </a:lnTo>
                    <a:lnTo>
                      <a:pt x="60" y="8214"/>
                    </a:lnTo>
                    <a:lnTo>
                      <a:pt x="300" y="8035"/>
                    </a:lnTo>
                    <a:lnTo>
                      <a:pt x="840" y="7735"/>
                    </a:lnTo>
                    <a:lnTo>
                      <a:pt x="1979" y="7075"/>
                    </a:lnTo>
                    <a:lnTo>
                      <a:pt x="2699" y="6656"/>
                    </a:lnTo>
                    <a:cubicBezTo>
                      <a:pt x="3118" y="6356"/>
                      <a:pt x="3538" y="6116"/>
                      <a:pt x="3958" y="5876"/>
                    </a:cubicBezTo>
                    <a:cubicBezTo>
                      <a:pt x="4078" y="5816"/>
                      <a:pt x="4138" y="5756"/>
                      <a:pt x="4257" y="5696"/>
                    </a:cubicBezTo>
                    <a:lnTo>
                      <a:pt x="4437" y="5636"/>
                    </a:lnTo>
                    <a:lnTo>
                      <a:pt x="4497" y="5636"/>
                    </a:lnTo>
                    <a:lnTo>
                      <a:pt x="4497" y="5996"/>
                    </a:lnTo>
                    <a:cubicBezTo>
                      <a:pt x="4557" y="6656"/>
                      <a:pt x="4677" y="7255"/>
                      <a:pt x="4857" y="7855"/>
                    </a:cubicBezTo>
                    <a:cubicBezTo>
                      <a:pt x="4977" y="8334"/>
                      <a:pt x="5037" y="8574"/>
                      <a:pt x="5037" y="8574"/>
                    </a:cubicBezTo>
                    <a:cubicBezTo>
                      <a:pt x="5337" y="9414"/>
                      <a:pt x="5696" y="10193"/>
                      <a:pt x="6116" y="10972"/>
                    </a:cubicBezTo>
                    <a:cubicBezTo>
                      <a:pt x="7015" y="12651"/>
                      <a:pt x="8155" y="14210"/>
                      <a:pt x="9534" y="15529"/>
                    </a:cubicBezTo>
                    <a:cubicBezTo>
                      <a:pt x="10313" y="16249"/>
                      <a:pt x="11152" y="16848"/>
                      <a:pt x="12112" y="17328"/>
                    </a:cubicBezTo>
                    <a:cubicBezTo>
                      <a:pt x="12891" y="17748"/>
                      <a:pt x="13791" y="17987"/>
                      <a:pt x="14750" y="17987"/>
                    </a:cubicBezTo>
                    <a:cubicBezTo>
                      <a:pt x="14853" y="17998"/>
                      <a:pt x="14957" y="18003"/>
                      <a:pt x="15063" y="18003"/>
                    </a:cubicBezTo>
                    <a:cubicBezTo>
                      <a:pt x="15574" y="18003"/>
                      <a:pt x="16112" y="17886"/>
                      <a:pt x="16609" y="17688"/>
                    </a:cubicBezTo>
                    <a:cubicBezTo>
                      <a:pt x="17028" y="17508"/>
                      <a:pt x="17268" y="17388"/>
                      <a:pt x="17268" y="17388"/>
                    </a:cubicBezTo>
                    <a:lnTo>
                      <a:pt x="17268" y="17388"/>
                    </a:lnTo>
                    <a:cubicBezTo>
                      <a:pt x="16654" y="17476"/>
                      <a:pt x="16039" y="17531"/>
                      <a:pt x="15425" y="17531"/>
                    </a:cubicBezTo>
                    <a:cubicBezTo>
                      <a:pt x="15200" y="17531"/>
                      <a:pt x="14975" y="17524"/>
                      <a:pt x="14750" y="17508"/>
                    </a:cubicBezTo>
                    <a:cubicBezTo>
                      <a:pt x="13910" y="17388"/>
                      <a:pt x="13131" y="17148"/>
                      <a:pt x="12412" y="16728"/>
                    </a:cubicBezTo>
                    <a:cubicBezTo>
                      <a:pt x="11572" y="16249"/>
                      <a:pt x="10793" y="15649"/>
                      <a:pt x="10133" y="14930"/>
                    </a:cubicBezTo>
                    <a:cubicBezTo>
                      <a:pt x="8934" y="13611"/>
                      <a:pt x="7915" y="12112"/>
                      <a:pt x="7135" y="10433"/>
                    </a:cubicBezTo>
                    <a:cubicBezTo>
                      <a:pt x="6776" y="9713"/>
                      <a:pt x="6476" y="8934"/>
                      <a:pt x="6236" y="8214"/>
                    </a:cubicBezTo>
                    <a:cubicBezTo>
                      <a:pt x="6236" y="8214"/>
                      <a:pt x="6176" y="7975"/>
                      <a:pt x="6056" y="7555"/>
                    </a:cubicBezTo>
                    <a:cubicBezTo>
                      <a:pt x="5876" y="7015"/>
                      <a:pt x="5696" y="6416"/>
                      <a:pt x="5636" y="5876"/>
                    </a:cubicBezTo>
                    <a:cubicBezTo>
                      <a:pt x="5636" y="5756"/>
                      <a:pt x="5636" y="5576"/>
                      <a:pt x="5636" y="5456"/>
                    </a:cubicBezTo>
                    <a:lnTo>
                      <a:pt x="5576" y="4977"/>
                    </a:lnTo>
                    <a:cubicBezTo>
                      <a:pt x="5517" y="4737"/>
                      <a:pt x="5517" y="4557"/>
                      <a:pt x="5517" y="4377"/>
                    </a:cubicBezTo>
                    <a:lnTo>
                      <a:pt x="5517" y="4077"/>
                    </a:lnTo>
                    <a:cubicBezTo>
                      <a:pt x="5517" y="4077"/>
                      <a:pt x="5517" y="4017"/>
                      <a:pt x="5517" y="3957"/>
                    </a:cubicBezTo>
                    <a:lnTo>
                      <a:pt x="5397" y="4017"/>
                    </a:lnTo>
                    <a:lnTo>
                      <a:pt x="4257" y="4617"/>
                    </a:lnTo>
                    <a:lnTo>
                      <a:pt x="3838" y="4857"/>
                    </a:lnTo>
                    <a:cubicBezTo>
                      <a:pt x="3718" y="4917"/>
                      <a:pt x="3598" y="4977"/>
                      <a:pt x="3478" y="5037"/>
                    </a:cubicBezTo>
                    <a:cubicBezTo>
                      <a:pt x="3118" y="5277"/>
                      <a:pt x="2639" y="5576"/>
                      <a:pt x="2219" y="5876"/>
                    </a:cubicBezTo>
                    <a:lnTo>
                      <a:pt x="1679" y="6236"/>
                    </a:lnTo>
                    <a:lnTo>
                      <a:pt x="1499" y="6356"/>
                    </a:lnTo>
                    <a:lnTo>
                      <a:pt x="1379" y="6476"/>
                    </a:lnTo>
                    <a:cubicBezTo>
                      <a:pt x="1379" y="6476"/>
                      <a:pt x="1353" y="6502"/>
                      <a:pt x="1335" y="6502"/>
                    </a:cubicBezTo>
                    <a:cubicBezTo>
                      <a:pt x="1326" y="6502"/>
                      <a:pt x="1320" y="6496"/>
                      <a:pt x="1320" y="6476"/>
                    </a:cubicBezTo>
                    <a:lnTo>
                      <a:pt x="1379" y="6236"/>
                    </a:lnTo>
                    <a:lnTo>
                      <a:pt x="1379" y="6116"/>
                    </a:lnTo>
                    <a:lnTo>
                      <a:pt x="1379" y="6056"/>
                    </a:lnTo>
                    <a:lnTo>
                      <a:pt x="1379" y="5876"/>
                    </a:lnTo>
                    <a:cubicBezTo>
                      <a:pt x="1379" y="5636"/>
                      <a:pt x="1439" y="5396"/>
                      <a:pt x="1439" y="5097"/>
                    </a:cubicBezTo>
                    <a:cubicBezTo>
                      <a:pt x="1499" y="4257"/>
                      <a:pt x="1439" y="3358"/>
                      <a:pt x="1320" y="2519"/>
                    </a:cubicBezTo>
                    <a:cubicBezTo>
                      <a:pt x="1260" y="1619"/>
                      <a:pt x="1080" y="780"/>
                      <a:pt x="84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11" name="Picture 2" descr="Line logo png 8 » PNG Image">
              <a:extLst>
                <a:ext uri="{FF2B5EF4-FFF2-40B4-BE49-F238E27FC236}">
                  <a16:creationId xmlns:a16="http://schemas.microsoft.com/office/drawing/2014/main" id="{B75637CC-495D-498B-AC9C-C609BB06B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2799">
              <a:off x="3133623" y="980396"/>
              <a:ext cx="709829" cy="7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2" name="Google Shape;777;p59">
              <a:extLst>
                <a:ext uri="{FF2B5EF4-FFF2-40B4-BE49-F238E27FC236}">
                  <a16:creationId xmlns:a16="http://schemas.microsoft.com/office/drawing/2014/main" id="{D94DA972-31B6-48A4-A159-A398612089AC}"/>
                </a:ext>
              </a:extLst>
            </p:cNvPr>
            <p:cNvGrpSpPr/>
            <p:nvPr/>
          </p:nvGrpSpPr>
          <p:grpSpPr>
            <a:xfrm rot="21442799">
              <a:off x="2848775" y="422765"/>
              <a:ext cx="1304143" cy="2678641"/>
              <a:chOff x="5657063" y="984250"/>
              <a:chExt cx="1690567" cy="3447951"/>
            </a:xfrm>
            <a:solidFill>
              <a:schemeClr val="accent2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3" name="Google Shape;778;p59">
                <a:extLst>
                  <a:ext uri="{FF2B5EF4-FFF2-40B4-BE49-F238E27FC236}">
                    <a16:creationId xmlns:a16="http://schemas.microsoft.com/office/drawing/2014/main" id="{96EF9C54-794C-4B7A-A1E9-9B8C30978C9E}"/>
                  </a:ext>
                </a:extLst>
              </p:cNvPr>
              <p:cNvSpPr/>
              <p:nvPr/>
            </p:nvSpPr>
            <p:spPr>
              <a:xfrm>
                <a:off x="5657063" y="984250"/>
                <a:ext cx="1690567" cy="3447951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9670" extrusionOk="0">
                    <a:moveTo>
                      <a:pt x="8161" y="2281"/>
                    </a:moveTo>
                    <a:cubicBezTo>
                      <a:pt x="8328" y="2281"/>
                      <a:pt x="8474" y="2427"/>
                      <a:pt x="8474" y="2595"/>
                    </a:cubicBezTo>
                    <a:lnTo>
                      <a:pt x="8474" y="2616"/>
                    </a:lnTo>
                    <a:cubicBezTo>
                      <a:pt x="8474" y="2804"/>
                      <a:pt x="8328" y="2929"/>
                      <a:pt x="8161" y="2929"/>
                    </a:cubicBezTo>
                    <a:lnTo>
                      <a:pt x="6026" y="2929"/>
                    </a:lnTo>
                    <a:cubicBezTo>
                      <a:pt x="5838" y="2929"/>
                      <a:pt x="5692" y="2804"/>
                      <a:pt x="5692" y="2616"/>
                    </a:cubicBezTo>
                    <a:lnTo>
                      <a:pt x="5692" y="2595"/>
                    </a:lnTo>
                    <a:cubicBezTo>
                      <a:pt x="5692" y="2427"/>
                      <a:pt x="5838" y="2281"/>
                      <a:pt x="6026" y="2281"/>
                    </a:cubicBezTo>
                    <a:close/>
                    <a:moveTo>
                      <a:pt x="13036" y="4248"/>
                    </a:moveTo>
                    <a:lnTo>
                      <a:pt x="13036" y="25422"/>
                    </a:lnTo>
                    <a:lnTo>
                      <a:pt x="1151" y="25422"/>
                    </a:lnTo>
                    <a:lnTo>
                      <a:pt x="1151" y="4248"/>
                    </a:lnTo>
                    <a:close/>
                    <a:moveTo>
                      <a:pt x="1988" y="0"/>
                    </a:moveTo>
                    <a:cubicBezTo>
                      <a:pt x="900" y="0"/>
                      <a:pt x="0" y="900"/>
                      <a:pt x="0" y="2009"/>
                    </a:cubicBezTo>
                    <a:lnTo>
                      <a:pt x="0" y="27661"/>
                    </a:lnTo>
                    <a:cubicBezTo>
                      <a:pt x="0" y="28770"/>
                      <a:pt x="900" y="29670"/>
                      <a:pt x="1988" y="29670"/>
                    </a:cubicBezTo>
                    <a:lnTo>
                      <a:pt x="12010" y="29670"/>
                    </a:lnTo>
                    <a:cubicBezTo>
                      <a:pt x="13119" y="29670"/>
                      <a:pt x="14019" y="28770"/>
                      <a:pt x="14019" y="27661"/>
                    </a:cubicBezTo>
                    <a:lnTo>
                      <a:pt x="14019" y="2009"/>
                    </a:lnTo>
                    <a:cubicBezTo>
                      <a:pt x="14019" y="900"/>
                      <a:pt x="13119" y="0"/>
                      <a:pt x="120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779;p59">
                <a:extLst>
                  <a:ext uri="{FF2B5EF4-FFF2-40B4-BE49-F238E27FC236}">
                    <a16:creationId xmlns:a16="http://schemas.microsoft.com/office/drawing/2014/main" id="{74159D4F-44AF-4F7C-A0CB-1939E847046E}"/>
                  </a:ext>
                </a:extLst>
              </p:cNvPr>
              <p:cNvSpPr/>
              <p:nvPr/>
            </p:nvSpPr>
            <p:spPr>
              <a:xfrm>
                <a:off x="6376650" y="4058925"/>
                <a:ext cx="251400" cy="2514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6" name="Google Shape;273;p36">
            <a:extLst>
              <a:ext uri="{FF2B5EF4-FFF2-40B4-BE49-F238E27FC236}">
                <a16:creationId xmlns:a16="http://schemas.microsoft.com/office/drawing/2014/main" id="{BEF7CF76-6CA3-4964-914E-383B6E925CFA}"/>
              </a:ext>
            </a:extLst>
          </p:cNvPr>
          <p:cNvSpPr txBox="1">
            <a:spLocks/>
          </p:cNvSpPr>
          <p:nvPr/>
        </p:nvSpPr>
        <p:spPr>
          <a:xfrm rot="230473">
            <a:off x="6815455" y="3400874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>
                <a:latin typeface="Boogaloo"/>
                <a:ea typeface="Boogaloo"/>
                <a:cs typeface="Boogaloo"/>
                <a:sym typeface="Boogaloo"/>
              </a:rPr>
              <a:t>Form </a:t>
            </a:r>
            <a:r>
              <a:rPr lang="en-US" sz="2000">
                <a:latin typeface="Boogaloo" panose="020B0604020202020204" charset="0"/>
              </a:rPr>
              <a:t>page</a:t>
            </a:r>
          </a:p>
        </p:txBody>
      </p:sp>
      <p:sp>
        <p:nvSpPr>
          <p:cNvPr id="318" name="Google Shape;273;p36">
            <a:extLst>
              <a:ext uri="{FF2B5EF4-FFF2-40B4-BE49-F238E27FC236}">
                <a16:creationId xmlns:a16="http://schemas.microsoft.com/office/drawing/2014/main" id="{0049D4CA-BC9D-4B57-957F-01AE4C930998}"/>
              </a:ext>
            </a:extLst>
          </p:cNvPr>
          <p:cNvSpPr txBox="1">
            <a:spLocks/>
          </p:cNvSpPr>
          <p:nvPr/>
        </p:nvSpPr>
        <p:spPr>
          <a:xfrm rot="230473">
            <a:off x="6860452" y="3010788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>
                <a:latin typeface="Boogaloo"/>
                <a:ea typeface="Boogaloo"/>
                <a:cs typeface="Boogaloo"/>
                <a:sym typeface="Boogaloo"/>
              </a:rPr>
              <a:t>Shift </a:t>
            </a:r>
            <a:r>
              <a:rPr lang="en-US" sz="2000">
                <a:latin typeface="Boogaloo" panose="020B0604020202020204" charset="0"/>
              </a:rPr>
              <a:t>page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2A1BC82-291A-475B-9F46-BF5B2067F59A}"/>
              </a:ext>
            </a:extLst>
          </p:cNvPr>
          <p:cNvSpPr txBox="1"/>
          <p:nvPr/>
        </p:nvSpPr>
        <p:spPr>
          <a:xfrm>
            <a:off x="701493" y="1443095"/>
            <a:ext cx="1959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Boogaloo"/>
                <a:ea typeface="Boogaloo"/>
                <a:cs typeface="Boogaloo"/>
                <a:sym typeface="Boogaloo"/>
              </a:rPr>
              <a:t>Chatbot dialog</a:t>
            </a:r>
          </a:p>
        </p:txBody>
      </p:sp>
      <p:sp>
        <p:nvSpPr>
          <p:cNvPr id="321" name="Google Shape;282;p36">
            <a:extLst>
              <a:ext uri="{FF2B5EF4-FFF2-40B4-BE49-F238E27FC236}">
                <a16:creationId xmlns:a16="http://schemas.microsoft.com/office/drawing/2014/main" id="{64DD2D4E-22B9-4E1F-BD0D-EA39149C80D3}"/>
              </a:ext>
            </a:extLst>
          </p:cNvPr>
          <p:cNvSpPr/>
          <p:nvPr/>
        </p:nvSpPr>
        <p:spPr>
          <a:xfrm rot="180688">
            <a:off x="6495425" y="3014946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282;p36">
            <a:extLst>
              <a:ext uri="{FF2B5EF4-FFF2-40B4-BE49-F238E27FC236}">
                <a16:creationId xmlns:a16="http://schemas.microsoft.com/office/drawing/2014/main" id="{7009AE23-9752-44C9-AA2A-112E6C0E548E}"/>
              </a:ext>
            </a:extLst>
          </p:cNvPr>
          <p:cNvSpPr/>
          <p:nvPr/>
        </p:nvSpPr>
        <p:spPr>
          <a:xfrm rot="180688">
            <a:off x="6465649" y="3412198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282;p36">
            <a:extLst>
              <a:ext uri="{FF2B5EF4-FFF2-40B4-BE49-F238E27FC236}">
                <a16:creationId xmlns:a16="http://schemas.microsoft.com/office/drawing/2014/main" id="{8EC6F5B4-24A5-4B03-93CB-B10BE53A5F96}"/>
              </a:ext>
            </a:extLst>
          </p:cNvPr>
          <p:cNvSpPr/>
          <p:nvPr/>
        </p:nvSpPr>
        <p:spPr>
          <a:xfrm rot="180688">
            <a:off x="6439471" y="3839314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282;p36">
            <a:extLst>
              <a:ext uri="{FF2B5EF4-FFF2-40B4-BE49-F238E27FC236}">
                <a16:creationId xmlns:a16="http://schemas.microsoft.com/office/drawing/2014/main" id="{1B16A303-A2AD-453C-AEF9-C2CBE6E9FCAD}"/>
              </a:ext>
            </a:extLst>
          </p:cNvPr>
          <p:cNvSpPr/>
          <p:nvPr/>
        </p:nvSpPr>
        <p:spPr>
          <a:xfrm rot="180688">
            <a:off x="6411219" y="4258738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282;p36">
            <a:extLst>
              <a:ext uri="{FF2B5EF4-FFF2-40B4-BE49-F238E27FC236}">
                <a16:creationId xmlns:a16="http://schemas.microsoft.com/office/drawing/2014/main" id="{78735D44-C261-4B79-879B-C7BBA0DA5B71}"/>
              </a:ext>
            </a:extLst>
          </p:cNvPr>
          <p:cNvSpPr/>
          <p:nvPr/>
        </p:nvSpPr>
        <p:spPr>
          <a:xfrm rot="180688">
            <a:off x="6372876" y="4654209"/>
            <a:ext cx="279667" cy="27966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282;p36">
            <a:extLst>
              <a:ext uri="{FF2B5EF4-FFF2-40B4-BE49-F238E27FC236}">
                <a16:creationId xmlns:a16="http://schemas.microsoft.com/office/drawing/2014/main" id="{240BC5A6-62EB-4D3F-B370-FA8E0B322A15}"/>
              </a:ext>
            </a:extLst>
          </p:cNvPr>
          <p:cNvSpPr/>
          <p:nvPr/>
        </p:nvSpPr>
        <p:spPr>
          <a:xfrm>
            <a:off x="697090" y="2075205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272;p36">
            <a:extLst>
              <a:ext uri="{FF2B5EF4-FFF2-40B4-BE49-F238E27FC236}">
                <a16:creationId xmlns:a16="http://schemas.microsoft.com/office/drawing/2014/main" id="{4B946F66-F452-490E-A125-B37F80190D4A}"/>
              </a:ext>
            </a:extLst>
          </p:cNvPr>
          <p:cNvSpPr/>
          <p:nvPr/>
        </p:nvSpPr>
        <p:spPr>
          <a:xfrm>
            <a:off x="748243" y="2480335"/>
            <a:ext cx="361635" cy="268675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273;p36">
            <a:extLst>
              <a:ext uri="{FF2B5EF4-FFF2-40B4-BE49-F238E27FC236}">
                <a16:creationId xmlns:a16="http://schemas.microsoft.com/office/drawing/2014/main" id="{C4390C69-5771-4E2D-A689-1C543BABB3C4}"/>
              </a:ext>
            </a:extLst>
          </p:cNvPr>
          <p:cNvSpPr txBox="1">
            <a:spLocks/>
          </p:cNvSpPr>
          <p:nvPr/>
        </p:nvSpPr>
        <p:spPr>
          <a:xfrm>
            <a:off x="1109878" y="2433660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latin typeface="Boogaloo"/>
                <a:ea typeface="Boogaloo"/>
                <a:cs typeface="Boogaloo"/>
                <a:sym typeface="Boogaloo"/>
              </a:rPr>
              <a:t>Clock In / Out</a:t>
            </a:r>
          </a:p>
        </p:txBody>
      </p:sp>
      <p:sp>
        <p:nvSpPr>
          <p:cNvPr id="329" name="Google Shape;282;p36">
            <a:extLst>
              <a:ext uri="{FF2B5EF4-FFF2-40B4-BE49-F238E27FC236}">
                <a16:creationId xmlns:a16="http://schemas.microsoft.com/office/drawing/2014/main" id="{FFCDF189-8F83-43BB-92F6-D280E98AA421}"/>
              </a:ext>
            </a:extLst>
          </p:cNvPr>
          <p:cNvSpPr/>
          <p:nvPr/>
        </p:nvSpPr>
        <p:spPr>
          <a:xfrm>
            <a:off x="697090" y="2527011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272;p36">
            <a:extLst>
              <a:ext uri="{FF2B5EF4-FFF2-40B4-BE49-F238E27FC236}">
                <a16:creationId xmlns:a16="http://schemas.microsoft.com/office/drawing/2014/main" id="{B1E7BCAD-B02D-4E68-A8BF-B8F66C7E08CC}"/>
              </a:ext>
            </a:extLst>
          </p:cNvPr>
          <p:cNvSpPr/>
          <p:nvPr/>
        </p:nvSpPr>
        <p:spPr>
          <a:xfrm>
            <a:off x="748243" y="2917600"/>
            <a:ext cx="361635" cy="268675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273;p36">
            <a:extLst>
              <a:ext uri="{FF2B5EF4-FFF2-40B4-BE49-F238E27FC236}">
                <a16:creationId xmlns:a16="http://schemas.microsoft.com/office/drawing/2014/main" id="{39C58954-E5D8-4045-AF11-4FED8924A35C}"/>
              </a:ext>
            </a:extLst>
          </p:cNvPr>
          <p:cNvSpPr txBox="1">
            <a:spLocks/>
          </p:cNvSpPr>
          <p:nvPr/>
        </p:nvSpPr>
        <p:spPr>
          <a:xfrm>
            <a:off x="1109878" y="2870925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My shift</a:t>
            </a:r>
          </a:p>
        </p:txBody>
      </p:sp>
      <p:sp>
        <p:nvSpPr>
          <p:cNvPr id="332" name="Google Shape;282;p36">
            <a:extLst>
              <a:ext uri="{FF2B5EF4-FFF2-40B4-BE49-F238E27FC236}">
                <a16:creationId xmlns:a16="http://schemas.microsoft.com/office/drawing/2014/main" id="{8D57C73B-6446-422C-A9B9-3A4E9AC01FA5}"/>
              </a:ext>
            </a:extLst>
          </p:cNvPr>
          <p:cNvSpPr/>
          <p:nvPr/>
        </p:nvSpPr>
        <p:spPr>
          <a:xfrm>
            <a:off x="697090" y="2964276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272;p36">
            <a:extLst>
              <a:ext uri="{FF2B5EF4-FFF2-40B4-BE49-F238E27FC236}">
                <a16:creationId xmlns:a16="http://schemas.microsoft.com/office/drawing/2014/main" id="{036A5F73-A3E7-4CC5-B852-D78CFD93DDF3}"/>
              </a:ext>
            </a:extLst>
          </p:cNvPr>
          <p:cNvSpPr/>
          <p:nvPr/>
        </p:nvSpPr>
        <p:spPr>
          <a:xfrm>
            <a:off x="752646" y="3340462"/>
            <a:ext cx="361635" cy="268675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273;p36">
            <a:extLst>
              <a:ext uri="{FF2B5EF4-FFF2-40B4-BE49-F238E27FC236}">
                <a16:creationId xmlns:a16="http://schemas.microsoft.com/office/drawing/2014/main" id="{B32697F1-2CDE-4BAC-8E30-6A7C51596641}"/>
              </a:ext>
            </a:extLst>
          </p:cNvPr>
          <p:cNvSpPr txBox="1">
            <a:spLocks/>
          </p:cNvSpPr>
          <p:nvPr/>
        </p:nvSpPr>
        <p:spPr>
          <a:xfrm>
            <a:off x="1114281" y="3293787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latin typeface="Boogaloo"/>
                <a:ea typeface="Boogaloo"/>
                <a:cs typeface="Boogaloo"/>
                <a:sym typeface="Boogaloo"/>
              </a:rPr>
              <a:t>Change shift</a:t>
            </a:r>
          </a:p>
        </p:txBody>
      </p:sp>
      <p:sp>
        <p:nvSpPr>
          <p:cNvPr id="335" name="Google Shape;282;p36">
            <a:extLst>
              <a:ext uri="{FF2B5EF4-FFF2-40B4-BE49-F238E27FC236}">
                <a16:creationId xmlns:a16="http://schemas.microsoft.com/office/drawing/2014/main" id="{DE9BA321-ADF6-47AD-83F3-8BEF916604B0}"/>
              </a:ext>
            </a:extLst>
          </p:cNvPr>
          <p:cNvSpPr/>
          <p:nvPr/>
        </p:nvSpPr>
        <p:spPr>
          <a:xfrm>
            <a:off x="701493" y="3387138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272;p36">
            <a:extLst>
              <a:ext uri="{FF2B5EF4-FFF2-40B4-BE49-F238E27FC236}">
                <a16:creationId xmlns:a16="http://schemas.microsoft.com/office/drawing/2014/main" id="{600579EB-5F20-4082-BDF6-481AB8A00B5E}"/>
              </a:ext>
            </a:extLst>
          </p:cNvPr>
          <p:cNvSpPr/>
          <p:nvPr/>
        </p:nvSpPr>
        <p:spPr>
          <a:xfrm>
            <a:off x="750459" y="3790933"/>
            <a:ext cx="361635" cy="268675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273;p36">
            <a:extLst>
              <a:ext uri="{FF2B5EF4-FFF2-40B4-BE49-F238E27FC236}">
                <a16:creationId xmlns:a16="http://schemas.microsoft.com/office/drawing/2014/main" id="{5666DF08-AE25-4784-8BD5-C693E65FAD20}"/>
              </a:ext>
            </a:extLst>
          </p:cNvPr>
          <p:cNvSpPr txBox="1">
            <a:spLocks/>
          </p:cNvSpPr>
          <p:nvPr/>
        </p:nvSpPr>
        <p:spPr>
          <a:xfrm>
            <a:off x="1112094" y="3744258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Leave</a:t>
            </a:r>
            <a:endParaRPr lang="en-US" sz="2400">
              <a:latin typeface="Boogaloo" panose="020B0604020202020204" charset="0"/>
            </a:endParaRPr>
          </a:p>
        </p:txBody>
      </p:sp>
      <p:sp>
        <p:nvSpPr>
          <p:cNvPr id="341" name="Google Shape;282;p36">
            <a:extLst>
              <a:ext uri="{FF2B5EF4-FFF2-40B4-BE49-F238E27FC236}">
                <a16:creationId xmlns:a16="http://schemas.microsoft.com/office/drawing/2014/main" id="{17922665-B856-43F4-9CCB-597C00F655BE}"/>
              </a:ext>
            </a:extLst>
          </p:cNvPr>
          <p:cNvSpPr/>
          <p:nvPr/>
        </p:nvSpPr>
        <p:spPr>
          <a:xfrm>
            <a:off x="699306" y="3837609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8F76D284-3441-4C5F-B7D4-2ADF97D5AA8A}"/>
              </a:ext>
            </a:extLst>
          </p:cNvPr>
          <p:cNvSpPr txBox="1"/>
          <p:nvPr/>
        </p:nvSpPr>
        <p:spPr>
          <a:xfrm>
            <a:off x="4996346" y="515835"/>
            <a:ext cx="3437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Boogaloo"/>
                <a:ea typeface="Boogaloo"/>
                <a:cs typeface="Boogaloo"/>
                <a:sym typeface="Boogaloo"/>
              </a:rPr>
              <a:t>Web application (single page)</a:t>
            </a:r>
          </a:p>
        </p:txBody>
      </p:sp>
      <p:sp>
        <p:nvSpPr>
          <p:cNvPr id="343" name="Google Shape;272;p36">
            <a:extLst>
              <a:ext uri="{FF2B5EF4-FFF2-40B4-BE49-F238E27FC236}">
                <a16:creationId xmlns:a16="http://schemas.microsoft.com/office/drawing/2014/main" id="{9C7F2C3D-89DA-404D-BD72-AE9AB68A4DF9}"/>
              </a:ext>
            </a:extLst>
          </p:cNvPr>
          <p:cNvSpPr/>
          <p:nvPr/>
        </p:nvSpPr>
        <p:spPr>
          <a:xfrm>
            <a:off x="5491468" y="1049255"/>
            <a:ext cx="361635" cy="268675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273;p36">
            <a:extLst>
              <a:ext uri="{FF2B5EF4-FFF2-40B4-BE49-F238E27FC236}">
                <a16:creationId xmlns:a16="http://schemas.microsoft.com/office/drawing/2014/main" id="{66CB463A-B020-47DC-BEC4-C3CC8DBDE8F6}"/>
              </a:ext>
            </a:extLst>
          </p:cNvPr>
          <p:cNvSpPr txBox="1">
            <a:spLocks/>
          </p:cNvSpPr>
          <p:nvPr/>
        </p:nvSpPr>
        <p:spPr>
          <a:xfrm>
            <a:off x="5853103" y="1002580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Sign up </a:t>
            </a:r>
            <a:r>
              <a:rPr lang="en-US" sz="2200">
                <a:latin typeface="Boogaloo" panose="020B0604020202020204" charset="0"/>
              </a:rPr>
              <a:t>page</a:t>
            </a:r>
          </a:p>
        </p:txBody>
      </p:sp>
      <p:sp>
        <p:nvSpPr>
          <p:cNvPr id="345" name="Google Shape;282;p36">
            <a:extLst>
              <a:ext uri="{FF2B5EF4-FFF2-40B4-BE49-F238E27FC236}">
                <a16:creationId xmlns:a16="http://schemas.microsoft.com/office/drawing/2014/main" id="{5FE1C60A-BC15-4CAB-8C43-18A911ACB61B}"/>
              </a:ext>
            </a:extLst>
          </p:cNvPr>
          <p:cNvSpPr/>
          <p:nvPr/>
        </p:nvSpPr>
        <p:spPr>
          <a:xfrm>
            <a:off x="5440315" y="1095931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272;p36">
            <a:extLst>
              <a:ext uri="{FF2B5EF4-FFF2-40B4-BE49-F238E27FC236}">
                <a16:creationId xmlns:a16="http://schemas.microsoft.com/office/drawing/2014/main" id="{8D2602C3-32BA-4233-A41B-DA70E023C747}"/>
              </a:ext>
            </a:extLst>
          </p:cNvPr>
          <p:cNvSpPr/>
          <p:nvPr/>
        </p:nvSpPr>
        <p:spPr>
          <a:xfrm>
            <a:off x="5491468" y="1482666"/>
            <a:ext cx="361635" cy="268675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273;p36">
            <a:extLst>
              <a:ext uri="{FF2B5EF4-FFF2-40B4-BE49-F238E27FC236}">
                <a16:creationId xmlns:a16="http://schemas.microsoft.com/office/drawing/2014/main" id="{74A7867D-CD60-405C-A4E7-FCE993D20FB0}"/>
              </a:ext>
            </a:extLst>
          </p:cNvPr>
          <p:cNvSpPr txBox="1">
            <a:spLocks/>
          </p:cNvSpPr>
          <p:nvPr/>
        </p:nvSpPr>
        <p:spPr>
          <a:xfrm>
            <a:off x="5853102" y="1435991"/>
            <a:ext cx="2871555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Personal inform </a:t>
            </a:r>
            <a:r>
              <a:rPr lang="en-US" sz="2200">
                <a:latin typeface="Boogaloo" panose="020B0604020202020204" charset="0"/>
              </a:rPr>
              <a:t>page</a:t>
            </a:r>
          </a:p>
        </p:txBody>
      </p:sp>
      <p:sp>
        <p:nvSpPr>
          <p:cNvPr id="348" name="Google Shape;282;p36">
            <a:extLst>
              <a:ext uri="{FF2B5EF4-FFF2-40B4-BE49-F238E27FC236}">
                <a16:creationId xmlns:a16="http://schemas.microsoft.com/office/drawing/2014/main" id="{0F33F8DD-9AD3-421A-8BA3-EC228111E518}"/>
              </a:ext>
            </a:extLst>
          </p:cNvPr>
          <p:cNvSpPr/>
          <p:nvPr/>
        </p:nvSpPr>
        <p:spPr>
          <a:xfrm>
            <a:off x="5440315" y="1529342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272;p36">
            <a:extLst>
              <a:ext uri="{FF2B5EF4-FFF2-40B4-BE49-F238E27FC236}">
                <a16:creationId xmlns:a16="http://schemas.microsoft.com/office/drawing/2014/main" id="{4D04ED8A-A53B-49FF-B240-76E70D35FB7E}"/>
              </a:ext>
            </a:extLst>
          </p:cNvPr>
          <p:cNvSpPr/>
          <p:nvPr/>
        </p:nvSpPr>
        <p:spPr>
          <a:xfrm>
            <a:off x="5491468" y="1916967"/>
            <a:ext cx="361635" cy="268675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273;p36">
            <a:extLst>
              <a:ext uri="{FF2B5EF4-FFF2-40B4-BE49-F238E27FC236}">
                <a16:creationId xmlns:a16="http://schemas.microsoft.com/office/drawing/2014/main" id="{37EC17A0-32AF-4AC6-B176-F617D2AF0694}"/>
              </a:ext>
            </a:extLst>
          </p:cNvPr>
          <p:cNvSpPr txBox="1">
            <a:spLocks/>
          </p:cNvSpPr>
          <p:nvPr/>
        </p:nvSpPr>
        <p:spPr>
          <a:xfrm>
            <a:off x="5853103" y="1870292"/>
            <a:ext cx="1873492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Leave </a:t>
            </a:r>
            <a:r>
              <a:rPr lang="en-US" sz="2400">
                <a:latin typeface="Boogaloo" panose="020B0604020202020204" charset="0"/>
              </a:rPr>
              <a:t>page</a:t>
            </a:r>
          </a:p>
        </p:txBody>
      </p:sp>
      <p:sp>
        <p:nvSpPr>
          <p:cNvPr id="351" name="Google Shape;282;p36">
            <a:extLst>
              <a:ext uri="{FF2B5EF4-FFF2-40B4-BE49-F238E27FC236}">
                <a16:creationId xmlns:a16="http://schemas.microsoft.com/office/drawing/2014/main" id="{3DC1BB57-22CB-4D76-88F0-8D8149E9D88A}"/>
              </a:ext>
            </a:extLst>
          </p:cNvPr>
          <p:cNvSpPr/>
          <p:nvPr/>
        </p:nvSpPr>
        <p:spPr>
          <a:xfrm>
            <a:off x="5440315" y="1963643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272;p36">
            <a:extLst>
              <a:ext uri="{FF2B5EF4-FFF2-40B4-BE49-F238E27FC236}">
                <a16:creationId xmlns:a16="http://schemas.microsoft.com/office/drawing/2014/main" id="{B8646221-70DA-460B-AC62-B5D49AB3E2CA}"/>
              </a:ext>
            </a:extLst>
          </p:cNvPr>
          <p:cNvSpPr/>
          <p:nvPr/>
        </p:nvSpPr>
        <p:spPr>
          <a:xfrm>
            <a:off x="758119" y="4232054"/>
            <a:ext cx="361635" cy="268675"/>
          </a:xfrm>
          <a:custGeom>
            <a:avLst/>
            <a:gdLst/>
            <a:ahLst/>
            <a:cxnLst/>
            <a:rect l="l" t="t" r="r" b="b"/>
            <a:pathLst>
              <a:path w="285532" h="196111" extrusionOk="0">
                <a:moveTo>
                  <a:pt x="269081" y="0"/>
                </a:moveTo>
                <a:lnTo>
                  <a:pt x="78609" y="158394"/>
                </a:lnTo>
                <a:lnTo>
                  <a:pt x="21130" y="75516"/>
                </a:lnTo>
                <a:lnTo>
                  <a:pt x="0" y="90186"/>
                </a:lnTo>
                <a:lnTo>
                  <a:pt x="73490" y="196110"/>
                </a:lnTo>
                <a:lnTo>
                  <a:pt x="285531" y="19789"/>
                </a:lnTo>
                <a:lnTo>
                  <a:pt x="269081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273;p36">
            <a:extLst>
              <a:ext uri="{FF2B5EF4-FFF2-40B4-BE49-F238E27FC236}">
                <a16:creationId xmlns:a16="http://schemas.microsoft.com/office/drawing/2014/main" id="{DAE06434-F9CE-4738-AF5C-E4C374405E23}"/>
              </a:ext>
            </a:extLst>
          </p:cNvPr>
          <p:cNvSpPr txBox="1">
            <a:spLocks/>
          </p:cNvSpPr>
          <p:nvPr/>
        </p:nvSpPr>
        <p:spPr>
          <a:xfrm>
            <a:off x="1106865" y="4241404"/>
            <a:ext cx="3017115" cy="80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latin typeface="Boogaloo"/>
                <a:ea typeface="Boogaloo"/>
                <a:cs typeface="Boogaloo"/>
                <a:sym typeface="Boogaloo"/>
              </a:rPr>
              <a:t>Setting (personal inform)</a:t>
            </a:r>
          </a:p>
          <a:p>
            <a:pPr algn="l"/>
            <a:endParaRPr lang="en-US" sz="2400">
              <a:latin typeface="Boogaloo" panose="020B0604020202020204" charset="0"/>
            </a:endParaRPr>
          </a:p>
        </p:txBody>
      </p:sp>
      <p:sp>
        <p:nvSpPr>
          <p:cNvPr id="368" name="Google Shape;282;p36">
            <a:extLst>
              <a:ext uri="{FF2B5EF4-FFF2-40B4-BE49-F238E27FC236}">
                <a16:creationId xmlns:a16="http://schemas.microsoft.com/office/drawing/2014/main" id="{0F8C06AB-FCCB-4B2F-AF0D-68BA63BD5937}"/>
              </a:ext>
            </a:extLst>
          </p:cNvPr>
          <p:cNvSpPr/>
          <p:nvPr/>
        </p:nvSpPr>
        <p:spPr>
          <a:xfrm>
            <a:off x="706966" y="4278730"/>
            <a:ext cx="268674" cy="26867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4A763-86DD-45FB-BB20-A10D6AEED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3A2CE-5455-461F-8B0D-1BA54297BF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53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3" name="Google Shape;1813;p35"/>
          <p:cNvGrpSpPr/>
          <p:nvPr/>
        </p:nvGrpSpPr>
        <p:grpSpPr>
          <a:xfrm>
            <a:off x="836115" y="3479450"/>
            <a:ext cx="7471771" cy="1134293"/>
            <a:chOff x="621702" y="3293203"/>
            <a:chExt cx="7471771" cy="1134293"/>
          </a:xfrm>
        </p:grpSpPr>
        <p:grpSp>
          <p:nvGrpSpPr>
            <p:cNvPr id="1814" name="Google Shape;1814;p35"/>
            <p:cNvGrpSpPr/>
            <p:nvPr/>
          </p:nvGrpSpPr>
          <p:grpSpPr>
            <a:xfrm>
              <a:off x="3109837" y="3293203"/>
              <a:ext cx="760537" cy="1134293"/>
              <a:chOff x="-1230173" y="3061546"/>
              <a:chExt cx="652486" cy="973141"/>
            </a:xfrm>
          </p:grpSpPr>
          <p:sp>
            <p:nvSpPr>
              <p:cNvPr id="1815" name="Google Shape;1815;p35"/>
              <p:cNvSpPr/>
              <p:nvPr/>
            </p:nvSpPr>
            <p:spPr>
              <a:xfrm>
                <a:off x="-921741" y="3929470"/>
                <a:ext cx="63902" cy="105217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5"/>
              <p:cNvSpPr/>
              <p:nvPr/>
            </p:nvSpPr>
            <p:spPr>
              <a:xfrm>
                <a:off x="-1230173" y="3061546"/>
                <a:ext cx="627813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5"/>
              <p:cNvSpPr/>
              <p:nvPr/>
            </p:nvSpPr>
            <p:spPr>
              <a:xfrm>
                <a:off x="-1230173" y="3061546"/>
                <a:ext cx="652486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35"/>
            <p:cNvGrpSpPr/>
            <p:nvPr/>
          </p:nvGrpSpPr>
          <p:grpSpPr>
            <a:xfrm>
              <a:off x="7538527" y="3599707"/>
              <a:ext cx="554946" cy="827784"/>
              <a:chOff x="-1327475" y="2916375"/>
              <a:chExt cx="749725" cy="1118325"/>
            </a:xfrm>
          </p:grpSpPr>
          <p:sp>
            <p:nvSpPr>
              <p:cNvPr id="1819" name="Google Shape;1819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8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2" name="Google Shape;1822;p35"/>
            <p:cNvGrpSpPr/>
            <p:nvPr/>
          </p:nvGrpSpPr>
          <p:grpSpPr>
            <a:xfrm>
              <a:off x="621702" y="3599707"/>
              <a:ext cx="554946" cy="827784"/>
              <a:chOff x="-1327475" y="2916375"/>
              <a:chExt cx="749725" cy="1118325"/>
            </a:xfrm>
          </p:grpSpPr>
          <p:sp>
            <p:nvSpPr>
              <p:cNvPr id="1823" name="Google Shape;1823;p35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5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rgbClr val="84B0AA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5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6" name="Google Shape;1826;p35"/>
          <p:cNvGrpSpPr/>
          <p:nvPr/>
        </p:nvGrpSpPr>
        <p:grpSpPr>
          <a:xfrm>
            <a:off x="4860097" y="3535180"/>
            <a:ext cx="2163701" cy="1255236"/>
            <a:chOff x="4470176" y="3297806"/>
            <a:chExt cx="2336357" cy="1355400"/>
          </a:xfrm>
        </p:grpSpPr>
        <p:grpSp>
          <p:nvGrpSpPr>
            <p:cNvPr id="1827" name="Google Shape;1827;p35"/>
            <p:cNvGrpSpPr/>
            <p:nvPr/>
          </p:nvGrpSpPr>
          <p:grpSpPr>
            <a:xfrm rot="-4708987">
              <a:off x="6503893" y="3647909"/>
              <a:ext cx="295718" cy="255668"/>
              <a:chOff x="101940" y="1511157"/>
              <a:chExt cx="152131" cy="131514"/>
            </a:xfrm>
          </p:grpSpPr>
          <p:sp>
            <p:nvSpPr>
              <p:cNvPr id="1828" name="Google Shape;1828;p35"/>
              <p:cNvSpPr/>
              <p:nvPr/>
            </p:nvSpPr>
            <p:spPr>
              <a:xfrm>
                <a:off x="185999" y="1524684"/>
                <a:ext cx="51398" cy="42536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176" extrusionOk="0">
                    <a:moveTo>
                      <a:pt x="302" y="0"/>
                    </a:moveTo>
                    <a:cubicBezTo>
                      <a:pt x="228" y="0"/>
                      <a:pt x="167" y="22"/>
                      <a:pt x="125" y="70"/>
                    </a:cubicBezTo>
                    <a:cubicBezTo>
                      <a:pt x="1" y="212"/>
                      <a:pt x="143" y="567"/>
                      <a:pt x="462" y="851"/>
                    </a:cubicBezTo>
                    <a:cubicBezTo>
                      <a:pt x="691" y="1054"/>
                      <a:pt x="948" y="1176"/>
                      <a:pt x="1120" y="1176"/>
                    </a:cubicBezTo>
                    <a:cubicBezTo>
                      <a:pt x="1188" y="1176"/>
                      <a:pt x="1243" y="1157"/>
                      <a:pt x="1278" y="1117"/>
                    </a:cubicBezTo>
                    <a:cubicBezTo>
                      <a:pt x="1420" y="975"/>
                      <a:pt x="1260" y="620"/>
                      <a:pt x="941" y="336"/>
                    </a:cubicBezTo>
                    <a:cubicBezTo>
                      <a:pt x="717" y="124"/>
                      <a:pt x="475" y="0"/>
                      <a:pt x="302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5"/>
              <p:cNvSpPr/>
              <p:nvPr/>
            </p:nvSpPr>
            <p:spPr>
              <a:xfrm>
                <a:off x="153265" y="1519006"/>
                <a:ext cx="29551" cy="1414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91" extrusionOk="0">
                    <a:moveTo>
                      <a:pt x="492" y="1"/>
                    </a:moveTo>
                    <a:cubicBezTo>
                      <a:pt x="443" y="1"/>
                      <a:pt x="391" y="5"/>
                      <a:pt x="338" y="14"/>
                    </a:cubicBezTo>
                    <a:cubicBezTo>
                      <a:pt x="125" y="67"/>
                      <a:pt x="1" y="156"/>
                      <a:pt x="36" y="280"/>
                    </a:cubicBezTo>
                    <a:cubicBezTo>
                      <a:pt x="62" y="345"/>
                      <a:pt x="162" y="390"/>
                      <a:pt x="303" y="390"/>
                    </a:cubicBezTo>
                    <a:cubicBezTo>
                      <a:pt x="357" y="390"/>
                      <a:pt x="416" y="384"/>
                      <a:pt x="480" y="369"/>
                    </a:cubicBezTo>
                    <a:cubicBezTo>
                      <a:pt x="693" y="334"/>
                      <a:pt x="817" y="227"/>
                      <a:pt x="781" y="121"/>
                    </a:cubicBezTo>
                    <a:cubicBezTo>
                      <a:pt x="755" y="41"/>
                      <a:pt x="638" y="1"/>
                      <a:pt x="492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5"/>
              <p:cNvSpPr/>
              <p:nvPr/>
            </p:nvSpPr>
            <p:spPr>
              <a:xfrm>
                <a:off x="105159" y="1511157"/>
                <a:ext cx="148912" cy="130972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621" extrusionOk="0">
                    <a:moveTo>
                      <a:pt x="2053" y="0"/>
                    </a:moveTo>
                    <a:cubicBezTo>
                      <a:pt x="1344" y="0"/>
                      <a:pt x="671" y="424"/>
                      <a:pt x="390" y="1118"/>
                    </a:cubicBezTo>
                    <a:cubicBezTo>
                      <a:pt x="0" y="2041"/>
                      <a:pt x="444" y="3106"/>
                      <a:pt x="1366" y="3478"/>
                    </a:cubicBezTo>
                    <a:cubicBezTo>
                      <a:pt x="1594" y="3575"/>
                      <a:pt x="1831" y="3620"/>
                      <a:pt x="2064" y="3620"/>
                    </a:cubicBezTo>
                    <a:cubicBezTo>
                      <a:pt x="2774" y="3620"/>
                      <a:pt x="3450" y="3197"/>
                      <a:pt x="3744" y="2502"/>
                    </a:cubicBezTo>
                    <a:cubicBezTo>
                      <a:pt x="4116" y="1580"/>
                      <a:pt x="3673" y="515"/>
                      <a:pt x="2750" y="142"/>
                    </a:cubicBezTo>
                    <a:cubicBezTo>
                      <a:pt x="2522" y="46"/>
                      <a:pt x="2286" y="0"/>
                      <a:pt x="2053" y="0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5"/>
              <p:cNvSpPr/>
              <p:nvPr/>
            </p:nvSpPr>
            <p:spPr>
              <a:xfrm>
                <a:off x="101940" y="1524648"/>
                <a:ext cx="143161" cy="118023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263" extrusionOk="0">
                    <a:moveTo>
                      <a:pt x="1065" y="0"/>
                    </a:moveTo>
                    <a:cubicBezTo>
                      <a:pt x="0" y="816"/>
                      <a:pt x="142" y="2466"/>
                      <a:pt x="1349" y="3070"/>
                    </a:cubicBezTo>
                    <a:cubicBezTo>
                      <a:pt x="1613" y="3202"/>
                      <a:pt x="1887" y="3263"/>
                      <a:pt x="2154" y="3263"/>
                    </a:cubicBezTo>
                    <a:cubicBezTo>
                      <a:pt x="3103" y="3263"/>
                      <a:pt x="3957" y="2494"/>
                      <a:pt x="3957" y="1455"/>
                    </a:cubicBezTo>
                    <a:cubicBezTo>
                      <a:pt x="3957" y="1384"/>
                      <a:pt x="3957" y="1313"/>
                      <a:pt x="3957" y="1260"/>
                    </a:cubicBezTo>
                    <a:cubicBezTo>
                      <a:pt x="3638" y="1491"/>
                      <a:pt x="3265" y="1615"/>
                      <a:pt x="2875" y="1615"/>
                    </a:cubicBezTo>
                    <a:cubicBezTo>
                      <a:pt x="1934" y="1615"/>
                      <a:pt x="1171" y="923"/>
                      <a:pt x="1065" y="0"/>
                    </a:cubicBezTo>
                    <a:close/>
                  </a:path>
                </a:pathLst>
              </a:custGeom>
              <a:solidFill>
                <a:srgbClr val="FFE8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/>
              <p:cNvSpPr/>
              <p:nvPr/>
            </p:nvSpPr>
            <p:spPr>
              <a:xfrm>
                <a:off x="121182" y="1565701"/>
                <a:ext cx="111078" cy="69663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926" extrusionOk="0">
                    <a:moveTo>
                      <a:pt x="36" y="1"/>
                    </a:moveTo>
                    <a:cubicBezTo>
                      <a:pt x="1" y="107"/>
                      <a:pt x="1" y="214"/>
                      <a:pt x="1" y="302"/>
                    </a:cubicBezTo>
                    <a:cubicBezTo>
                      <a:pt x="1" y="1323"/>
                      <a:pt x="817" y="1925"/>
                      <a:pt x="1638" y="1925"/>
                    </a:cubicBezTo>
                    <a:cubicBezTo>
                      <a:pt x="2201" y="1925"/>
                      <a:pt x="2767" y="1641"/>
                      <a:pt x="3070" y="1012"/>
                    </a:cubicBezTo>
                    <a:lnTo>
                      <a:pt x="3070" y="1012"/>
                    </a:lnTo>
                    <a:cubicBezTo>
                      <a:pt x="2733" y="1314"/>
                      <a:pt x="2307" y="1473"/>
                      <a:pt x="1846" y="1473"/>
                    </a:cubicBezTo>
                    <a:cubicBezTo>
                      <a:pt x="977" y="1473"/>
                      <a:pt x="214" y="870"/>
                      <a:pt x="36" y="1"/>
                    </a:cubicBezTo>
                    <a:close/>
                  </a:path>
                </a:pathLst>
              </a:custGeom>
              <a:solidFill>
                <a:srgbClr val="FFF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3" name="Google Shape;1833;p35"/>
            <p:cNvGrpSpPr/>
            <p:nvPr/>
          </p:nvGrpSpPr>
          <p:grpSpPr>
            <a:xfrm>
              <a:off x="4470176" y="3297806"/>
              <a:ext cx="1804236" cy="1355400"/>
              <a:chOff x="-2022624" y="2368406"/>
              <a:chExt cx="1804236" cy="1355400"/>
            </a:xfrm>
          </p:grpSpPr>
          <p:sp>
            <p:nvSpPr>
              <p:cNvPr id="1834" name="Google Shape;1834;p35"/>
              <p:cNvSpPr/>
              <p:nvPr/>
            </p:nvSpPr>
            <p:spPr>
              <a:xfrm rot="-481">
                <a:off x="-1882313" y="3599811"/>
                <a:ext cx="1523617" cy="123889"/>
              </a:xfrm>
              <a:custGeom>
                <a:avLst/>
                <a:gdLst/>
                <a:ahLst/>
                <a:cxnLst/>
                <a:rect l="l" t="t" r="r" b="b"/>
                <a:pathLst>
                  <a:path w="85285" h="5648" extrusionOk="0">
                    <a:moveTo>
                      <a:pt x="42648" y="0"/>
                    </a:moveTo>
                    <a:cubicBezTo>
                      <a:pt x="19096" y="0"/>
                      <a:pt x="0" y="1260"/>
                      <a:pt x="0" y="2818"/>
                    </a:cubicBezTo>
                    <a:cubicBezTo>
                      <a:pt x="0" y="4376"/>
                      <a:pt x="19096" y="5648"/>
                      <a:pt x="42648" y="5648"/>
                    </a:cubicBezTo>
                    <a:cubicBezTo>
                      <a:pt x="66200" y="5648"/>
                      <a:pt x="85284" y="4376"/>
                      <a:pt x="85284" y="2818"/>
                    </a:cubicBezTo>
                    <a:cubicBezTo>
                      <a:pt x="85284" y="1260"/>
                      <a:pt x="66200" y="0"/>
                      <a:pt x="42648" y="0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5" name="Google Shape;1835;p35"/>
              <p:cNvGrpSpPr/>
              <p:nvPr/>
            </p:nvGrpSpPr>
            <p:grpSpPr>
              <a:xfrm>
                <a:off x="-2022624" y="2368406"/>
                <a:ext cx="1804236" cy="1231297"/>
                <a:chOff x="-4935204" y="31669"/>
                <a:chExt cx="6153603" cy="4199511"/>
              </a:xfrm>
            </p:grpSpPr>
            <p:sp>
              <p:nvSpPr>
                <p:cNvPr id="1836" name="Google Shape;1836;p35"/>
                <p:cNvSpPr/>
                <p:nvPr/>
              </p:nvSpPr>
              <p:spPr>
                <a:xfrm>
                  <a:off x="766662" y="3477933"/>
                  <a:ext cx="209061" cy="106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5041" extrusionOk="0">
                      <a:moveTo>
                        <a:pt x="4339" y="1"/>
                      </a:moveTo>
                      <a:cubicBezTo>
                        <a:pt x="3820" y="1"/>
                        <a:pt x="3317" y="76"/>
                        <a:pt x="2867" y="151"/>
                      </a:cubicBezTo>
                      <a:cubicBezTo>
                        <a:pt x="1381" y="363"/>
                        <a:pt x="1" y="1000"/>
                        <a:pt x="107" y="1213"/>
                      </a:cubicBezTo>
                      <a:cubicBezTo>
                        <a:pt x="107" y="1425"/>
                        <a:pt x="1593" y="1319"/>
                        <a:pt x="2867" y="1425"/>
                      </a:cubicBezTo>
                      <a:cubicBezTo>
                        <a:pt x="3504" y="1425"/>
                        <a:pt x="4140" y="1531"/>
                        <a:pt x="4671" y="1637"/>
                      </a:cubicBezTo>
                      <a:cubicBezTo>
                        <a:pt x="4883" y="1743"/>
                        <a:pt x="5096" y="1849"/>
                        <a:pt x="5308" y="1956"/>
                      </a:cubicBezTo>
                      <a:cubicBezTo>
                        <a:pt x="5627" y="1956"/>
                        <a:pt x="5839" y="2062"/>
                        <a:pt x="6051" y="2168"/>
                      </a:cubicBezTo>
                      <a:cubicBezTo>
                        <a:pt x="6582" y="2380"/>
                        <a:pt x="7113" y="2699"/>
                        <a:pt x="7537" y="3123"/>
                      </a:cubicBezTo>
                      <a:cubicBezTo>
                        <a:pt x="8553" y="3936"/>
                        <a:pt x="9375" y="5041"/>
                        <a:pt x="9629" y="5041"/>
                      </a:cubicBezTo>
                      <a:cubicBezTo>
                        <a:pt x="9641" y="5041"/>
                        <a:pt x="9651" y="5038"/>
                        <a:pt x="9660" y="5034"/>
                      </a:cubicBezTo>
                      <a:cubicBezTo>
                        <a:pt x="9872" y="4822"/>
                        <a:pt x="9342" y="3548"/>
                        <a:pt x="8386" y="2274"/>
                      </a:cubicBezTo>
                      <a:cubicBezTo>
                        <a:pt x="7962" y="1637"/>
                        <a:pt x="7431" y="1213"/>
                        <a:pt x="6900" y="788"/>
                      </a:cubicBezTo>
                      <a:cubicBezTo>
                        <a:pt x="6688" y="576"/>
                        <a:pt x="6476" y="470"/>
                        <a:pt x="6263" y="363"/>
                      </a:cubicBezTo>
                      <a:lnTo>
                        <a:pt x="5945" y="257"/>
                      </a:lnTo>
                      <a:cubicBezTo>
                        <a:pt x="5627" y="151"/>
                        <a:pt x="5308" y="45"/>
                        <a:pt x="4990" y="45"/>
                      </a:cubicBezTo>
                      <a:cubicBezTo>
                        <a:pt x="4772" y="14"/>
                        <a:pt x="4554" y="1"/>
                        <a:pt x="4339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5"/>
                <p:cNvSpPr/>
                <p:nvPr/>
              </p:nvSpPr>
              <p:spPr>
                <a:xfrm>
                  <a:off x="-4935204" y="2564665"/>
                  <a:ext cx="2117733" cy="109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1" h="51744" extrusionOk="0">
                      <a:moveTo>
                        <a:pt x="51891" y="0"/>
                      </a:moveTo>
                      <a:cubicBezTo>
                        <a:pt x="50002" y="0"/>
                        <a:pt x="48895" y="62"/>
                        <a:pt x="48895" y="62"/>
                      </a:cubicBezTo>
                      <a:cubicBezTo>
                        <a:pt x="48895" y="62"/>
                        <a:pt x="50190" y="15503"/>
                        <a:pt x="45735" y="15503"/>
                      </a:cubicBezTo>
                      <a:cubicBezTo>
                        <a:pt x="45591" y="15503"/>
                        <a:pt x="45441" y="15487"/>
                        <a:pt x="45286" y="15454"/>
                      </a:cubicBezTo>
                      <a:cubicBezTo>
                        <a:pt x="40297" y="14392"/>
                        <a:pt x="32866" y="1973"/>
                        <a:pt x="32866" y="1973"/>
                      </a:cubicBezTo>
                      <a:cubicBezTo>
                        <a:pt x="32866" y="1973"/>
                        <a:pt x="29151" y="6007"/>
                        <a:pt x="24162" y="11951"/>
                      </a:cubicBezTo>
                      <a:cubicBezTo>
                        <a:pt x="19173" y="17895"/>
                        <a:pt x="5162" y="24158"/>
                        <a:pt x="2508" y="27873"/>
                      </a:cubicBezTo>
                      <a:cubicBezTo>
                        <a:pt x="0" y="31249"/>
                        <a:pt x="1612" y="35764"/>
                        <a:pt x="8299" y="35764"/>
                      </a:cubicBezTo>
                      <a:cubicBezTo>
                        <a:pt x="8970" y="35764"/>
                        <a:pt x="9694" y="35719"/>
                        <a:pt x="10469" y="35622"/>
                      </a:cubicBezTo>
                      <a:cubicBezTo>
                        <a:pt x="18855" y="34454"/>
                        <a:pt x="27877" y="23627"/>
                        <a:pt x="27877" y="23627"/>
                      </a:cubicBezTo>
                      <a:cubicBezTo>
                        <a:pt x="27877" y="23627"/>
                        <a:pt x="32760" y="43583"/>
                        <a:pt x="59297" y="50589"/>
                      </a:cubicBezTo>
                      <a:cubicBezTo>
                        <a:pt x="62327" y="51389"/>
                        <a:pt x="65193" y="51743"/>
                        <a:pt x="67892" y="51743"/>
                      </a:cubicBezTo>
                      <a:cubicBezTo>
                        <a:pt x="88828" y="51743"/>
                        <a:pt x="99739" y="30421"/>
                        <a:pt x="99739" y="30421"/>
                      </a:cubicBezTo>
                      <a:cubicBezTo>
                        <a:pt x="100011" y="2085"/>
                        <a:pt x="62836" y="0"/>
                        <a:pt x="51891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5"/>
                <p:cNvSpPr/>
                <p:nvPr/>
              </p:nvSpPr>
              <p:spPr>
                <a:xfrm>
                  <a:off x="-4902340" y="2565088"/>
                  <a:ext cx="1326148" cy="75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8" h="35709" extrusionOk="0">
                      <a:moveTo>
                        <a:pt x="49921" y="1"/>
                      </a:moveTo>
                      <a:cubicBezTo>
                        <a:pt x="49057" y="1"/>
                        <a:pt x="48196" y="14"/>
                        <a:pt x="47343" y="42"/>
                      </a:cubicBezTo>
                      <a:cubicBezTo>
                        <a:pt x="47343" y="42"/>
                        <a:pt x="48638" y="15483"/>
                        <a:pt x="44183" y="15483"/>
                      </a:cubicBezTo>
                      <a:cubicBezTo>
                        <a:pt x="44039" y="15483"/>
                        <a:pt x="43889" y="15467"/>
                        <a:pt x="43734" y="15434"/>
                      </a:cubicBezTo>
                      <a:cubicBezTo>
                        <a:pt x="38851" y="14372"/>
                        <a:pt x="31420" y="1953"/>
                        <a:pt x="31420" y="1953"/>
                      </a:cubicBezTo>
                      <a:lnTo>
                        <a:pt x="31314" y="1953"/>
                      </a:lnTo>
                      <a:cubicBezTo>
                        <a:pt x="29934" y="3439"/>
                        <a:pt x="28554" y="5031"/>
                        <a:pt x="27174" y="6624"/>
                      </a:cubicBezTo>
                      <a:lnTo>
                        <a:pt x="26750" y="7048"/>
                      </a:lnTo>
                      <a:cubicBezTo>
                        <a:pt x="25476" y="8640"/>
                        <a:pt x="23990" y="10233"/>
                        <a:pt x="22716" y="11931"/>
                      </a:cubicBezTo>
                      <a:cubicBezTo>
                        <a:pt x="17621" y="17875"/>
                        <a:pt x="3610" y="24138"/>
                        <a:pt x="956" y="27853"/>
                      </a:cubicBezTo>
                      <a:cubicBezTo>
                        <a:pt x="744" y="28065"/>
                        <a:pt x="637" y="28278"/>
                        <a:pt x="531" y="28490"/>
                      </a:cubicBezTo>
                      <a:cubicBezTo>
                        <a:pt x="425" y="28596"/>
                        <a:pt x="425" y="28702"/>
                        <a:pt x="425" y="28702"/>
                      </a:cubicBezTo>
                      <a:cubicBezTo>
                        <a:pt x="319" y="28915"/>
                        <a:pt x="319" y="29021"/>
                        <a:pt x="213" y="29233"/>
                      </a:cubicBezTo>
                      <a:cubicBezTo>
                        <a:pt x="213" y="29339"/>
                        <a:pt x="213" y="29445"/>
                        <a:pt x="107" y="29445"/>
                      </a:cubicBezTo>
                      <a:cubicBezTo>
                        <a:pt x="1" y="29552"/>
                        <a:pt x="1" y="29764"/>
                        <a:pt x="1" y="29870"/>
                      </a:cubicBezTo>
                      <a:cubicBezTo>
                        <a:pt x="1" y="29976"/>
                        <a:pt x="1" y="30082"/>
                        <a:pt x="1" y="30188"/>
                      </a:cubicBezTo>
                      <a:lnTo>
                        <a:pt x="1" y="30507"/>
                      </a:lnTo>
                      <a:lnTo>
                        <a:pt x="1" y="30931"/>
                      </a:lnTo>
                      <a:lnTo>
                        <a:pt x="1" y="31144"/>
                      </a:lnTo>
                      <a:cubicBezTo>
                        <a:pt x="1" y="31462"/>
                        <a:pt x="107" y="31674"/>
                        <a:pt x="107" y="31887"/>
                      </a:cubicBezTo>
                      <a:cubicBezTo>
                        <a:pt x="213" y="32205"/>
                        <a:pt x="213" y="32418"/>
                        <a:pt x="319" y="32630"/>
                      </a:cubicBezTo>
                      <a:lnTo>
                        <a:pt x="319" y="32736"/>
                      </a:lnTo>
                      <a:cubicBezTo>
                        <a:pt x="425" y="32842"/>
                        <a:pt x="531" y="33054"/>
                        <a:pt x="637" y="33161"/>
                      </a:cubicBezTo>
                      <a:lnTo>
                        <a:pt x="637" y="33267"/>
                      </a:lnTo>
                      <a:cubicBezTo>
                        <a:pt x="850" y="33479"/>
                        <a:pt x="956" y="33585"/>
                        <a:pt x="1062" y="33691"/>
                      </a:cubicBezTo>
                      <a:cubicBezTo>
                        <a:pt x="2230" y="34859"/>
                        <a:pt x="3716" y="35602"/>
                        <a:pt x="5308" y="35708"/>
                      </a:cubicBezTo>
                      <a:cubicBezTo>
                        <a:pt x="3503" y="33373"/>
                        <a:pt x="2654" y="30401"/>
                        <a:pt x="6369" y="27535"/>
                      </a:cubicBezTo>
                      <a:cubicBezTo>
                        <a:pt x="12039" y="23263"/>
                        <a:pt x="16174" y="20753"/>
                        <a:pt x="18526" y="20753"/>
                      </a:cubicBezTo>
                      <a:cubicBezTo>
                        <a:pt x="19388" y="20753"/>
                        <a:pt x="20011" y="21091"/>
                        <a:pt x="20381" y="21803"/>
                      </a:cubicBezTo>
                      <a:cubicBezTo>
                        <a:pt x="21124" y="23713"/>
                        <a:pt x="21761" y="25836"/>
                        <a:pt x="22185" y="27853"/>
                      </a:cubicBezTo>
                      <a:cubicBezTo>
                        <a:pt x="23141" y="27004"/>
                        <a:pt x="23884" y="26155"/>
                        <a:pt x="24627" y="25518"/>
                      </a:cubicBezTo>
                      <a:lnTo>
                        <a:pt x="25051" y="24987"/>
                      </a:lnTo>
                      <a:cubicBezTo>
                        <a:pt x="25264" y="24669"/>
                        <a:pt x="25476" y="24456"/>
                        <a:pt x="25688" y="24244"/>
                      </a:cubicBezTo>
                      <a:lnTo>
                        <a:pt x="25795" y="24138"/>
                      </a:lnTo>
                      <a:lnTo>
                        <a:pt x="26007" y="23926"/>
                      </a:lnTo>
                      <a:lnTo>
                        <a:pt x="26113" y="23713"/>
                      </a:lnTo>
                      <a:lnTo>
                        <a:pt x="26219" y="23607"/>
                      </a:lnTo>
                      <a:cubicBezTo>
                        <a:pt x="26538" y="24669"/>
                        <a:pt x="26962" y="25624"/>
                        <a:pt x="27387" y="26686"/>
                      </a:cubicBezTo>
                      <a:lnTo>
                        <a:pt x="27493" y="26579"/>
                      </a:lnTo>
                      <a:cubicBezTo>
                        <a:pt x="27193" y="22482"/>
                        <a:pt x="27552" y="17820"/>
                        <a:pt x="30341" y="17820"/>
                      </a:cubicBezTo>
                      <a:cubicBezTo>
                        <a:pt x="30514" y="17820"/>
                        <a:pt x="30697" y="17838"/>
                        <a:pt x="30890" y="17875"/>
                      </a:cubicBezTo>
                      <a:cubicBezTo>
                        <a:pt x="34711" y="18724"/>
                        <a:pt x="37471" y="23183"/>
                        <a:pt x="40549" y="25518"/>
                      </a:cubicBezTo>
                      <a:cubicBezTo>
                        <a:pt x="42636" y="27065"/>
                        <a:pt x="44845" y="27783"/>
                        <a:pt x="46945" y="27783"/>
                      </a:cubicBezTo>
                      <a:cubicBezTo>
                        <a:pt x="51038" y="27783"/>
                        <a:pt x="54715" y="25054"/>
                        <a:pt x="56259" y="20423"/>
                      </a:cubicBezTo>
                      <a:lnTo>
                        <a:pt x="56259" y="20423"/>
                      </a:lnTo>
                      <a:cubicBezTo>
                        <a:pt x="55304" y="20741"/>
                        <a:pt x="54242" y="21060"/>
                        <a:pt x="53181" y="21272"/>
                      </a:cubicBezTo>
                      <a:cubicBezTo>
                        <a:pt x="58382" y="18406"/>
                        <a:pt x="62628" y="8534"/>
                        <a:pt x="59443" y="2908"/>
                      </a:cubicBezTo>
                      <a:cubicBezTo>
                        <a:pt x="58807" y="1847"/>
                        <a:pt x="57957" y="998"/>
                        <a:pt x="57002" y="255"/>
                      </a:cubicBezTo>
                      <a:cubicBezTo>
                        <a:pt x="54671" y="99"/>
                        <a:pt x="52283" y="1"/>
                        <a:pt x="49921" y="1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35"/>
                <p:cNvSpPr/>
                <p:nvPr/>
              </p:nvSpPr>
              <p:spPr>
                <a:xfrm>
                  <a:off x="-4934759" y="2604177"/>
                  <a:ext cx="1853067" cy="1054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12" h="49778" extrusionOk="0">
                      <a:moveTo>
                        <a:pt x="32845" y="1"/>
                      </a:moveTo>
                      <a:cubicBezTo>
                        <a:pt x="32845" y="1"/>
                        <a:pt x="29130" y="4035"/>
                        <a:pt x="24141" y="9979"/>
                      </a:cubicBezTo>
                      <a:cubicBezTo>
                        <a:pt x="19152" y="15923"/>
                        <a:pt x="5141" y="22292"/>
                        <a:pt x="2487" y="26007"/>
                      </a:cubicBezTo>
                      <a:cubicBezTo>
                        <a:pt x="1" y="29450"/>
                        <a:pt x="1649" y="33926"/>
                        <a:pt x="8132" y="33926"/>
                      </a:cubicBezTo>
                      <a:cubicBezTo>
                        <a:pt x="8845" y="33926"/>
                        <a:pt x="9617" y="33872"/>
                        <a:pt x="10448" y="33756"/>
                      </a:cubicBezTo>
                      <a:cubicBezTo>
                        <a:pt x="18728" y="32588"/>
                        <a:pt x="27750" y="21655"/>
                        <a:pt x="27750" y="21655"/>
                      </a:cubicBezTo>
                      <a:cubicBezTo>
                        <a:pt x="27750" y="21655"/>
                        <a:pt x="32633" y="41611"/>
                        <a:pt x="59276" y="48617"/>
                      </a:cubicBezTo>
                      <a:cubicBezTo>
                        <a:pt x="62035" y="49396"/>
                        <a:pt x="64862" y="49778"/>
                        <a:pt x="67676" y="49778"/>
                      </a:cubicBezTo>
                      <a:cubicBezTo>
                        <a:pt x="74820" y="49778"/>
                        <a:pt x="81876" y="47318"/>
                        <a:pt x="87511" y="42672"/>
                      </a:cubicBezTo>
                      <a:lnTo>
                        <a:pt x="87511" y="42672"/>
                      </a:lnTo>
                      <a:cubicBezTo>
                        <a:pt x="82828" y="44334"/>
                        <a:pt x="75947" y="46259"/>
                        <a:pt x="69214" y="46259"/>
                      </a:cubicBezTo>
                      <a:cubicBezTo>
                        <a:pt x="61755" y="46259"/>
                        <a:pt x="54477" y="43896"/>
                        <a:pt x="50572" y="36197"/>
                      </a:cubicBezTo>
                      <a:cubicBezTo>
                        <a:pt x="42929" y="21337"/>
                        <a:pt x="51952" y="15923"/>
                        <a:pt x="52376" y="7856"/>
                      </a:cubicBezTo>
                      <a:lnTo>
                        <a:pt x="52376" y="7856"/>
                      </a:lnTo>
                      <a:cubicBezTo>
                        <a:pt x="51103" y="9236"/>
                        <a:pt x="49404" y="10191"/>
                        <a:pt x="47600" y="10510"/>
                      </a:cubicBezTo>
                      <a:cubicBezTo>
                        <a:pt x="47238" y="11324"/>
                        <a:pt x="46490" y="11830"/>
                        <a:pt x="45620" y="11830"/>
                      </a:cubicBezTo>
                      <a:cubicBezTo>
                        <a:pt x="45469" y="11830"/>
                        <a:pt x="45315" y="11815"/>
                        <a:pt x="45158" y="11783"/>
                      </a:cubicBezTo>
                      <a:cubicBezTo>
                        <a:pt x="40169" y="10828"/>
                        <a:pt x="32845" y="1"/>
                        <a:pt x="328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5"/>
                <p:cNvSpPr/>
                <p:nvPr/>
              </p:nvSpPr>
              <p:spPr>
                <a:xfrm>
                  <a:off x="-3124423" y="2815461"/>
                  <a:ext cx="393368" cy="732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7" h="34605" extrusionOk="0">
                      <a:moveTo>
                        <a:pt x="17090" y="1"/>
                      </a:moveTo>
                      <a:cubicBezTo>
                        <a:pt x="17090" y="1275"/>
                        <a:pt x="17196" y="2442"/>
                        <a:pt x="17409" y="3610"/>
                      </a:cubicBezTo>
                      <a:cubicBezTo>
                        <a:pt x="17621" y="6264"/>
                        <a:pt x="17515" y="8811"/>
                        <a:pt x="17090" y="11359"/>
                      </a:cubicBezTo>
                      <a:cubicBezTo>
                        <a:pt x="16878" y="12739"/>
                        <a:pt x="16560" y="14119"/>
                        <a:pt x="16135" y="15392"/>
                      </a:cubicBezTo>
                      <a:cubicBezTo>
                        <a:pt x="15710" y="16454"/>
                        <a:pt x="15286" y="17621"/>
                        <a:pt x="14755" y="18683"/>
                      </a:cubicBezTo>
                      <a:cubicBezTo>
                        <a:pt x="14543" y="19107"/>
                        <a:pt x="14331" y="19426"/>
                        <a:pt x="14118" y="19850"/>
                      </a:cubicBezTo>
                      <a:lnTo>
                        <a:pt x="13800" y="20275"/>
                      </a:lnTo>
                      <a:lnTo>
                        <a:pt x="13587" y="19957"/>
                      </a:lnTo>
                      <a:cubicBezTo>
                        <a:pt x="13481" y="19638"/>
                        <a:pt x="13269" y="19320"/>
                        <a:pt x="13057" y="18895"/>
                      </a:cubicBezTo>
                      <a:lnTo>
                        <a:pt x="11571" y="16135"/>
                      </a:lnTo>
                      <a:lnTo>
                        <a:pt x="11465" y="19214"/>
                      </a:lnTo>
                      <a:cubicBezTo>
                        <a:pt x="11358" y="20912"/>
                        <a:pt x="10934" y="22610"/>
                        <a:pt x="10191" y="24096"/>
                      </a:cubicBezTo>
                      <a:cubicBezTo>
                        <a:pt x="9235" y="26007"/>
                        <a:pt x="7962" y="27812"/>
                        <a:pt x="6369" y="29404"/>
                      </a:cubicBezTo>
                      <a:cubicBezTo>
                        <a:pt x="3397" y="32588"/>
                        <a:pt x="1" y="34393"/>
                        <a:pt x="107" y="34605"/>
                      </a:cubicBezTo>
                      <a:cubicBezTo>
                        <a:pt x="956" y="34393"/>
                        <a:pt x="1699" y="34074"/>
                        <a:pt x="2442" y="33544"/>
                      </a:cubicBezTo>
                      <a:cubicBezTo>
                        <a:pt x="4140" y="32588"/>
                        <a:pt x="5733" y="31421"/>
                        <a:pt x="7219" y="30147"/>
                      </a:cubicBezTo>
                      <a:cubicBezTo>
                        <a:pt x="8917" y="28661"/>
                        <a:pt x="10403" y="26750"/>
                        <a:pt x="11571" y="24733"/>
                      </a:cubicBezTo>
                      <a:cubicBezTo>
                        <a:pt x="12108" y="23779"/>
                        <a:pt x="12510" y="22791"/>
                        <a:pt x="12779" y="21769"/>
                      </a:cubicBezTo>
                      <a:lnTo>
                        <a:pt x="12779" y="21769"/>
                      </a:lnTo>
                      <a:lnTo>
                        <a:pt x="12844" y="21867"/>
                      </a:lnTo>
                      <a:cubicBezTo>
                        <a:pt x="13057" y="22080"/>
                        <a:pt x="13269" y="22292"/>
                        <a:pt x="13481" y="22504"/>
                      </a:cubicBezTo>
                      <a:lnTo>
                        <a:pt x="13587" y="22716"/>
                      </a:lnTo>
                      <a:lnTo>
                        <a:pt x="14012" y="23141"/>
                      </a:lnTo>
                      <a:lnTo>
                        <a:pt x="14012" y="23247"/>
                      </a:lnTo>
                      <a:cubicBezTo>
                        <a:pt x="14118" y="23247"/>
                        <a:pt x="14118" y="23141"/>
                        <a:pt x="14118" y="23141"/>
                      </a:cubicBezTo>
                      <a:cubicBezTo>
                        <a:pt x="14224" y="23035"/>
                        <a:pt x="14224" y="22929"/>
                        <a:pt x="14331" y="22823"/>
                      </a:cubicBezTo>
                      <a:lnTo>
                        <a:pt x="14755" y="22186"/>
                      </a:lnTo>
                      <a:cubicBezTo>
                        <a:pt x="15074" y="21761"/>
                        <a:pt x="15392" y="21230"/>
                        <a:pt x="15710" y="20806"/>
                      </a:cubicBezTo>
                      <a:cubicBezTo>
                        <a:pt x="16029" y="20381"/>
                        <a:pt x="16241" y="19957"/>
                        <a:pt x="16453" y="19426"/>
                      </a:cubicBezTo>
                      <a:cubicBezTo>
                        <a:pt x="16984" y="18258"/>
                        <a:pt x="17409" y="17091"/>
                        <a:pt x="17833" y="15923"/>
                      </a:cubicBezTo>
                      <a:cubicBezTo>
                        <a:pt x="18046" y="14437"/>
                        <a:pt x="18258" y="12951"/>
                        <a:pt x="18364" y="11465"/>
                      </a:cubicBezTo>
                      <a:cubicBezTo>
                        <a:pt x="18576" y="8811"/>
                        <a:pt x="18470" y="6157"/>
                        <a:pt x="18046" y="3504"/>
                      </a:cubicBezTo>
                      <a:cubicBezTo>
                        <a:pt x="17940" y="2336"/>
                        <a:pt x="17621" y="1168"/>
                        <a:pt x="1709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5"/>
                <p:cNvSpPr/>
                <p:nvPr/>
              </p:nvSpPr>
              <p:spPr>
                <a:xfrm>
                  <a:off x="-4403351" y="2576650"/>
                  <a:ext cx="202306" cy="286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" h="13508" extrusionOk="0">
                      <a:moveTo>
                        <a:pt x="8333" y="1"/>
                      </a:moveTo>
                      <a:cubicBezTo>
                        <a:pt x="8306" y="1"/>
                        <a:pt x="8280" y="27"/>
                        <a:pt x="8280" y="27"/>
                      </a:cubicBezTo>
                      <a:lnTo>
                        <a:pt x="7537" y="770"/>
                      </a:lnTo>
                      <a:lnTo>
                        <a:pt x="6582" y="1513"/>
                      </a:lnTo>
                      <a:lnTo>
                        <a:pt x="6157" y="1938"/>
                      </a:lnTo>
                      <a:lnTo>
                        <a:pt x="5839" y="2256"/>
                      </a:lnTo>
                      <a:cubicBezTo>
                        <a:pt x="4883" y="3318"/>
                        <a:pt x="3928" y="4379"/>
                        <a:pt x="3185" y="5547"/>
                      </a:cubicBezTo>
                      <a:cubicBezTo>
                        <a:pt x="1380" y="8094"/>
                        <a:pt x="0" y="10748"/>
                        <a:pt x="213" y="10854"/>
                      </a:cubicBezTo>
                      <a:cubicBezTo>
                        <a:pt x="221" y="10863"/>
                        <a:pt x="233" y="10867"/>
                        <a:pt x="247" y="10867"/>
                      </a:cubicBezTo>
                      <a:cubicBezTo>
                        <a:pt x="573" y="10867"/>
                        <a:pt x="2308" y="8530"/>
                        <a:pt x="4140" y="6290"/>
                      </a:cubicBezTo>
                      <a:cubicBezTo>
                        <a:pt x="5096" y="5335"/>
                        <a:pt x="5945" y="4379"/>
                        <a:pt x="7006" y="3424"/>
                      </a:cubicBezTo>
                      <a:lnTo>
                        <a:pt x="7325" y="3105"/>
                      </a:lnTo>
                      <a:cubicBezTo>
                        <a:pt x="7325" y="3318"/>
                        <a:pt x="7431" y="3424"/>
                        <a:pt x="7431" y="3530"/>
                      </a:cubicBezTo>
                      <a:cubicBezTo>
                        <a:pt x="7749" y="4804"/>
                        <a:pt x="8068" y="6184"/>
                        <a:pt x="8280" y="7458"/>
                      </a:cubicBezTo>
                      <a:cubicBezTo>
                        <a:pt x="8705" y="10430"/>
                        <a:pt x="8917" y="13508"/>
                        <a:pt x="9235" y="13508"/>
                      </a:cubicBezTo>
                      <a:cubicBezTo>
                        <a:pt x="9341" y="13508"/>
                        <a:pt x="9554" y="10430"/>
                        <a:pt x="9554" y="7351"/>
                      </a:cubicBezTo>
                      <a:cubicBezTo>
                        <a:pt x="9554" y="5971"/>
                        <a:pt x="9341" y="4592"/>
                        <a:pt x="9129" y="3105"/>
                      </a:cubicBezTo>
                      <a:cubicBezTo>
                        <a:pt x="9023" y="2999"/>
                        <a:pt x="9023" y="2999"/>
                        <a:pt x="9023" y="2787"/>
                      </a:cubicBezTo>
                      <a:cubicBezTo>
                        <a:pt x="8917" y="2469"/>
                        <a:pt x="8811" y="2256"/>
                        <a:pt x="8811" y="2044"/>
                      </a:cubicBezTo>
                      <a:cubicBezTo>
                        <a:pt x="8705" y="1619"/>
                        <a:pt x="8598" y="1195"/>
                        <a:pt x="8598" y="876"/>
                      </a:cubicBezTo>
                      <a:cubicBezTo>
                        <a:pt x="8492" y="558"/>
                        <a:pt x="8386" y="346"/>
                        <a:pt x="8386" y="133"/>
                      </a:cubicBezTo>
                      <a:cubicBezTo>
                        <a:pt x="8386" y="27"/>
                        <a:pt x="8360" y="1"/>
                        <a:pt x="8333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5"/>
                <p:cNvSpPr/>
                <p:nvPr/>
              </p:nvSpPr>
              <p:spPr>
                <a:xfrm>
                  <a:off x="-4237021" y="2590710"/>
                  <a:ext cx="501255" cy="27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2" h="12951" extrusionOk="0">
                      <a:moveTo>
                        <a:pt x="23671" y="0"/>
                      </a:moveTo>
                      <a:cubicBezTo>
                        <a:pt x="23141" y="743"/>
                        <a:pt x="22716" y="1592"/>
                        <a:pt x="22398" y="2441"/>
                      </a:cubicBezTo>
                      <a:cubicBezTo>
                        <a:pt x="21548" y="4246"/>
                        <a:pt x="20487" y="6051"/>
                        <a:pt x="19213" y="7537"/>
                      </a:cubicBezTo>
                      <a:cubicBezTo>
                        <a:pt x="18045" y="9023"/>
                        <a:pt x="16453" y="10190"/>
                        <a:pt x="14649" y="10827"/>
                      </a:cubicBezTo>
                      <a:cubicBezTo>
                        <a:pt x="14012" y="11039"/>
                        <a:pt x="13375" y="11146"/>
                        <a:pt x="12738" y="11146"/>
                      </a:cubicBezTo>
                      <a:lnTo>
                        <a:pt x="11464" y="11146"/>
                      </a:lnTo>
                      <a:cubicBezTo>
                        <a:pt x="10827" y="11039"/>
                        <a:pt x="10191" y="10933"/>
                        <a:pt x="9660" y="10721"/>
                      </a:cubicBezTo>
                      <a:cubicBezTo>
                        <a:pt x="7855" y="9978"/>
                        <a:pt x="6263" y="8704"/>
                        <a:pt x="5095" y="7324"/>
                      </a:cubicBezTo>
                      <a:cubicBezTo>
                        <a:pt x="4352" y="6475"/>
                        <a:pt x="3716" y="5626"/>
                        <a:pt x="3079" y="4777"/>
                      </a:cubicBezTo>
                      <a:lnTo>
                        <a:pt x="2654" y="4140"/>
                      </a:lnTo>
                      <a:lnTo>
                        <a:pt x="2123" y="3185"/>
                      </a:lnTo>
                      <a:lnTo>
                        <a:pt x="1699" y="2441"/>
                      </a:lnTo>
                      <a:lnTo>
                        <a:pt x="1593" y="2335"/>
                      </a:lnTo>
                      <a:lnTo>
                        <a:pt x="1593" y="2441"/>
                      </a:lnTo>
                      <a:lnTo>
                        <a:pt x="1380" y="2654"/>
                      </a:lnTo>
                      <a:lnTo>
                        <a:pt x="1168" y="2972"/>
                      </a:lnTo>
                      <a:cubicBezTo>
                        <a:pt x="850" y="3397"/>
                        <a:pt x="637" y="3821"/>
                        <a:pt x="425" y="4352"/>
                      </a:cubicBezTo>
                      <a:cubicBezTo>
                        <a:pt x="319" y="4671"/>
                        <a:pt x="213" y="4989"/>
                        <a:pt x="213" y="5201"/>
                      </a:cubicBezTo>
                      <a:cubicBezTo>
                        <a:pt x="107" y="5626"/>
                        <a:pt x="0" y="5944"/>
                        <a:pt x="107" y="5944"/>
                      </a:cubicBezTo>
                      <a:cubicBezTo>
                        <a:pt x="107" y="5944"/>
                        <a:pt x="319" y="5732"/>
                        <a:pt x="531" y="5307"/>
                      </a:cubicBezTo>
                      <a:lnTo>
                        <a:pt x="850" y="4564"/>
                      </a:lnTo>
                      <a:cubicBezTo>
                        <a:pt x="1062" y="4352"/>
                        <a:pt x="1168" y="4140"/>
                        <a:pt x="1380" y="3928"/>
                      </a:cubicBezTo>
                      <a:lnTo>
                        <a:pt x="1593" y="3821"/>
                      </a:lnTo>
                      <a:lnTo>
                        <a:pt x="1805" y="4140"/>
                      </a:lnTo>
                      <a:cubicBezTo>
                        <a:pt x="1805" y="4352"/>
                        <a:pt x="1911" y="4458"/>
                        <a:pt x="1911" y="4564"/>
                      </a:cubicBezTo>
                      <a:lnTo>
                        <a:pt x="2336" y="5307"/>
                      </a:lnTo>
                      <a:cubicBezTo>
                        <a:pt x="2866" y="6263"/>
                        <a:pt x="3397" y="7112"/>
                        <a:pt x="4140" y="8067"/>
                      </a:cubicBezTo>
                      <a:cubicBezTo>
                        <a:pt x="5414" y="9766"/>
                        <a:pt x="7112" y="11252"/>
                        <a:pt x="9023" y="12207"/>
                      </a:cubicBezTo>
                      <a:cubicBezTo>
                        <a:pt x="9766" y="12419"/>
                        <a:pt x="10509" y="12632"/>
                        <a:pt x="11252" y="12844"/>
                      </a:cubicBezTo>
                      <a:cubicBezTo>
                        <a:pt x="11464" y="12844"/>
                        <a:pt x="11783" y="12844"/>
                        <a:pt x="12101" y="12950"/>
                      </a:cubicBezTo>
                      <a:lnTo>
                        <a:pt x="12950" y="12950"/>
                      </a:lnTo>
                      <a:cubicBezTo>
                        <a:pt x="13693" y="12844"/>
                        <a:pt x="14436" y="12632"/>
                        <a:pt x="15073" y="12419"/>
                      </a:cubicBezTo>
                      <a:cubicBezTo>
                        <a:pt x="17196" y="11570"/>
                        <a:pt x="18895" y="10190"/>
                        <a:pt x="20168" y="8386"/>
                      </a:cubicBezTo>
                      <a:cubicBezTo>
                        <a:pt x="21973" y="5838"/>
                        <a:pt x="23141" y="2972"/>
                        <a:pt x="23671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5"/>
                <p:cNvSpPr/>
                <p:nvPr/>
              </p:nvSpPr>
              <p:spPr>
                <a:xfrm>
                  <a:off x="-4365151" y="2880659"/>
                  <a:ext cx="391123" cy="66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1" h="31420" extrusionOk="0">
                      <a:moveTo>
                        <a:pt x="956" y="0"/>
                      </a:moveTo>
                      <a:cubicBezTo>
                        <a:pt x="956" y="0"/>
                        <a:pt x="850" y="212"/>
                        <a:pt x="638" y="743"/>
                      </a:cubicBezTo>
                      <a:cubicBezTo>
                        <a:pt x="426" y="1486"/>
                        <a:pt x="319" y="2123"/>
                        <a:pt x="213" y="2866"/>
                      </a:cubicBezTo>
                      <a:cubicBezTo>
                        <a:pt x="213" y="3291"/>
                        <a:pt x="1" y="3821"/>
                        <a:pt x="107" y="4352"/>
                      </a:cubicBezTo>
                      <a:cubicBezTo>
                        <a:pt x="213" y="4883"/>
                        <a:pt x="213" y="5414"/>
                        <a:pt x="213" y="5944"/>
                      </a:cubicBezTo>
                      <a:cubicBezTo>
                        <a:pt x="213" y="6581"/>
                        <a:pt x="319" y="7112"/>
                        <a:pt x="426" y="7749"/>
                      </a:cubicBezTo>
                      <a:cubicBezTo>
                        <a:pt x="532" y="8280"/>
                        <a:pt x="638" y="8917"/>
                        <a:pt x="744" y="9447"/>
                      </a:cubicBezTo>
                      <a:cubicBezTo>
                        <a:pt x="1275" y="11570"/>
                        <a:pt x="2018" y="13693"/>
                        <a:pt x="3079" y="15710"/>
                      </a:cubicBezTo>
                      <a:cubicBezTo>
                        <a:pt x="3928" y="17302"/>
                        <a:pt x="4459" y="18364"/>
                        <a:pt x="4459" y="18364"/>
                      </a:cubicBezTo>
                      <a:lnTo>
                        <a:pt x="4990" y="19001"/>
                      </a:lnTo>
                      <a:cubicBezTo>
                        <a:pt x="5308" y="19425"/>
                        <a:pt x="5733" y="20062"/>
                        <a:pt x="6264" y="20805"/>
                      </a:cubicBezTo>
                      <a:cubicBezTo>
                        <a:pt x="7644" y="22503"/>
                        <a:pt x="9130" y="24202"/>
                        <a:pt x="10722" y="25688"/>
                      </a:cubicBezTo>
                      <a:cubicBezTo>
                        <a:pt x="12208" y="27174"/>
                        <a:pt x="13906" y="28660"/>
                        <a:pt x="15711" y="29934"/>
                      </a:cubicBezTo>
                      <a:cubicBezTo>
                        <a:pt x="16454" y="30571"/>
                        <a:pt x="17409" y="30995"/>
                        <a:pt x="18365" y="31420"/>
                      </a:cubicBezTo>
                      <a:cubicBezTo>
                        <a:pt x="18471" y="31208"/>
                        <a:pt x="17515" y="30465"/>
                        <a:pt x="16029" y="29191"/>
                      </a:cubicBezTo>
                      <a:cubicBezTo>
                        <a:pt x="14437" y="27811"/>
                        <a:pt x="12951" y="26325"/>
                        <a:pt x="11571" y="24733"/>
                      </a:cubicBezTo>
                      <a:cubicBezTo>
                        <a:pt x="10085" y="23140"/>
                        <a:pt x="8811" y="21442"/>
                        <a:pt x="7537" y="19637"/>
                      </a:cubicBezTo>
                      <a:cubicBezTo>
                        <a:pt x="7007" y="19001"/>
                        <a:pt x="6688" y="18364"/>
                        <a:pt x="6370" y="17939"/>
                      </a:cubicBezTo>
                      <a:lnTo>
                        <a:pt x="5945" y="17302"/>
                      </a:lnTo>
                      <a:cubicBezTo>
                        <a:pt x="5945" y="17302"/>
                        <a:pt x="5308" y="16347"/>
                        <a:pt x="4459" y="14861"/>
                      </a:cubicBezTo>
                      <a:cubicBezTo>
                        <a:pt x="3398" y="12950"/>
                        <a:pt x="2548" y="11040"/>
                        <a:pt x="1912" y="9023"/>
                      </a:cubicBezTo>
                      <a:cubicBezTo>
                        <a:pt x="1699" y="8492"/>
                        <a:pt x="1593" y="7961"/>
                        <a:pt x="1381" y="7430"/>
                      </a:cubicBezTo>
                      <a:cubicBezTo>
                        <a:pt x="1275" y="6900"/>
                        <a:pt x="1169" y="6369"/>
                        <a:pt x="1062" y="5838"/>
                      </a:cubicBezTo>
                      <a:cubicBezTo>
                        <a:pt x="1062" y="5308"/>
                        <a:pt x="956" y="4777"/>
                        <a:pt x="850" y="4246"/>
                      </a:cubicBezTo>
                      <a:lnTo>
                        <a:pt x="850" y="2972"/>
                      </a:lnTo>
                      <a:cubicBezTo>
                        <a:pt x="850" y="2229"/>
                        <a:pt x="956" y="1486"/>
                        <a:pt x="956" y="849"/>
                      </a:cubicBezTo>
                      <a:cubicBezTo>
                        <a:pt x="1062" y="319"/>
                        <a:pt x="1062" y="0"/>
                        <a:pt x="956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5"/>
                <p:cNvSpPr/>
                <p:nvPr/>
              </p:nvSpPr>
              <p:spPr>
                <a:xfrm>
                  <a:off x="-4911318" y="3118899"/>
                  <a:ext cx="278727" cy="143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3" h="6795" extrusionOk="0">
                      <a:moveTo>
                        <a:pt x="13056" y="1"/>
                      </a:moveTo>
                      <a:cubicBezTo>
                        <a:pt x="12950" y="1"/>
                        <a:pt x="12632" y="319"/>
                        <a:pt x="12101" y="744"/>
                      </a:cubicBezTo>
                      <a:cubicBezTo>
                        <a:pt x="11464" y="1381"/>
                        <a:pt x="10827" y="1911"/>
                        <a:pt x="10190" y="2442"/>
                      </a:cubicBezTo>
                      <a:cubicBezTo>
                        <a:pt x="9447" y="2867"/>
                        <a:pt x="8810" y="3291"/>
                        <a:pt x="8067" y="3716"/>
                      </a:cubicBezTo>
                      <a:cubicBezTo>
                        <a:pt x="7430" y="4034"/>
                        <a:pt x="7006" y="4247"/>
                        <a:pt x="7006" y="4247"/>
                      </a:cubicBezTo>
                      <a:lnTo>
                        <a:pt x="6050" y="4671"/>
                      </a:lnTo>
                      <a:cubicBezTo>
                        <a:pt x="5307" y="4990"/>
                        <a:pt x="4458" y="5308"/>
                        <a:pt x="3715" y="5520"/>
                      </a:cubicBezTo>
                      <a:cubicBezTo>
                        <a:pt x="2866" y="5733"/>
                        <a:pt x="2123" y="5839"/>
                        <a:pt x="1274" y="5945"/>
                      </a:cubicBezTo>
                      <a:cubicBezTo>
                        <a:pt x="531" y="5945"/>
                        <a:pt x="106" y="5945"/>
                        <a:pt x="106" y="6051"/>
                      </a:cubicBezTo>
                      <a:cubicBezTo>
                        <a:pt x="0" y="6157"/>
                        <a:pt x="425" y="6476"/>
                        <a:pt x="1168" y="6582"/>
                      </a:cubicBezTo>
                      <a:cubicBezTo>
                        <a:pt x="2123" y="6794"/>
                        <a:pt x="2972" y="6794"/>
                        <a:pt x="3927" y="6794"/>
                      </a:cubicBezTo>
                      <a:cubicBezTo>
                        <a:pt x="4883" y="6688"/>
                        <a:pt x="5732" y="6476"/>
                        <a:pt x="6581" y="6264"/>
                      </a:cubicBezTo>
                      <a:cubicBezTo>
                        <a:pt x="7324" y="5945"/>
                        <a:pt x="7749" y="5839"/>
                        <a:pt x="7749" y="5839"/>
                      </a:cubicBezTo>
                      <a:cubicBezTo>
                        <a:pt x="7749" y="5839"/>
                        <a:pt x="8280" y="5520"/>
                        <a:pt x="8810" y="5096"/>
                      </a:cubicBezTo>
                      <a:cubicBezTo>
                        <a:pt x="9659" y="4671"/>
                        <a:pt x="10296" y="4034"/>
                        <a:pt x="11039" y="3398"/>
                      </a:cubicBezTo>
                      <a:cubicBezTo>
                        <a:pt x="11676" y="2761"/>
                        <a:pt x="12207" y="2018"/>
                        <a:pt x="12632" y="1168"/>
                      </a:cubicBezTo>
                      <a:cubicBezTo>
                        <a:pt x="13056" y="532"/>
                        <a:pt x="13162" y="107"/>
                        <a:pt x="13056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5"/>
                <p:cNvSpPr/>
                <p:nvPr/>
              </p:nvSpPr>
              <p:spPr>
                <a:xfrm>
                  <a:off x="-4771965" y="3183313"/>
                  <a:ext cx="233772" cy="12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0" h="5982" extrusionOk="0">
                      <a:moveTo>
                        <a:pt x="10837" y="0"/>
                      </a:moveTo>
                      <a:cubicBezTo>
                        <a:pt x="10456" y="0"/>
                        <a:pt x="9085" y="656"/>
                        <a:pt x="7961" y="1311"/>
                      </a:cubicBezTo>
                      <a:cubicBezTo>
                        <a:pt x="6581" y="2054"/>
                        <a:pt x="5308" y="2797"/>
                        <a:pt x="5308" y="2797"/>
                      </a:cubicBezTo>
                      <a:cubicBezTo>
                        <a:pt x="5308" y="2797"/>
                        <a:pt x="4989" y="3009"/>
                        <a:pt x="4458" y="3328"/>
                      </a:cubicBezTo>
                      <a:cubicBezTo>
                        <a:pt x="4246" y="3434"/>
                        <a:pt x="4034" y="3646"/>
                        <a:pt x="3715" y="3858"/>
                      </a:cubicBezTo>
                      <a:lnTo>
                        <a:pt x="2760" y="4389"/>
                      </a:lnTo>
                      <a:cubicBezTo>
                        <a:pt x="2442" y="4601"/>
                        <a:pt x="2017" y="4708"/>
                        <a:pt x="1805" y="4920"/>
                      </a:cubicBezTo>
                      <a:cubicBezTo>
                        <a:pt x="1486" y="5026"/>
                        <a:pt x="1168" y="5132"/>
                        <a:pt x="849" y="5238"/>
                      </a:cubicBezTo>
                      <a:cubicBezTo>
                        <a:pt x="319" y="5451"/>
                        <a:pt x="0" y="5557"/>
                        <a:pt x="0" y="5769"/>
                      </a:cubicBezTo>
                      <a:cubicBezTo>
                        <a:pt x="0" y="5981"/>
                        <a:pt x="425" y="5981"/>
                        <a:pt x="955" y="5981"/>
                      </a:cubicBezTo>
                      <a:cubicBezTo>
                        <a:pt x="1380" y="5981"/>
                        <a:pt x="1699" y="5875"/>
                        <a:pt x="2017" y="5875"/>
                      </a:cubicBezTo>
                      <a:cubicBezTo>
                        <a:pt x="2442" y="5769"/>
                        <a:pt x="2866" y="5663"/>
                        <a:pt x="3185" y="5557"/>
                      </a:cubicBezTo>
                      <a:lnTo>
                        <a:pt x="4352" y="5132"/>
                      </a:lnTo>
                      <a:cubicBezTo>
                        <a:pt x="4671" y="5026"/>
                        <a:pt x="4989" y="4814"/>
                        <a:pt x="5308" y="4708"/>
                      </a:cubicBezTo>
                      <a:cubicBezTo>
                        <a:pt x="5838" y="4495"/>
                        <a:pt x="6157" y="4283"/>
                        <a:pt x="6157" y="4283"/>
                      </a:cubicBezTo>
                      <a:cubicBezTo>
                        <a:pt x="6263" y="4283"/>
                        <a:pt x="7537" y="3328"/>
                        <a:pt x="8704" y="2372"/>
                      </a:cubicBezTo>
                      <a:cubicBezTo>
                        <a:pt x="9978" y="1311"/>
                        <a:pt x="11040" y="249"/>
                        <a:pt x="10933" y="37"/>
                      </a:cubicBezTo>
                      <a:cubicBezTo>
                        <a:pt x="10921" y="12"/>
                        <a:pt x="10888" y="0"/>
                        <a:pt x="10837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5"/>
                <p:cNvSpPr/>
                <p:nvPr/>
              </p:nvSpPr>
              <p:spPr>
                <a:xfrm>
                  <a:off x="-4902340" y="2606443"/>
                  <a:ext cx="1074420" cy="71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40" h="33756" extrusionOk="0">
                      <a:moveTo>
                        <a:pt x="31314" y="0"/>
                      </a:moveTo>
                      <a:cubicBezTo>
                        <a:pt x="31314" y="0"/>
                        <a:pt x="27599" y="4140"/>
                        <a:pt x="22610" y="10084"/>
                      </a:cubicBezTo>
                      <a:cubicBezTo>
                        <a:pt x="17621" y="16028"/>
                        <a:pt x="3610" y="22185"/>
                        <a:pt x="956" y="25900"/>
                      </a:cubicBezTo>
                      <a:cubicBezTo>
                        <a:pt x="744" y="26112"/>
                        <a:pt x="637" y="26325"/>
                        <a:pt x="531" y="26537"/>
                      </a:cubicBezTo>
                      <a:cubicBezTo>
                        <a:pt x="425" y="26643"/>
                        <a:pt x="425" y="26749"/>
                        <a:pt x="425" y="26749"/>
                      </a:cubicBezTo>
                      <a:cubicBezTo>
                        <a:pt x="319" y="26962"/>
                        <a:pt x="319" y="27068"/>
                        <a:pt x="213" y="27280"/>
                      </a:cubicBezTo>
                      <a:cubicBezTo>
                        <a:pt x="213" y="27386"/>
                        <a:pt x="213" y="27492"/>
                        <a:pt x="107" y="27492"/>
                      </a:cubicBezTo>
                      <a:cubicBezTo>
                        <a:pt x="1" y="27599"/>
                        <a:pt x="1" y="27811"/>
                        <a:pt x="1" y="27917"/>
                      </a:cubicBezTo>
                      <a:cubicBezTo>
                        <a:pt x="1" y="28023"/>
                        <a:pt x="1" y="28129"/>
                        <a:pt x="1" y="28235"/>
                      </a:cubicBezTo>
                      <a:lnTo>
                        <a:pt x="1" y="28554"/>
                      </a:lnTo>
                      <a:lnTo>
                        <a:pt x="1" y="28978"/>
                      </a:lnTo>
                      <a:lnTo>
                        <a:pt x="1" y="29191"/>
                      </a:lnTo>
                      <a:cubicBezTo>
                        <a:pt x="1" y="29509"/>
                        <a:pt x="107" y="29721"/>
                        <a:pt x="107" y="29934"/>
                      </a:cubicBezTo>
                      <a:cubicBezTo>
                        <a:pt x="213" y="30252"/>
                        <a:pt x="213" y="30465"/>
                        <a:pt x="319" y="30677"/>
                      </a:cubicBezTo>
                      <a:lnTo>
                        <a:pt x="319" y="30783"/>
                      </a:lnTo>
                      <a:cubicBezTo>
                        <a:pt x="425" y="30889"/>
                        <a:pt x="531" y="31101"/>
                        <a:pt x="637" y="31208"/>
                      </a:cubicBezTo>
                      <a:lnTo>
                        <a:pt x="637" y="31314"/>
                      </a:lnTo>
                      <a:cubicBezTo>
                        <a:pt x="850" y="31526"/>
                        <a:pt x="956" y="31632"/>
                        <a:pt x="1062" y="31738"/>
                      </a:cubicBezTo>
                      <a:cubicBezTo>
                        <a:pt x="2230" y="32906"/>
                        <a:pt x="3716" y="33543"/>
                        <a:pt x="5308" y="33755"/>
                      </a:cubicBezTo>
                      <a:cubicBezTo>
                        <a:pt x="3503" y="31420"/>
                        <a:pt x="2548" y="28448"/>
                        <a:pt x="6369" y="25582"/>
                      </a:cubicBezTo>
                      <a:cubicBezTo>
                        <a:pt x="12039" y="21310"/>
                        <a:pt x="16174" y="18800"/>
                        <a:pt x="18484" y="18800"/>
                      </a:cubicBezTo>
                      <a:cubicBezTo>
                        <a:pt x="19331" y="18800"/>
                        <a:pt x="19933" y="19138"/>
                        <a:pt x="20275" y="19850"/>
                      </a:cubicBezTo>
                      <a:cubicBezTo>
                        <a:pt x="21124" y="21760"/>
                        <a:pt x="21761" y="23883"/>
                        <a:pt x="22185" y="25900"/>
                      </a:cubicBezTo>
                      <a:cubicBezTo>
                        <a:pt x="23141" y="25051"/>
                        <a:pt x="23884" y="24202"/>
                        <a:pt x="24627" y="23565"/>
                      </a:cubicBezTo>
                      <a:lnTo>
                        <a:pt x="25051" y="23034"/>
                      </a:lnTo>
                      <a:cubicBezTo>
                        <a:pt x="25264" y="22716"/>
                        <a:pt x="25476" y="22503"/>
                        <a:pt x="25688" y="22291"/>
                      </a:cubicBezTo>
                      <a:lnTo>
                        <a:pt x="25795" y="22185"/>
                      </a:lnTo>
                      <a:lnTo>
                        <a:pt x="26007" y="21973"/>
                      </a:lnTo>
                      <a:lnTo>
                        <a:pt x="26113" y="21760"/>
                      </a:lnTo>
                      <a:lnTo>
                        <a:pt x="26219" y="21654"/>
                      </a:lnTo>
                      <a:cubicBezTo>
                        <a:pt x="26431" y="22716"/>
                        <a:pt x="26856" y="23777"/>
                        <a:pt x="27281" y="24733"/>
                      </a:cubicBezTo>
                      <a:lnTo>
                        <a:pt x="27493" y="24626"/>
                      </a:lnTo>
                      <a:cubicBezTo>
                        <a:pt x="27193" y="20529"/>
                        <a:pt x="27552" y="15867"/>
                        <a:pt x="30341" y="15867"/>
                      </a:cubicBezTo>
                      <a:cubicBezTo>
                        <a:pt x="30514" y="15867"/>
                        <a:pt x="30697" y="15885"/>
                        <a:pt x="30890" y="15922"/>
                      </a:cubicBezTo>
                      <a:cubicBezTo>
                        <a:pt x="34711" y="16771"/>
                        <a:pt x="37471" y="21230"/>
                        <a:pt x="40549" y="23565"/>
                      </a:cubicBezTo>
                      <a:cubicBezTo>
                        <a:pt x="42141" y="24733"/>
                        <a:pt x="43946" y="25369"/>
                        <a:pt x="45963" y="25688"/>
                      </a:cubicBezTo>
                      <a:cubicBezTo>
                        <a:pt x="45750" y="18045"/>
                        <a:pt x="50527" y="13587"/>
                        <a:pt x="50739" y="7749"/>
                      </a:cubicBezTo>
                      <a:lnTo>
                        <a:pt x="50739" y="7749"/>
                      </a:lnTo>
                      <a:cubicBezTo>
                        <a:pt x="50421" y="8067"/>
                        <a:pt x="50102" y="8386"/>
                        <a:pt x="49784" y="8704"/>
                      </a:cubicBezTo>
                      <a:cubicBezTo>
                        <a:pt x="48829" y="10827"/>
                        <a:pt x="47555" y="12526"/>
                        <a:pt x="45750" y="12738"/>
                      </a:cubicBezTo>
                      <a:cubicBezTo>
                        <a:pt x="45380" y="13294"/>
                        <a:pt x="44685" y="13607"/>
                        <a:pt x="44021" y="13607"/>
                      </a:cubicBezTo>
                      <a:cubicBezTo>
                        <a:pt x="43924" y="13607"/>
                        <a:pt x="43828" y="13601"/>
                        <a:pt x="43734" y="13587"/>
                      </a:cubicBezTo>
                      <a:cubicBezTo>
                        <a:pt x="38745" y="12526"/>
                        <a:pt x="31314" y="0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5"/>
                <p:cNvSpPr/>
                <p:nvPr/>
              </p:nvSpPr>
              <p:spPr>
                <a:xfrm>
                  <a:off x="-3176112" y="3170164"/>
                  <a:ext cx="292215" cy="20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9772" extrusionOk="0">
                      <a:moveTo>
                        <a:pt x="12271" y="0"/>
                      </a:moveTo>
                      <a:cubicBezTo>
                        <a:pt x="11431" y="0"/>
                        <a:pt x="10258" y="525"/>
                        <a:pt x="9235" y="1401"/>
                      </a:cubicBezTo>
                      <a:cubicBezTo>
                        <a:pt x="7643" y="2781"/>
                        <a:pt x="6900" y="4373"/>
                        <a:pt x="7537" y="5116"/>
                      </a:cubicBezTo>
                      <a:cubicBezTo>
                        <a:pt x="7746" y="5360"/>
                        <a:pt x="8080" y="5478"/>
                        <a:pt x="8488" y="5478"/>
                      </a:cubicBezTo>
                      <a:cubicBezTo>
                        <a:pt x="9323" y="5478"/>
                        <a:pt x="10465" y="4982"/>
                        <a:pt x="11464" y="4055"/>
                      </a:cubicBezTo>
                      <a:cubicBezTo>
                        <a:pt x="13056" y="2781"/>
                        <a:pt x="13799" y="1083"/>
                        <a:pt x="13162" y="340"/>
                      </a:cubicBezTo>
                      <a:cubicBezTo>
                        <a:pt x="12964" y="108"/>
                        <a:pt x="12652" y="0"/>
                        <a:pt x="12271" y="0"/>
                      </a:cubicBezTo>
                      <a:close/>
                      <a:moveTo>
                        <a:pt x="4282" y="6164"/>
                      </a:moveTo>
                      <a:cubicBezTo>
                        <a:pt x="3697" y="6164"/>
                        <a:pt x="2928" y="6381"/>
                        <a:pt x="2123" y="6815"/>
                      </a:cubicBezTo>
                      <a:cubicBezTo>
                        <a:pt x="849" y="7558"/>
                        <a:pt x="0" y="8725"/>
                        <a:pt x="425" y="9362"/>
                      </a:cubicBezTo>
                      <a:cubicBezTo>
                        <a:pt x="561" y="9635"/>
                        <a:pt x="893" y="9772"/>
                        <a:pt x="1335" y="9772"/>
                      </a:cubicBezTo>
                      <a:cubicBezTo>
                        <a:pt x="1926" y="9772"/>
                        <a:pt x="2714" y="9529"/>
                        <a:pt x="3503" y="9044"/>
                      </a:cubicBezTo>
                      <a:cubicBezTo>
                        <a:pt x="4777" y="8301"/>
                        <a:pt x="5626" y="7133"/>
                        <a:pt x="5201" y="6496"/>
                      </a:cubicBezTo>
                      <a:cubicBezTo>
                        <a:pt x="5024" y="6275"/>
                        <a:pt x="4700" y="6164"/>
                        <a:pt x="4282" y="6164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5"/>
                <p:cNvSpPr/>
                <p:nvPr/>
              </p:nvSpPr>
              <p:spPr>
                <a:xfrm>
                  <a:off x="-737387" y="3091943"/>
                  <a:ext cx="1955787" cy="62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63" h="29288" extrusionOk="0">
                      <a:moveTo>
                        <a:pt x="35985" y="0"/>
                      </a:moveTo>
                      <a:lnTo>
                        <a:pt x="35985" y="0"/>
                      </a:lnTo>
                      <a:cubicBezTo>
                        <a:pt x="35985" y="1"/>
                        <a:pt x="43415" y="10615"/>
                        <a:pt x="34180" y="13481"/>
                      </a:cubicBezTo>
                      <a:cubicBezTo>
                        <a:pt x="33388" y="13745"/>
                        <a:pt x="32451" y="13865"/>
                        <a:pt x="31404" y="13865"/>
                      </a:cubicBezTo>
                      <a:cubicBezTo>
                        <a:pt x="21086" y="13865"/>
                        <a:pt x="4" y="2231"/>
                        <a:pt x="1" y="2229"/>
                      </a:cubicBezTo>
                      <a:lnTo>
                        <a:pt x="1" y="2229"/>
                      </a:lnTo>
                      <a:cubicBezTo>
                        <a:pt x="2017" y="3397"/>
                        <a:pt x="16666" y="24308"/>
                        <a:pt x="39912" y="27811"/>
                      </a:cubicBezTo>
                      <a:cubicBezTo>
                        <a:pt x="45273" y="28639"/>
                        <a:pt x="51116" y="29288"/>
                        <a:pt x="56966" y="29288"/>
                      </a:cubicBezTo>
                      <a:cubicBezTo>
                        <a:pt x="65363" y="29288"/>
                        <a:pt x="73772" y="27950"/>
                        <a:pt x="80779" y="23883"/>
                      </a:cubicBezTo>
                      <a:cubicBezTo>
                        <a:pt x="92362" y="17142"/>
                        <a:pt x="78044" y="14987"/>
                        <a:pt x="70486" y="14987"/>
                      </a:cubicBezTo>
                      <a:cubicBezTo>
                        <a:pt x="69595" y="14987"/>
                        <a:pt x="68797" y="15017"/>
                        <a:pt x="68147" y="15073"/>
                      </a:cubicBezTo>
                      <a:cubicBezTo>
                        <a:pt x="67618" y="15121"/>
                        <a:pt x="67083" y="15144"/>
                        <a:pt x="66544" y="15144"/>
                      </a:cubicBezTo>
                      <a:cubicBezTo>
                        <a:pt x="52702" y="15144"/>
                        <a:pt x="35986" y="1"/>
                        <a:pt x="359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5"/>
                <p:cNvSpPr/>
                <p:nvPr/>
              </p:nvSpPr>
              <p:spPr>
                <a:xfrm>
                  <a:off x="786536" y="3525734"/>
                  <a:ext cx="202327" cy="83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" h="3937" extrusionOk="0">
                      <a:moveTo>
                        <a:pt x="2655" y="1"/>
                      </a:moveTo>
                      <a:cubicBezTo>
                        <a:pt x="1275" y="213"/>
                        <a:pt x="1" y="531"/>
                        <a:pt x="1" y="850"/>
                      </a:cubicBezTo>
                      <a:cubicBezTo>
                        <a:pt x="1" y="1062"/>
                        <a:pt x="1275" y="1168"/>
                        <a:pt x="2655" y="1274"/>
                      </a:cubicBezTo>
                      <a:cubicBezTo>
                        <a:pt x="3185" y="1380"/>
                        <a:pt x="3822" y="1487"/>
                        <a:pt x="4353" y="1593"/>
                      </a:cubicBezTo>
                      <a:lnTo>
                        <a:pt x="5096" y="1805"/>
                      </a:lnTo>
                      <a:cubicBezTo>
                        <a:pt x="5096" y="1805"/>
                        <a:pt x="5308" y="1911"/>
                        <a:pt x="5839" y="2017"/>
                      </a:cubicBezTo>
                      <a:cubicBezTo>
                        <a:pt x="6051" y="2017"/>
                        <a:pt x="6264" y="2123"/>
                        <a:pt x="6582" y="2230"/>
                      </a:cubicBezTo>
                      <a:cubicBezTo>
                        <a:pt x="6794" y="2336"/>
                        <a:pt x="7113" y="2442"/>
                        <a:pt x="7325" y="2548"/>
                      </a:cubicBezTo>
                      <a:cubicBezTo>
                        <a:pt x="8331" y="3051"/>
                        <a:pt x="9242" y="3936"/>
                        <a:pt x="9515" y="3936"/>
                      </a:cubicBezTo>
                      <a:cubicBezTo>
                        <a:pt x="9530" y="3936"/>
                        <a:pt x="9543" y="3934"/>
                        <a:pt x="9554" y="3928"/>
                      </a:cubicBezTo>
                      <a:cubicBezTo>
                        <a:pt x="9554" y="3822"/>
                        <a:pt x="9448" y="3503"/>
                        <a:pt x="9236" y="3079"/>
                      </a:cubicBezTo>
                      <a:cubicBezTo>
                        <a:pt x="8917" y="2548"/>
                        <a:pt x="8493" y="2017"/>
                        <a:pt x="8068" y="1593"/>
                      </a:cubicBezTo>
                      <a:cubicBezTo>
                        <a:pt x="7750" y="1380"/>
                        <a:pt x="7537" y="1168"/>
                        <a:pt x="7219" y="956"/>
                      </a:cubicBezTo>
                      <a:cubicBezTo>
                        <a:pt x="6900" y="744"/>
                        <a:pt x="6688" y="531"/>
                        <a:pt x="6370" y="531"/>
                      </a:cubicBezTo>
                      <a:lnTo>
                        <a:pt x="5520" y="107"/>
                      </a:lnTo>
                      <a:lnTo>
                        <a:pt x="4565" y="1"/>
                      </a:ln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5"/>
                <p:cNvSpPr/>
                <p:nvPr/>
              </p:nvSpPr>
              <p:spPr>
                <a:xfrm>
                  <a:off x="157193" y="3165992"/>
                  <a:ext cx="930557" cy="37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46" h="17945" extrusionOk="0">
                      <a:moveTo>
                        <a:pt x="15" y="0"/>
                      </a:moveTo>
                      <a:cubicBezTo>
                        <a:pt x="9" y="0"/>
                        <a:pt x="4" y="2"/>
                        <a:pt x="0" y="6"/>
                      </a:cubicBezTo>
                      <a:cubicBezTo>
                        <a:pt x="425" y="1280"/>
                        <a:pt x="1168" y="2447"/>
                        <a:pt x="2230" y="3296"/>
                      </a:cubicBezTo>
                      <a:cubicBezTo>
                        <a:pt x="4352" y="5313"/>
                        <a:pt x="6794" y="7012"/>
                        <a:pt x="9448" y="8179"/>
                      </a:cubicBezTo>
                      <a:cubicBezTo>
                        <a:pt x="12101" y="9347"/>
                        <a:pt x="14967" y="10302"/>
                        <a:pt x="17833" y="11045"/>
                      </a:cubicBezTo>
                      <a:cubicBezTo>
                        <a:pt x="19107" y="11258"/>
                        <a:pt x="20381" y="11576"/>
                        <a:pt x="21761" y="11682"/>
                      </a:cubicBezTo>
                      <a:cubicBezTo>
                        <a:pt x="22079" y="11682"/>
                        <a:pt x="22504" y="11682"/>
                        <a:pt x="22928" y="11788"/>
                      </a:cubicBezTo>
                      <a:lnTo>
                        <a:pt x="25794" y="11788"/>
                      </a:lnTo>
                      <a:cubicBezTo>
                        <a:pt x="27227" y="11682"/>
                        <a:pt x="28660" y="11629"/>
                        <a:pt x="30093" y="11629"/>
                      </a:cubicBezTo>
                      <a:cubicBezTo>
                        <a:pt x="31526" y="11629"/>
                        <a:pt x="32959" y="11682"/>
                        <a:pt x="34392" y="11788"/>
                      </a:cubicBezTo>
                      <a:cubicBezTo>
                        <a:pt x="35878" y="11894"/>
                        <a:pt x="37258" y="12107"/>
                        <a:pt x="38744" y="12637"/>
                      </a:cubicBezTo>
                      <a:cubicBezTo>
                        <a:pt x="39912" y="12956"/>
                        <a:pt x="41080" y="13699"/>
                        <a:pt x="42035" y="14548"/>
                      </a:cubicBezTo>
                      <a:cubicBezTo>
                        <a:pt x="42672" y="15291"/>
                        <a:pt x="43096" y="16034"/>
                        <a:pt x="43415" y="16883"/>
                      </a:cubicBezTo>
                      <a:cubicBezTo>
                        <a:pt x="43627" y="17520"/>
                        <a:pt x="43733" y="17945"/>
                        <a:pt x="43839" y="17945"/>
                      </a:cubicBezTo>
                      <a:cubicBezTo>
                        <a:pt x="43946" y="17520"/>
                        <a:pt x="43839" y="17202"/>
                        <a:pt x="43839" y="16883"/>
                      </a:cubicBezTo>
                      <a:cubicBezTo>
                        <a:pt x="43627" y="15822"/>
                        <a:pt x="43096" y="14973"/>
                        <a:pt x="42460" y="14230"/>
                      </a:cubicBezTo>
                      <a:cubicBezTo>
                        <a:pt x="41504" y="13062"/>
                        <a:pt x="40337" y="12213"/>
                        <a:pt x="39063" y="11788"/>
                      </a:cubicBezTo>
                      <a:cubicBezTo>
                        <a:pt x="37577" y="11151"/>
                        <a:pt x="36091" y="10727"/>
                        <a:pt x="34498" y="10515"/>
                      </a:cubicBezTo>
                      <a:cubicBezTo>
                        <a:pt x="31526" y="10196"/>
                        <a:pt x="28660" y="10090"/>
                        <a:pt x="25794" y="10090"/>
                      </a:cubicBezTo>
                      <a:cubicBezTo>
                        <a:pt x="25157" y="10037"/>
                        <a:pt x="24600" y="10037"/>
                        <a:pt x="24123" y="10037"/>
                      </a:cubicBezTo>
                      <a:cubicBezTo>
                        <a:pt x="23645" y="10037"/>
                        <a:pt x="23247" y="10037"/>
                        <a:pt x="22928" y="9984"/>
                      </a:cubicBezTo>
                      <a:cubicBezTo>
                        <a:pt x="22291" y="9878"/>
                        <a:pt x="21867" y="9878"/>
                        <a:pt x="21867" y="9878"/>
                      </a:cubicBezTo>
                      <a:cubicBezTo>
                        <a:pt x="20593" y="9771"/>
                        <a:pt x="19319" y="9665"/>
                        <a:pt x="18152" y="9453"/>
                      </a:cubicBezTo>
                      <a:cubicBezTo>
                        <a:pt x="15286" y="8816"/>
                        <a:pt x="12632" y="8073"/>
                        <a:pt x="9978" y="7012"/>
                      </a:cubicBezTo>
                      <a:cubicBezTo>
                        <a:pt x="7325" y="5950"/>
                        <a:pt x="4883" y="4570"/>
                        <a:pt x="2654" y="2766"/>
                      </a:cubicBezTo>
                      <a:cubicBezTo>
                        <a:pt x="915" y="1334"/>
                        <a:pt x="162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5"/>
                <p:cNvSpPr/>
                <p:nvPr/>
              </p:nvSpPr>
              <p:spPr>
                <a:xfrm>
                  <a:off x="-148489" y="3613399"/>
                  <a:ext cx="638363" cy="95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4489" extrusionOk="0">
                      <a:moveTo>
                        <a:pt x="637" y="0"/>
                      </a:moveTo>
                      <a:cubicBezTo>
                        <a:pt x="213" y="106"/>
                        <a:pt x="0" y="106"/>
                        <a:pt x="0" y="213"/>
                      </a:cubicBezTo>
                      <a:cubicBezTo>
                        <a:pt x="0" y="213"/>
                        <a:pt x="319" y="319"/>
                        <a:pt x="637" y="425"/>
                      </a:cubicBezTo>
                      <a:cubicBezTo>
                        <a:pt x="1062" y="425"/>
                        <a:pt x="1699" y="531"/>
                        <a:pt x="2336" y="743"/>
                      </a:cubicBezTo>
                      <a:cubicBezTo>
                        <a:pt x="4034" y="1062"/>
                        <a:pt x="5732" y="1593"/>
                        <a:pt x="7324" y="2123"/>
                      </a:cubicBezTo>
                      <a:cubicBezTo>
                        <a:pt x="9023" y="2654"/>
                        <a:pt x="10721" y="3079"/>
                        <a:pt x="12420" y="3397"/>
                      </a:cubicBezTo>
                      <a:lnTo>
                        <a:pt x="14224" y="3715"/>
                      </a:lnTo>
                      <a:lnTo>
                        <a:pt x="14861" y="3822"/>
                      </a:lnTo>
                      <a:lnTo>
                        <a:pt x="17196" y="4140"/>
                      </a:lnTo>
                      <a:cubicBezTo>
                        <a:pt x="18682" y="4246"/>
                        <a:pt x="20593" y="4458"/>
                        <a:pt x="22504" y="4458"/>
                      </a:cubicBezTo>
                      <a:lnTo>
                        <a:pt x="25370" y="4458"/>
                      </a:lnTo>
                      <a:cubicBezTo>
                        <a:pt x="25539" y="4480"/>
                        <a:pt x="25709" y="4488"/>
                        <a:pt x="25878" y="4488"/>
                      </a:cubicBezTo>
                      <a:cubicBezTo>
                        <a:pt x="26554" y="4488"/>
                        <a:pt x="27217" y="4352"/>
                        <a:pt x="27811" y="4352"/>
                      </a:cubicBezTo>
                      <a:cubicBezTo>
                        <a:pt x="27947" y="4372"/>
                        <a:pt x="28087" y="4381"/>
                        <a:pt x="28229" y="4381"/>
                      </a:cubicBezTo>
                      <a:cubicBezTo>
                        <a:pt x="28862" y="4381"/>
                        <a:pt x="29540" y="4207"/>
                        <a:pt x="30146" y="4034"/>
                      </a:cubicBezTo>
                      <a:cubicBezTo>
                        <a:pt x="29602" y="3878"/>
                        <a:pt x="29002" y="3780"/>
                        <a:pt x="28385" y="3780"/>
                      </a:cubicBezTo>
                      <a:cubicBezTo>
                        <a:pt x="28160" y="3780"/>
                        <a:pt x="27932" y="3793"/>
                        <a:pt x="27705" y="3822"/>
                      </a:cubicBezTo>
                      <a:cubicBezTo>
                        <a:pt x="27068" y="3715"/>
                        <a:pt x="26219" y="3715"/>
                        <a:pt x="25370" y="3609"/>
                      </a:cubicBezTo>
                      <a:lnTo>
                        <a:pt x="22504" y="3291"/>
                      </a:lnTo>
                      <a:cubicBezTo>
                        <a:pt x="18788" y="2866"/>
                        <a:pt x="15073" y="2123"/>
                        <a:pt x="15073" y="2123"/>
                      </a:cubicBezTo>
                      <a:lnTo>
                        <a:pt x="12738" y="1911"/>
                      </a:lnTo>
                      <a:cubicBezTo>
                        <a:pt x="11358" y="1699"/>
                        <a:pt x="9554" y="1380"/>
                        <a:pt x="7643" y="956"/>
                      </a:cubicBezTo>
                      <a:cubicBezTo>
                        <a:pt x="5945" y="531"/>
                        <a:pt x="4246" y="213"/>
                        <a:pt x="2442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5"/>
                <p:cNvSpPr/>
                <p:nvPr/>
              </p:nvSpPr>
              <p:spPr>
                <a:xfrm>
                  <a:off x="-458681" y="3130143"/>
                  <a:ext cx="1562164" cy="58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74" h="27506" extrusionOk="0">
                      <a:moveTo>
                        <a:pt x="23884" y="1"/>
                      </a:moveTo>
                      <a:cubicBezTo>
                        <a:pt x="25583" y="3079"/>
                        <a:pt x="27918" y="9554"/>
                        <a:pt x="21018" y="11783"/>
                      </a:cubicBezTo>
                      <a:cubicBezTo>
                        <a:pt x="20219" y="12064"/>
                        <a:pt x="19271" y="12191"/>
                        <a:pt x="18209" y="12191"/>
                      </a:cubicBezTo>
                      <a:cubicBezTo>
                        <a:pt x="14050" y="12191"/>
                        <a:pt x="8150" y="10245"/>
                        <a:pt x="2655" y="7962"/>
                      </a:cubicBezTo>
                      <a:cubicBezTo>
                        <a:pt x="2336" y="8280"/>
                        <a:pt x="2124" y="8598"/>
                        <a:pt x="1912" y="8917"/>
                      </a:cubicBezTo>
                      <a:cubicBezTo>
                        <a:pt x="956" y="10297"/>
                        <a:pt x="319" y="11783"/>
                        <a:pt x="1" y="13375"/>
                      </a:cubicBezTo>
                      <a:cubicBezTo>
                        <a:pt x="6688" y="18895"/>
                        <a:pt x="15817" y="24415"/>
                        <a:pt x="26750" y="26113"/>
                      </a:cubicBezTo>
                      <a:cubicBezTo>
                        <a:pt x="32004" y="26888"/>
                        <a:pt x="37764" y="27506"/>
                        <a:pt x="43549" y="27506"/>
                      </a:cubicBezTo>
                      <a:cubicBezTo>
                        <a:pt x="52024" y="27506"/>
                        <a:pt x="60552" y="26180"/>
                        <a:pt x="67617" y="22079"/>
                      </a:cubicBezTo>
                      <a:cubicBezTo>
                        <a:pt x="73774" y="18576"/>
                        <a:pt x="72606" y="16241"/>
                        <a:pt x="69209" y="14967"/>
                      </a:cubicBezTo>
                      <a:lnTo>
                        <a:pt x="69209" y="14967"/>
                      </a:lnTo>
                      <a:cubicBezTo>
                        <a:pt x="65585" y="18881"/>
                        <a:pt x="58750" y="20398"/>
                        <a:pt x="51898" y="20398"/>
                      </a:cubicBezTo>
                      <a:cubicBezTo>
                        <a:pt x="43696" y="20398"/>
                        <a:pt x="35470" y="18226"/>
                        <a:pt x="32694" y="15392"/>
                      </a:cubicBezTo>
                      <a:cubicBezTo>
                        <a:pt x="29616" y="12208"/>
                        <a:pt x="34180" y="10403"/>
                        <a:pt x="39169" y="9342"/>
                      </a:cubicBezTo>
                      <a:cubicBezTo>
                        <a:pt x="34074" y="6794"/>
                        <a:pt x="29298" y="3610"/>
                        <a:pt x="24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5"/>
                <p:cNvSpPr/>
                <p:nvPr/>
              </p:nvSpPr>
              <p:spPr>
                <a:xfrm>
                  <a:off x="-4252754" y="1623393"/>
                  <a:ext cx="733057" cy="71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19" h="33754" extrusionOk="0">
                      <a:moveTo>
                        <a:pt x="21431" y="247"/>
                      </a:moveTo>
                      <a:cubicBezTo>
                        <a:pt x="21435" y="248"/>
                        <a:pt x="21438" y="250"/>
                        <a:pt x="21442" y="251"/>
                      </a:cubicBezTo>
                      <a:cubicBezTo>
                        <a:pt x="21438" y="250"/>
                        <a:pt x="21435" y="248"/>
                        <a:pt x="21431" y="247"/>
                      </a:cubicBezTo>
                      <a:close/>
                      <a:moveTo>
                        <a:pt x="19874" y="1"/>
                      </a:moveTo>
                      <a:cubicBezTo>
                        <a:pt x="15481" y="1"/>
                        <a:pt x="10850" y="5461"/>
                        <a:pt x="11040" y="9061"/>
                      </a:cubicBezTo>
                      <a:lnTo>
                        <a:pt x="11146" y="15112"/>
                      </a:lnTo>
                      <a:cubicBezTo>
                        <a:pt x="11146" y="15112"/>
                        <a:pt x="0" y="27531"/>
                        <a:pt x="15498" y="32944"/>
                      </a:cubicBezTo>
                      <a:cubicBezTo>
                        <a:pt x="16768" y="33412"/>
                        <a:pt x="19216" y="33754"/>
                        <a:pt x="21893" y="33754"/>
                      </a:cubicBezTo>
                      <a:cubicBezTo>
                        <a:pt x="27716" y="33754"/>
                        <a:pt x="34618" y="32136"/>
                        <a:pt x="32800" y="26682"/>
                      </a:cubicBezTo>
                      <a:cubicBezTo>
                        <a:pt x="32375" y="25302"/>
                        <a:pt x="29403" y="24665"/>
                        <a:pt x="27280" y="23710"/>
                      </a:cubicBezTo>
                      <a:cubicBezTo>
                        <a:pt x="26750" y="23391"/>
                        <a:pt x="26325" y="23179"/>
                        <a:pt x="25900" y="22860"/>
                      </a:cubicBezTo>
                      <a:cubicBezTo>
                        <a:pt x="23990" y="21056"/>
                        <a:pt x="22504" y="18933"/>
                        <a:pt x="21548" y="16491"/>
                      </a:cubicBezTo>
                      <a:cubicBezTo>
                        <a:pt x="20714" y="14718"/>
                        <a:pt x="19982" y="237"/>
                        <a:pt x="21367" y="237"/>
                      </a:cubicBezTo>
                      <a:cubicBezTo>
                        <a:pt x="21388" y="237"/>
                        <a:pt x="21409" y="240"/>
                        <a:pt x="21431" y="247"/>
                      </a:cubicBezTo>
                      <a:lnTo>
                        <a:pt x="21431" y="247"/>
                      </a:lnTo>
                      <a:cubicBezTo>
                        <a:pt x="20921" y="79"/>
                        <a:pt x="20399" y="1"/>
                        <a:pt x="19874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5"/>
                <p:cNvSpPr/>
                <p:nvPr/>
              </p:nvSpPr>
              <p:spPr>
                <a:xfrm>
                  <a:off x="-4032492" y="1606221"/>
                  <a:ext cx="303459" cy="45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1" h="21443" extrusionOk="0">
                      <a:moveTo>
                        <a:pt x="11465" y="0"/>
                      </a:moveTo>
                      <a:lnTo>
                        <a:pt x="9554" y="213"/>
                      </a:lnTo>
                      <a:lnTo>
                        <a:pt x="9023" y="213"/>
                      </a:lnTo>
                      <a:cubicBezTo>
                        <a:pt x="8811" y="213"/>
                        <a:pt x="8705" y="319"/>
                        <a:pt x="8493" y="319"/>
                      </a:cubicBezTo>
                      <a:cubicBezTo>
                        <a:pt x="7856" y="425"/>
                        <a:pt x="7113" y="637"/>
                        <a:pt x="6476" y="956"/>
                      </a:cubicBezTo>
                      <a:cubicBezTo>
                        <a:pt x="6157" y="1062"/>
                        <a:pt x="5839" y="1168"/>
                        <a:pt x="5520" y="1380"/>
                      </a:cubicBezTo>
                      <a:lnTo>
                        <a:pt x="4565" y="1911"/>
                      </a:lnTo>
                      <a:cubicBezTo>
                        <a:pt x="3398" y="2760"/>
                        <a:pt x="2336" y="3822"/>
                        <a:pt x="1593" y="5095"/>
                      </a:cubicBezTo>
                      <a:cubicBezTo>
                        <a:pt x="744" y="6475"/>
                        <a:pt x="319" y="7855"/>
                        <a:pt x="107" y="9448"/>
                      </a:cubicBezTo>
                      <a:cubicBezTo>
                        <a:pt x="1" y="10934"/>
                        <a:pt x="107" y="12526"/>
                        <a:pt x="532" y="14012"/>
                      </a:cubicBezTo>
                      <a:cubicBezTo>
                        <a:pt x="1062" y="15498"/>
                        <a:pt x="1805" y="16878"/>
                        <a:pt x="2761" y="18152"/>
                      </a:cubicBezTo>
                      <a:lnTo>
                        <a:pt x="2336" y="17090"/>
                      </a:lnTo>
                      <a:cubicBezTo>
                        <a:pt x="1805" y="16135"/>
                        <a:pt x="1487" y="15073"/>
                        <a:pt x="1275" y="14012"/>
                      </a:cubicBezTo>
                      <a:cubicBezTo>
                        <a:pt x="956" y="12314"/>
                        <a:pt x="956" y="10721"/>
                        <a:pt x="1275" y="9129"/>
                      </a:cubicBezTo>
                      <a:cubicBezTo>
                        <a:pt x="1805" y="7218"/>
                        <a:pt x="2761" y="5414"/>
                        <a:pt x="4247" y="4034"/>
                      </a:cubicBezTo>
                      <a:cubicBezTo>
                        <a:pt x="5096" y="3397"/>
                        <a:pt x="6051" y="2866"/>
                        <a:pt x="7113" y="2442"/>
                      </a:cubicBezTo>
                      <a:cubicBezTo>
                        <a:pt x="7325" y="2336"/>
                        <a:pt x="7537" y="2229"/>
                        <a:pt x="7856" y="2123"/>
                      </a:cubicBezTo>
                      <a:lnTo>
                        <a:pt x="8705" y="2017"/>
                      </a:lnTo>
                      <a:cubicBezTo>
                        <a:pt x="8917" y="1911"/>
                        <a:pt x="9236" y="1805"/>
                        <a:pt x="9554" y="1805"/>
                      </a:cubicBezTo>
                      <a:lnTo>
                        <a:pt x="9766" y="1805"/>
                      </a:lnTo>
                      <a:lnTo>
                        <a:pt x="9766" y="2229"/>
                      </a:lnTo>
                      <a:cubicBezTo>
                        <a:pt x="9660" y="2866"/>
                        <a:pt x="9554" y="3609"/>
                        <a:pt x="9448" y="4140"/>
                      </a:cubicBezTo>
                      <a:cubicBezTo>
                        <a:pt x="9342" y="5414"/>
                        <a:pt x="9236" y="6688"/>
                        <a:pt x="9342" y="8068"/>
                      </a:cubicBezTo>
                      <a:cubicBezTo>
                        <a:pt x="9342" y="10615"/>
                        <a:pt x="9766" y="13163"/>
                        <a:pt x="10616" y="15498"/>
                      </a:cubicBezTo>
                      <a:cubicBezTo>
                        <a:pt x="11465" y="17727"/>
                        <a:pt x="12632" y="19744"/>
                        <a:pt x="14331" y="21442"/>
                      </a:cubicBezTo>
                      <a:lnTo>
                        <a:pt x="13800" y="20699"/>
                      </a:lnTo>
                      <a:cubicBezTo>
                        <a:pt x="13375" y="19956"/>
                        <a:pt x="12951" y="19213"/>
                        <a:pt x="12632" y="18470"/>
                      </a:cubicBezTo>
                      <a:cubicBezTo>
                        <a:pt x="11252" y="15604"/>
                        <a:pt x="10616" y="12420"/>
                        <a:pt x="10616" y="9341"/>
                      </a:cubicBezTo>
                      <a:cubicBezTo>
                        <a:pt x="10616" y="7112"/>
                        <a:pt x="10722" y="4989"/>
                        <a:pt x="11146" y="2760"/>
                      </a:cubicBezTo>
                      <a:lnTo>
                        <a:pt x="11146" y="2336"/>
                      </a:lnTo>
                      <a:lnTo>
                        <a:pt x="11146" y="1699"/>
                      </a:lnTo>
                      <a:cubicBezTo>
                        <a:pt x="11252" y="1168"/>
                        <a:pt x="11465" y="531"/>
                        <a:pt x="11465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5"/>
                <p:cNvSpPr/>
                <p:nvPr/>
              </p:nvSpPr>
              <p:spPr>
                <a:xfrm>
                  <a:off x="-4117891" y="1923147"/>
                  <a:ext cx="114641" cy="36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17090" extrusionOk="0">
                      <a:moveTo>
                        <a:pt x="4989" y="0"/>
                      </a:moveTo>
                      <a:cubicBezTo>
                        <a:pt x="4989" y="0"/>
                        <a:pt x="4564" y="319"/>
                        <a:pt x="3715" y="956"/>
                      </a:cubicBezTo>
                      <a:cubicBezTo>
                        <a:pt x="2654" y="1911"/>
                        <a:pt x="1699" y="3079"/>
                        <a:pt x="1062" y="4458"/>
                      </a:cubicBezTo>
                      <a:cubicBezTo>
                        <a:pt x="106" y="6475"/>
                        <a:pt x="0" y="8810"/>
                        <a:pt x="743" y="10933"/>
                      </a:cubicBezTo>
                      <a:cubicBezTo>
                        <a:pt x="1592" y="13481"/>
                        <a:pt x="3185" y="15604"/>
                        <a:pt x="5414" y="17090"/>
                      </a:cubicBezTo>
                      <a:lnTo>
                        <a:pt x="5095" y="16665"/>
                      </a:lnTo>
                      <a:cubicBezTo>
                        <a:pt x="4777" y="16347"/>
                        <a:pt x="4565" y="15922"/>
                        <a:pt x="4246" y="15498"/>
                      </a:cubicBezTo>
                      <a:cubicBezTo>
                        <a:pt x="3397" y="14118"/>
                        <a:pt x="2760" y="12738"/>
                        <a:pt x="2335" y="11252"/>
                      </a:cubicBezTo>
                      <a:cubicBezTo>
                        <a:pt x="2229" y="10827"/>
                        <a:pt x="2123" y="10297"/>
                        <a:pt x="2017" y="9872"/>
                      </a:cubicBezTo>
                      <a:cubicBezTo>
                        <a:pt x="1911" y="9447"/>
                        <a:pt x="1911" y="8917"/>
                        <a:pt x="1911" y="8492"/>
                      </a:cubicBezTo>
                      <a:cubicBezTo>
                        <a:pt x="1911" y="7431"/>
                        <a:pt x="2017" y="6475"/>
                        <a:pt x="2335" y="5520"/>
                      </a:cubicBezTo>
                      <a:cubicBezTo>
                        <a:pt x="2866" y="3503"/>
                        <a:pt x="3822" y="1699"/>
                        <a:pt x="498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5"/>
                <p:cNvSpPr/>
                <p:nvPr/>
              </p:nvSpPr>
              <p:spPr>
                <a:xfrm>
                  <a:off x="-4239266" y="1803127"/>
                  <a:ext cx="4146976" cy="212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43" h="100480" extrusionOk="0">
                      <a:moveTo>
                        <a:pt x="101092" y="1"/>
                      </a:moveTo>
                      <a:cubicBezTo>
                        <a:pt x="99844" y="1"/>
                        <a:pt x="98767" y="335"/>
                        <a:pt x="98293" y="1316"/>
                      </a:cubicBezTo>
                      <a:cubicBezTo>
                        <a:pt x="96807" y="4394"/>
                        <a:pt x="101478" y="7048"/>
                        <a:pt x="101478" y="7048"/>
                      </a:cubicBezTo>
                      <a:cubicBezTo>
                        <a:pt x="101478" y="7048"/>
                        <a:pt x="100631" y="6897"/>
                        <a:pt x="99566" y="6897"/>
                      </a:cubicBezTo>
                      <a:cubicBezTo>
                        <a:pt x="97808" y="6897"/>
                        <a:pt x="95453" y="7308"/>
                        <a:pt x="95321" y="9490"/>
                      </a:cubicBezTo>
                      <a:lnTo>
                        <a:pt x="95109" y="13099"/>
                      </a:lnTo>
                      <a:cubicBezTo>
                        <a:pt x="95109" y="13099"/>
                        <a:pt x="87492" y="15637"/>
                        <a:pt x="79652" y="15637"/>
                      </a:cubicBezTo>
                      <a:cubicBezTo>
                        <a:pt x="76386" y="15637"/>
                        <a:pt x="73080" y="15197"/>
                        <a:pt x="70270" y="13948"/>
                      </a:cubicBezTo>
                      <a:cubicBezTo>
                        <a:pt x="63524" y="11024"/>
                        <a:pt x="52648" y="6460"/>
                        <a:pt x="42728" y="6460"/>
                      </a:cubicBezTo>
                      <a:cubicBezTo>
                        <a:pt x="38601" y="6460"/>
                        <a:pt x="34638" y="7250"/>
                        <a:pt x="31208" y="9277"/>
                      </a:cubicBezTo>
                      <a:cubicBezTo>
                        <a:pt x="19425" y="16177"/>
                        <a:pt x="106" y="45898"/>
                        <a:pt x="956" y="49507"/>
                      </a:cubicBezTo>
                      <a:cubicBezTo>
                        <a:pt x="1228" y="50630"/>
                        <a:pt x="1892" y="51011"/>
                        <a:pt x="2669" y="51011"/>
                      </a:cubicBezTo>
                      <a:cubicBezTo>
                        <a:pt x="4318" y="51011"/>
                        <a:pt x="6475" y="49295"/>
                        <a:pt x="6475" y="49295"/>
                      </a:cubicBezTo>
                      <a:lnTo>
                        <a:pt x="6475" y="49295"/>
                      </a:lnTo>
                      <a:cubicBezTo>
                        <a:pt x="6475" y="49295"/>
                        <a:pt x="0" y="59910"/>
                        <a:pt x="2335" y="62351"/>
                      </a:cubicBezTo>
                      <a:cubicBezTo>
                        <a:pt x="3281" y="63337"/>
                        <a:pt x="4321" y="63639"/>
                        <a:pt x="5241" y="63639"/>
                      </a:cubicBezTo>
                      <a:cubicBezTo>
                        <a:pt x="6699" y="63639"/>
                        <a:pt x="7855" y="62882"/>
                        <a:pt x="7855" y="62882"/>
                      </a:cubicBezTo>
                      <a:cubicBezTo>
                        <a:pt x="11358" y="68932"/>
                        <a:pt x="14861" y="74983"/>
                        <a:pt x="18895" y="80608"/>
                      </a:cubicBezTo>
                      <a:cubicBezTo>
                        <a:pt x="24202" y="88145"/>
                        <a:pt x="32057" y="92072"/>
                        <a:pt x="40867" y="93665"/>
                      </a:cubicBezTo>
                      <a:cubicBezTo>
                        <a:pt x="42743" y="94020"/>
                        <a:pt x="44450" y="94186"/>
                        <a:pt x="46027" y="94186"/>
                      </a:cubicBezTo>
                      <a:cubicBezTo>
                        <a:pt x="54356" y="94186"/>
                        <a:pt x="59080" y="89543"/>
                        <a:pt x="66130" y="83474"/>
                      </a:cubicBezTo>
                      <a:cubicBezTo>
                        <a:pt x="75877" y="90770"/>
                        <a:pt x="85826" y="93079"/>
                        <a:pt x="96129" y="93079"/>
                      </a:cubicBezTo>
                      <a:cubicBezTo>
                        <a:pt x="104115" y="93079"/>
                        <a:pt x="112314" y="91691"/>
                        <a:pt x="120796" y="90162"/>
                      </a:cubicBezTo>
                      <a:cubicBezTo>
                        <a:pt x="126805" y="89097"/>
                        <a:pt x="131016" y="86397"/>
                        <a:pt x="135614" y="86397"/>
                      </a:cubicBezTo>
                      <a:cubicBezTo>
                        <a:pt x="137433" y="86397"/>
                        <a:pt x="139313" y="86819"/>
                        <a:pt x="141389" y="87933"/>
                      </a:cubicBezTo>
                      <a:cubicBezTo>
                        <a:pt x="147893" y="91546"/>
                        <a:pt x="161022" y="100480"/>
                        <a:pt x="168866" y="100480"/>
                      </a:cubicBezTo>
                      <a:cubicBezTo>
                        <a:pt x="169088" y="100480"/>
                        <a:pt x="169305" y="100473"/>
                        <a:pt x="169518" y="100458"/>
                      </a:cubicBezTo>
                      <a:cubicBezTo>
                        <a:pt x="177798" y="99927"/>
                        <a:pt x="177161" y="91860"/>
                        <a:pt x="183636" y="86659"/>
                      </a:cubicBezTo>
                      <a:cubicBezTo>
                        <a:pt x="195843" y="76999"/>
                        <a:pt x="183742" y="64686"/>
                        <a:pt x="176630" y="56088"/>
                      </a:cubicBezTo>
                      <a:cubicBezTo>
                        <a:pt x="159965" y="35708"/>
                        <a:pt x="141389" y="13099"/>
                        <a:pt x="115914" y="3545"/>
                      </a:cubicBezTo>
                      <a:cubicBezTo>
                        <a:pt x="113154" y="2378"/>
                        <a:pt x="110182" y="1635"/>
                        <a:pt x="107210" y="1528"/>
                      </a:cubicBezTo>
                      <a:cubicBezTo>
                        <a:pt x="107210" y="1528"/>
                        <a:pt x="103760" y="1"/>
                        <a:pt x="1010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5"/>
                <p:cNvSpPr/>
                <p:nvPr/>
              </p:nvSpPr>
              <p:spPr>
                <a:xfrm>
                  <a:off x="-4239266" y="2685108"/>
                  <a:ext cx="438322" cy="726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34286" extrusionOk="0">
                      <a:moveTo>
                        <a:pt x="13906" y="0"/>
                      </a:moveTo>
                      <a:lnTo>
                        <a:pt x="13906" y="0"/>
                      </a:lnTo>
                      <a:cubicBezTo>
                        <a:pt x="13905" y="1"/>
                        <a:pt x="9421" y="4485"/>
                        <a:pt x="5217" y="4485"/>
                      </a:cubicBezTo>
                      <a:cubicBezTo>
                        <a:pt x="5034" y="4485"/>
                        <a:pt x="4852" y="4476"/>
                        <a:pt x="4671" y="4458"/>
                      </a:cubicBezTo>
                      <a:cubicBezTo>
                        <a:pt x="3609" y="4352"/>
                        <a:pt x="3078" y="3503"/>
                        <a:pt x="2972" y="2442"/>
                      </a:cubicBezTo>
                      <a:cubicBezTo>
                        <a:pt x="1592" y="5095"/>
                        <a:pt x="743" y="7112"/>
                        <a:pt x="956" y="7855"/>
                      </a:cubicBezTo>
                      <a:cubicBezTo>
                        <a:pt x="1194" y="9013"/>
                        <a:pt x="1847" y="9406"/>
                        <a:pt x="2625" y="9406"/>
                      </a:cubicBezTo>
                      <a:cubicBezTo>
                        <a:pt x="4271" y="9406"/>
                        <a:pt x="6475" y="7643"/>
                        <a:pt x="6475" y="7643"/>
                      </a:cubicBezTo>
                      <a:lnTo>
                        <a:pt x="6475" y="7643"/>
                      </a:lnTo>
                      <a:cubicBezTo>
                        <a:pt x="6475" y="7643"/>
                        <a:pt x="0" y="18258"/>
                        <a:pt x="2335" y="20699"/>
                      </a:cubicBezTo>
                      <a:cubicBezTo>
                        <a:pt x="3281" y="21685"/>
                        <a:pt x="4321" y="21987"/>
                        <a:pt x="5241" y="21987"/>
                      </a:cubicBezTo>
                      <a:cubicBezTo>
                        <a:pt x="6699" y="21987"/>
                        <a:pt x="7855" y="21230"/>
                        <a:pt x="7855" y="21230"/>
                      </a:cubicBezTo>
                      <a:cubicBezTo>
                        <a:pt x="10403" y="25582"/>
                        <a:pt x="12950" y="30040"/>
                        <a:pt x="15710" y="34286"/>
                      </a:cubicBezTo>
                      <a:cubicBezTo>
                        <a:pt x="20699" y="29615"/>
                        <a:pt x="18364" y="20275"/>
                        <a:pt x="15922" y="19744"/>
                      </a:cubicBezTo>
                      <a:cubicBezTo>
                        <a:pt x="13056" y="19213"/>
                        <a:pt x="15922" y="12738"/>
                        <a:pt x="15922" y="12738"/>
                      </a:cubicBezTo>
                      <a:lnTo>
                        <a:pt x="15922" y="12738"/>
                      </a:lnTo>
                      <a:cubicBezTo>
                        <a:pt x="15922" y="12738"/>
                        <a:pt x="11959" y="17046"/>
                        <a:pt x="7914" y="17046"/>
                      </a:cubicBezTo>
                      <a:cubicBezTo>
                        <a:pt x="7469" y="17046"/>
                        <a:pt x="7023" y="16993"/>
                        <a:pt x="6581" y="16878"/>
                      </a:cubicBezTo>
                      <a:cubicBezTo>
                        <a:pt x="2123" y="15816"/>
                        <a:pt x="13905" y="1"/>
                        <a:pt x="13906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5"/>
                <p:cNvSpPr/>
                <p:nvPr/>
              </p:nvSpPr>
              <p:spPr>
                <a:xfrm>
                  <a:off x="-3607679" y="3606644"/>
                  <a:ext cx="2266" cy="4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214" extrusionOk="0">
                      <a:moveTo>
                        <a:pt x="107" y="1"/>
                      </a:moveTo>
                      <a:cubicBezTo>
                        <a:pt x="107" y="1"/>
                        <a:pt x="1" y="107"/>
                        <a:pt x="1" y="213"/>
                      </a:cubicBezTo>
                      <a:cubicBezTo>
                        <a:pt x="107" y="107"/>
                        <a:pt x="107" y="1"/>
                        <a:pt x="107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5"/>
                <p:cNvSpPr/>
                <p:nvPr/>
              </p:nvSpPr>
              <p:spPr>
                <a:xfrm>
                  <a:off x="-2178134" y="1775917"/>
                  <a:ext cx="227017" cy="24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1624" extrusionOk="0">
                      <a:moveTo>
                        <a:pt x="4033" y="1"/>
                      </a:moveTo>
                      <a:cubicBezTo>
                        <a:pt x="3529" y="1"/>
                        <a:pt x="3025" y="54"/>
                        <a:pt x="2547" y="160"/>
                      </a:cubicBezTo>
                      <a:cubicBezTo>
                        <a:pt x="1804" y="372"/>
                        <a:pt x="1167" y="797"/>
                        <a:pt x="743" y="1327"/>
                      </a:cubicBezTo>
                      <a:cubicBezTo>
                        <a:pt x="345" y="1923"/>
                        <a:pt x="41" y="2705"/>
                        <a:pt x="91" y="3499"/>
                      </a:cubicBezTo>
                      <a:lnTo>
                        <a:pt x="91" y="3499"/>
                      </a:lnTo>
                      <a:cubicBezTo>
                        <a:pt x="0" y="3811"/>
                        <a:pt x="5" y="4204"/>
                        <a:pt x="106" y="4406"/>
                      </a:cubicBezTo>
                      <a:cubicBezTo>
                        <a:pt x="106" y="4724"/>
                        <a:pt x="212" y="5043"/>
                        <a:pt x="424" y="5361"/>
                      </a:cubicBezTo>
                      <a:cubicBezTo>
                        <a:pt x="637" y="5786"/>
                        <a:pt x="1061" y="6316"/>
                        <a:pt x="1486" y="6635"/>
                      </a:cubicBezTo>
                      <a:cubicBezTo>
                        <a:pt x="2229" y="7378"/>
                        <a:pt x="3184" y="8121"/>
                        <a:pt x="4140" y="8652"/>
                      </a:cubicBezTo>
                      <a:cubicBezTo>
                        <a:pt x="5201" y="9182"/>
                        <a:pt x="6263" y="9713"/>
                        <a:pt x="7324" y="10138"/>
                      </a:cubicBezTo>
                      <a:cubicBezTo>
                        <a:pt x="8492" y="10668"/>
                        <a:pt x="9659" y="11093"/>
                        <a:pt x="10721" y="11624"/>
                      </a:cubicBezTo>
                      <a:cubicBezTo>
                        <a:pt x="10721" y="11624"/>
                        <a:pt x="10615" y="11518"/>
                        <a:pt x="10508" y="11411"/>
                      </a:cubicBezTo>
                      <a:cubicBezTo>
                        <a:pt x="10402" y="11305"/>
                        <a:pt x="10190" y="11093"/>
                        <a:pt x="9872" y="10881"/>
                      </a:cubicBezTo>
                      <a:cubicBezTo>
                        <a:pt x="9341" y="10456"/>
                        <a:pt x="8492" y="9925"/>
                        <a:pt x="7430" y="9182"/>
                      </a:cubicBezTo>
                      <a:cubicBezTo>
                        <a:pt x="6369" y="8545"/>
                        <a:pt x="5201" y="7802"/>
                        <a:pt x="4033" y="6847"/>
                      </a:cubicBezTo>
                      <a:cubicBezTo>
                        <a:pt x="3397" y="6422"/>
                        <a:pt x="2866" y="5892"/>
                        <a:pt x="2335" y="5255"/>
                      </a:cubicBezTo>
                      <a:cubicBezTo>
                        <a:pt x="1804" y="4830"/>
                        <a:pt x="1592" y="4300"/>
                        <a:pt x="1592" y="3663"/>
                      </a:cubicBezTo>
                      <a:lnTo>
                        <a:pt x="1592" y="3556"/>
                      </a:lnTo>
                      <a:cubicBezTo>
                        <a:pt x="1486" y="2920"/>
                        <a:pt x="1698" y="2389"/>
                        <a:pt x="2017" y="1964"/>
                      </a:cubicBezTo>
                      <a:cubicBezTo>
                        <a:pt x="2441" y="1540"/>
                        <a:pt x="2972" y="1221"/>
                        <a:pt x="3609" y="1115"/>
                      </a:cubicBezTo>
                      <a:cubicBezTo>
                        <a:pt x="4246" y="903"/>
                        <a:pt x="4989" y="903"/>
                        <a:pt x="5732" y="903"/>
                      </a:cubicBezTo>
                      <a:cubicBezTo>
                        <a:pt x="6475" y="903"/>
                        <a:pt x="7112" y="1009"/>
                        <a:pt x="7855" y="1327"/>
                      </a:cubicBezTo>
                      <a:lnTo>
                        <a:pt x="7749" y="1115"/>
                      </a:lnTo>
                      <a:cubicBezTo>
                        <a:pt x="7536" y="1009"/>
                        <a:pt x="7430" y="903"/>
                        <a:pt x="7324" y="903"/>
                      </a:cubicBezTo>
                      <a:cubicBezTo>
                        <a:pt x="6793" y="584"/>
                        <a:pt x="6156" y="266"/>
                        <a:pt x="5519" y="160"/>
                      </a:cubicBezTo>
                      <a:cubicBezTo>
                        <a:pt x="5042" y="54"/>
                        <a:pt x="4538" y="1"/>
                        <a:pt x="403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5"/>
                <p:cNvSpPr/>
                <p:nvPr/>
              </p:nvSpPr>
              <p:spPr>
                <a:xfrm>
                  <a:off x="-2236598" y="1920055"/>
                  <a:ext cx="175350" cy="27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13097" extrusionOk="0">
                      <a:moveTo>
                        <a:pt x="4671" y="0"/>
                      </a:moveTo>
                      <a:cubicBezTo>
                        <a:pt x="4035" y="0"/>
                        <a:pt x="3398" y="120"/>
                        <a:pt x="2761" y="359"/>
                      </a:cubicBezTo>
                      <a:cubicBezTo>
                        <a:pt x="1805" y="889"/>
                        <a:pt x="1062" y="1632"/>
                        <a:pt x="744" y="2694"/>
                      </a:cubicBezTo>
                      <a:cubicBezTo>
                        <a:pt x="319" y="3649"/>
                        <a:pt x="1" y="4817"/>
                        <a:pt x="1" y="5878"/>
                      </a:cubicBezTo>
                      <a:cubicBezTo>
                        <a:pt x="1" y="8320"/>
                        <a:pt x="213" y="10655"/>
                        <a:pt x="638" y="13096"/>
                      </a:cubicBezTo>
                      <a:cubicBezTo>
                        <a:pt x="744" y="12459"/>
                        <a:pt x="850" y="11822"/>
                        <a:pt x="956" y="11186"/>
                      </a:cubicBezTo>
                      <a:cubicBezTo>
                        <a:pt x="1062" y="10018"/>
                        <a:pt x="1169" y="8426"/>
                        <a:pt x="1381" y="6727"/>
                      </a:cubicBezTo>
                      <a:cubicBezTo>
                        <a:pt x="1593" y="5029"/>
                        <a:pt x="1912" y="3012"/>
                        <a:pt x="3079" y="1951"/>
                      </a:cubicBezTo>
                      <a:cubicBezTo>
                        <a:pt x="3822" y="1420"/>
                        <a:pt x="4565" y="1102"/>
                        <a:pt x="5521" y="1102"/>
                      </a:cubicBezTo>
                      <a:cubicBezTo>
                        <a:pt x="6370" y="1102"/>
                        <a:pt x="7325" y="1102"/>
                        <a:pt x="8280" y="1208"/>
                      </a:cubicBezTo>
                      <a:lnTo>
                        <a:pt x="7962" y="995"/>
                      </a:lnTo>
                      <a:cubicBezTo>
                        <a:pt x="7644" y="783"/>
                        <a:pt x="7325" y="677"/>
                        <a:pt x="7007" y="571"/>
                      </a:cubicBezTo>
                      <a:cubicBezTo>
                        <a:pt x="6370" y="252"/>
                        <a:pt x="5839" y="146"/>
                        <a:pt x="5308" y="40"/>
                      </a:cubicBezTo>
                      <a:cubicBezTo>
                        <a:pt x="5096" y="14"/>
                        <a:pt x="4884" y="0"/>
                        <a:pt x="4671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5"/>
                <p:cNvSpPr/>
                <p:nvPr/>
              </p:nvSpPr>
              <p:spPr>
                <a:xfrm>
                  <a:off x="-1631967" y="3064035"/>
                  <a:ext cx="213550" cy="194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9173" extrusionOk="0">
                      <a:moveTo>
                        <a:pt x="5092" y="0"/>
                      </a:moveTo>
                      <a:cubicBezTo>
                        <a:pt x="5017" y="0"/>
                        <a:pt x="4946" y="13"/>
                        <a:pt x="4884" y="44"/>
                      </a:cubicBezTo>
                      <a:cubicBezTo>
                        <a:pt x="4671" y="44"/>
                        <a:pt x="4459" y="257"/>
                        <a:pt x="4353" y="469"/>
                      </a:cubicBezTo>
                      <a:cubicBezTo>
                        <a:pt x="4353" y="476"/>
                        <a:pt x="4355" y="479"/>
                        <a:pt x="4360" y="479"/>
                      </a:cubicBezTo>
                      <a:cubicBezTo>
                        <a:pt x="4401" y="479"/>
                        <a:pt x="4598" y="269"/>
                        <a:pt x="4899" y="269"/>
                      </a:cubicBezTo>
                      <a:cubicBezTo>
                        <a:pt x="5101" y="269"/>
                        <a:pt x="5349" y="364"/>
                        <a:pt x="5627" y="681"/>
                      </a:cubicBezTo>
                      <a:cubicBezTo>
                        <a:pt x="6051" y="1212"/>
                        <a:pt x="6370" y="1849"/>
                        <a:pt x="6688" y="2486"/>
                      </a:cubicBezTo>
                      <a:cubicBezTo>
                        <a:pt x="6900" y="2804"/>
                        <a:pt x="7219" y="3335"/>
                        <a:pt x="7113" y="3335"/>
                      </a:cubicBezTo>
                      <a:cubicBezTo>
                        <a:pt x="7113" y="3375"/>
                        <a:pt x="7113" y="3441"/>
                        <a:pt x="7113" y="3441"/>
                      </a:cubicBezTo>
                      <a:lnTo>
                        <a:pt x="6900" y="3441"/>
                      </a:lnTo>
                      <a:lnTo>
                        <a:pt x="6263" y="3335"/>
                      </a:lnTo>
                      <a:lnTo>
                        <a:pt x="5627" y="3229"/>
                      </a:lnTo>
                      <a:lnTo>
                        <a:pt x="5308" y="3229"/>
                      </a:lnTo>
                      <a:lnTo>
                        <a:pt x="4671" y="3016"/>
                      </a:lnTo>
                      <a:cubicBezTo>
                        <a:pt x="4565" y="3016"/>
                        <a:pt x="4459" y="3016"/>
                        <a:pt x="4353" y="2910"/>
                      </a:cubicBezTo>
                      <a:lnTo>
                        <a:pt x="3928" y="2698"/>
                      </a:lnTo>
                      <a:lnTo>
                        <a:pt x="3079" y="2273"/>
                      </a:lnTo>
                      <a:lnTo>
                        <a:pt x="1593" y="1636"/>
                      </a:lnTo>
                      <a:lnTo>
                        <a:pt x="1593" y="1636"/>
                      </a:lnTo>
                      <a:cubicBezTo>
                        <a:pt x="2018" y="2380"/>
                        <a:pt x="2442" y="3123"/>
                        <a:pt x="2867" y="3866"/>
                      </a:cubicBezTo>
                      <a:cubicBezTo>
                        <a:pt x="3079" y="4290"/>
                        <a:pt x="3291" y="4609"/>
                        <a:pt x="3504" y="5033"/>
                      </a:cubicBezTo>
                      <a:lnTo>
                        <a:pt x="3610" y="5352"/>
                      </a:lnTo>
                      <a:lnTo>
                        <a:pt x="3610" y="5458"/>
                      </a:lnTo>
                      <a:lnTo>
                        <a:pt x="3822" y="5776"/>
                      </a:lnTo>
                      <a:cubicBezTo>
                        <a:pt x="3928" y="6201"/>
                        <a:pt x="4140" y="6625"/>
                        <a:pt x="4247" y="7050"/>
                      </a:cubicBezTo>
                      <a:cubicBezTo>
                        <a:pt x="4353" y="7262"/>
                        <a:pt x="4459" y="7475"/>
                        <a:pt x="4565" y="7687"/>
                      </a:cubicBezTo>
                      <a:lnTo>
                        <a:pt x="4671" y="8005"/>
                      </a:lnTo>
                      <a:lnTo>
                        <a:pt x="4671" y="8218"/>
                      </a:lnTo>
                      <a:lnTo>
                        <a:pt x="4247" y="8218"/>
                      </a:lnTo>
                      <a:cubicBezTo>
                        <a:pt x="3822" y="8430"/>
                        <a:pt x="3397" y="8430"/>
                        <a:pt x="2867" y="8430"/>
                      </a:cubicBezTo>
                      <a:cubicBezTo>
                        <a:pt x="1911" y="8324"/>
                        <a:pt x="956" y="8005"/>
                        <a:pt x="1" y="7687"/>
                      </a:cubicBezTo>
                      <a:lnTo>
                        <a:pt x="1" y="7687"/>
                      </a:lnTo>
                      <a:lnTo>
                        <a:pt x="850" y="8111"/>
                      </a:lnTo>
                      <a:cubicBezTo>
                        <a:pt x="1487" y="8642"/>
                        <a:pt x="2336" y="8961"/>
                        <a:pt x="3185" y="9173"/>
                      </a:cubicBezTo>
                      <a:lnTo>
                        <a:pt x="4459" y="9173"/>
                      </a:lnTo>
                      <a:cubicBezTo>
                        <a:pt x="4671" y="9173"/>
                        <a:pt x="4990" y="9067"/>
                        <a:pt x="5202" y="8961"/>
                      </a:cubicBezTo>
                      <a:lnTo>
                        <a:pt x="5945" y="8748"/>
                      </a:lnTo>
                      <a:lnTo>
                        <a:pt x="6051" y="8748"/>
                      </a:lnTo>
                      <a:cubicBezTo>
                        <a:pt x="6051" y="8748"/>
                        <a:pt x="6051" y="8642"/>
                        <a:pt x="6051" y="8642"/>
                      </a:cubicBezTo>
                      <a:lnTo>
                        <a:pt x="6051" y="8430"/>
                      </a:lnTo>
                      <a:lnTo>
                        <a:pt x="5839" y="8111"/>
                      </a:lnTo>
                      <a:cubicBezTo>
                        <a:pt x="5839" y="7899"/>
                        <a:pt x="5733" y="7581"/>
                        <a:pt x="5627" y="7368"/>
                      </a:cubicBezTo>
                      <a:cubicBezTo>
                        <a:pt x="5627" y="7156"/>
                        <a:pt x="5627" y="7050"/>
                        <a:pt x="5520" y="6944"/>
                      </a:cubicBezTo>
                      <a:cubicBezTo>
                        <a:pt x="5414" y="6201"/>
                        <a:pt x="5202" y="5458"/>
                        <a:pt x="4884" y="4821"/>
                      </a:cubicBezTo>
                      <a:cubicBezTo>
                        <a:pt x="4777" y="4609"/>
                        <a:pt x="4884" y="4715"/>
                        <a:pt x="4884" y="4609"/>
                      </a:cubicBezTo>
                      <a:lnTo>
                        <a:pt x="5096" y="4609"/>
                      </a:lnTo>
                      <a:lnTo>
                        <a:pt x="5733" y="4715"/>
                      </a:lnTo>
                      <a:lnTo>
                        <a:pt x="6370" y="4821"/>
                      </a:lnTo>
                      <a:lnTo>
                        <a:pt x="6688" y="4821"/>
                      </a:lnTo>
                      <a:lnTo>
                        <a:pt x="7325" y="4927"/>
                      </a:lnTo>
                      <a:cubicBezTo>
                        <a:pt x="8280" y="5139"/>
                        <a:pt x="9236" y="5352"/>
                        <a:pt x="10085" y="5670"/>
                      </a:cubicBezTo>
                      <a:lnTo>
                        <a:pt x="9660" y="4927"/>
                      </a:lnTo>
                      <a:lnTo>
                        <a:pt x="9129" y="4184"/>
                      </a:lnTo>
                      <a:lnTo>
                        <a:pt x="8174" y="2910"/>
                      </a:lnTo>
                      <a:lnTo>
                        <a:pt x="7962" y="2592"/>
                      </a:lnTo>
                      <a:lnTo>
                        <a:pt x="7856" y="2380"/>
                      </a:lnTo>
                      <a:lnTo>
                        <a:pt x="7537" y="2061"/>
                      </a:lnTo>
                      <a:cubicBezTo>
                        <a:pt x="7431" y="1849"/>
                        <a:pt x="7219" y="1530"/>
                        <a:pt x="7006" y="1318"/>
                      </a:cubicBezTo>
                      <a:cubicBezTo>
                        <a:pt x="6582" y="893"/>
                        <a:pt x="6157" y="469"/>
                        <a:pt x="5627" y="150"/>
                      </a:cubicBezTo>
                      <a:cubicBezTo>
                        <a:pt x="5476" y="75"/>
                        <a:pt x="5273" y="0"/>
                        <a:pt x="5092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5"/>
                <p:cNvSpPr/>
                <p:nvPr/>
              </p:nvSpPr>
              <p:spPr>
                <a:xfrm>
                  <a:off x="-3171622" y="2134431"/>
                  <a:ext cx="330436" cy="18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5" h="8811" extrusionOk="0">
                      <a:moveTo>
                        <a:pt x="425" y="0"/>
                      </a:moveTo>
                      <a:lnTo>
                        <a:pt x="425" y="106"/>
                      </a:lnTo>
                      <a:lnTo>
                        <a:pt x="425" y="319"/>
                      </a:lnTo>
                      <a:lnTo>
                        <a:pt x="213" y="1168"/>
                      </a:lnTo>
                      <a:cubicBezTo>
                        <a:pt x="107" y="1486"/>
                        <a:pt x="0" y="1911"/>
                        <a:pt x="107" y="2335"/>
                      </a:cubicBezTo>
                      <a:cubicBezTo>
                        <a:pt x="213" y="3821"/>
                        <a:pt x="956" y="5201"/>
                        <a:pt x="2017" y="6157"/>
                      </a:cubicBezTo>
                      <a:lnTo>
                        <a:pt x="1911" y="5838"/>
                      </a:lnTo>
                      <a:cubicBezTo>
                        <a:pt x="1805" y="5732"/>
                        <a:pt x="1593" y="5414"/>
                        <a:pt x="1380" y="5095"/>
                      </a:cubicBezTo>
                      <a:cubicBezTo>
                        <a:pt x="956" y="4034"/>
                        <a:pt x="743" y="2972"/>
                        <a:pt x="956" y="1911"/>
                      </a:cubicBezTo>
                      <a:cubicBezTo>
                        <a:pt x="956" y="1805"/>
                        <a:pt x="956" y="1592"/>
                        <a:pt x="1062" y="1486"/>
                      </a:cubicBezTo>
                      <a:lnTo>
                        <a:pt x="1168" y="1274"/>
                      </a:lnTo>
                      <a:lnTo>
                        <a:pt x="1380" y="1274"/>
                      </a:lnTo>
                      <a:lnTo>
                        <a:pt x="1487" y="1592"/>
                      </a:lnTo>
                      <a:cubicBezTo>
                        <a:pt x="1805" y="1698"/>
                        <a:pt x="2123" y="1911"/>
                        <a:pt x="2548" y="2123"/>
                      </a:cubicBezTo>
                      <a:lnTo>
                        <a:pt x="3609" y="2760"/>
                      </a:lnTo>
                      <a:cubicBezTo>
                        <a:pt x="5202" y="3715"/>
                        <a:pt x="6688" y="4989"/>
                        <a:pt x="8280" y="6157"/>
                      </a:cubicBezTo>
                      <a:lnTo>
                        <a:pt x="12101" y="8810"/>
                      </a:lnTo>
                      <a:lnTo>
                        <a:pt x="9448" y="4989"/>
                      </a:lnTo>
                      <a:cubicBezTo>
                        <a:pt x="9235" y="4671"/>
                        <a:pt x="9023" y="4352"/>
                        <a:pt x="8811" y="4034"/>
                      </a:cubicBezTo>
                      <a:cubicBezTo>
                        <a:pt x="8705" y="3821"/>
                        <a:pt x="8705" y="3715"/>
                        <a:pt x="8705" y="3609"/>
                      </a:cubicBezTo>
                      <a:cubicBezTo>
                        <a:pt x="8598" y="3503"/>
                        <a:pt x="8598" y="3503"/>
                        <a:pt x="8705" y="3397"/>
                      </a:cubicBezTo>
                      <a:cubicBezTo>
                        <a:pt x="8705" y="3397"/>
                        <a:pt x="9023" y="3185"/>
                        <a:pt x="9448" y="3185"/>
                      </a:cubicBezTo>
                      <a:lnTo>
                        <a:pt x="10721" y="3185"/>
                      </a:lnTo>
                      <a:cubicBezTo>
                        <a:pt x="11571" y="3397"/>
                        <a:pt x="12420" y="3503"/>
                        <a:pt x="13269" y="3821"/>
                      </a:cubicBezTo>
                      <a:cubicBezTo>
                        <a:pt x="14118" y="4034"/>
                        <a:pt x="14861" y="4352"/>
                        <a:pt x="15604" y="4777"/>
                      </a:cubicBezTo>
                      <a:cubicBezTo>
                        <a:pt x="15392" y="4564"/>
                        <a:pt x="15286" y="4352"/>
                        <a:pt x="15073" y="4140"/>
                      </a:cubicBezTo>
                      <a:cubicBezTo>
                        <a:pt x="14437" y="3715"/>
                        <a:pt x="13800" y="3291"/>
                        <a:pt x="13163" y="3078"/>
                      </a:cubicBezTo>
                      <a:cubicBezTo>
                        <a:pt x="12101" y="2441"/>
                        <a:pt x="10934" y="2123"/>
                        <a:pt x="9766" y="1911"/>
                      </a:cubicBezTo>
                      <a:lnTo>
                        <a:pt x="8492" y="1911"/>
                      </a:lnTo>
                      <a:cubicBezTo>
                        <a:pt x="8174" y="2017"/>
                        <a:pt x="7962" y="2123"/>
                        <a:pt x="7749" y="2335"/>
                      </a:cubicBezTo>
                      <a:cubicBezTo>
                        <a:pt x="7431" y="2548"/>
                        <a:pt x="7218" y="2866"/>
                        <a:pt x="7218" y="3185"/>
                      </a:cubicBezTo>
                      <a:cubicBezTo>
                        <a:pt x="7217" y="3191"/>
                        <a:pt x="7216" y="3198"/>
                        <a:pt x="7215" y="3205"/>
                      </a:cubicBezTo>
                      <a:lnTo>
                        <a:pt x="7215" y="3205"/>
                      </a:lnTo>
                      <a:cubicBezTo>
                        <a:pt x="5919" y="2312"/>
                        <a:pt x="4521" y="1536"/>
                        <a:pt x="3079" y="849"/>
                      </a:cubicBezTo>
                      <a:lnTo>
                        <a:pt x="2123" y="425"/>
                      </a:lnTo>
                      <a:lnTo>
                        <a:pt x="1593" y="319"/>
                      </a:lnTo>
                      <a:lnTo>
                        <a:pt x="850" y="106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5"/>
                <p:cNvSpPr/>
                <p:nvPr/>
              </p:nvSpPr>
              <p:spPr>
                <a:xfrm>
                  <a:off x="-4221288" y="1947858"/>
                  <a:ext cx="768716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3" h="45050" extrusionOk="0">
                      <a:moveTo>
                        <a:pt x="36303" y="1"/>
                      </a:moveTo>
                      <a:lnTo>
                        <a:pt x="35241" y="213"/>
                      </a:lnTo>
                      <a:cubicBezTo>
                        <a:pt x="34923" y="319"/>
                        <a:pt x="34498" y="425"/>
                        <a:pt x="33968" y="532"/>
                      </a:cubicBezTo>
                      <a:lnTo>
                        <a:pt x="32269" y="1062"/>
                      </a:lnTo>
                      <a:cubicBezTo>
                        <a:pt x="28554" y="2442"/>
                        <a:pt x="25264" y="4565"/>
                        <a:pt x="22504" y="7325"/>
                      </a:cubicBezTo>
                      <a:cubicBezTo>
                        <a:pt x="18895" y="10722"/>
                        <a:pt x="15392" y="15392"/>
                        <a:pt x="11358" y="20700"/>
                      </a:cubicBezTo>
                      <a:cubicBezTo>
                        <a:pt x="9448" y="23353"/>
                        <a:pt x="7218" y="26007"/>
                        <a:pt x="5202" y="29085"/>
                      </a:cubicBezTo>
                      <a:cubicBezTo>
                        <a:pt x="4140" y="30678"/>
                        <a:pt x="3185" y="32270"/>
                        <a:pt x="2336" y="33968"/>
                      </a:cubicBezTo>
                      <a:cubicBezTo>
                        <a:pt x="1486" y="35773"/>
                        <a:pt x="850" y="37683"/>
                        <a:pt x="425" y="39594"/>
                      </a:cubicBezTo>
                      <a:cubicBezTo>
                        <a:pt x="107" y="40762"/>
                        <a:pt x="0" y="41929"/>
                        <a:pt x="107" y="43203"/>
                      </a:cubicBezTo>
                      <a:cubicBezTo>
                        <a:pt x="107" y="43521"/>
                        <a:pt x="213" y="43840"/>
                        <a:pt x="319" y="44158"/>
                      </a:cubicBezTo>
                      <a:cubicBezTo>
                        <a:pt x="531" y="44477"/>
                        <a:pt x="743" y="44689"/>
                        <a:pt x="1062" y="44901"/>
                      </a:cubicBezTo>
                      <a:cubicBezTo>
                        <a:pt x="1348" y="44997"/>
                        <a:pt x="1656" y="45049"/>
                        <a:pt x="1966" y="45049"/>
                      </a:cubicBezTo>
                      <a:cubicBezTo>
                        <a:pt x="2345" y="45049"/>
                        <a:pt x="2728" y="44970"/>
                        <a:pt x="3079" y="44795"/>
                      </a:cubicBezTo>
                      <a:cubicBezTo>
                        <a:pt x="4140" y="44264"/>
                        <a:pt x="5202" y="43628"/>
                        <a:pt x="6157" y="42778"/>
                      </a:cubicBezTo>
                      <a:cubicBezTo>
                        <a:pt x="7006" y="42035"/>
                        <a:pt x="7961" y="41186"/>
                        <a:pt x="8811" y="40337"/>
                      </a:cubicBezTo>
                      <a:lnTo>
                        <a:pt x="8811" y="40337"/>
                      </a:lnTo>
                      <a:lnTo>
                        <a:pt x="7961" y="40974"/>
                      </a:lnTo>
                      <a:cubicBezTo>
                        <a:pt x="7431" y="41398"/>
                        <a:pt x="6688" y="42035"/>
                        <a:pt x="5732" y="42778"/>
                      </a:cubicBezTo>
                      <a:cubicBezTo>
                        <a:pt x="5095" y="43097"/>
                        <a:pt x="4565" y="43415"/>
                        <a:pt x="3928" y="43734"/>
                      </a:cubicBezTo>
                      <a:cubicBezTo>
                        <a:pt x="3291" y="44158"/>
                        <a:pt x="2548" y="44371"/>
                        <a:pt x="1805" y="44371"/>
                      </a:cubicBezTo>
                      <a:cubicBezTo>
                        <a:pt x="1486" y="44371"/>
                        <a:pt x="1168" y="44264"/>
                        <a:pt x="1062" y="43946"/>
                      </a:cubicBezTo>
                      <a:cubicBezTo>
                        <a:pt x="850" y="43521"/>
                        <a:pt x="850" y="43097"/>
                        <a:pt x="850" y="42778"/>
                      </a:cubicBezTo>
                      <a:cubicBezTo>
                        <a:pt x="956" y="41717"/>
                        <a:pt x="1062" y="40762"/>
                        <a:pt x="1380" y="39806"/>
                      </a:cubicBezTo>
                      <a:cubicBezTo>
                        <a:pt x="2229" y="36410"/>
                        <a:pt x="4459" y="32800"/>
                        <a:pt x="7006" y="29191"/>
                      </a:cubicBezTo>
                      <a:cubicBezTo>
                        <a:pt x="8280" y="27387"/>
                        <a:pt x="9660" y="25582"/>
                        <a:pt x="11146" y="23778"/>
                      </a:cubicBezTo>
                      <a:lnTo>
                        <a:pt x="15498" y="18046"/>
                      </a:lnTo>
                      <a:cubicBezTo>
                        <a:pt x="18258" y="14012"/>
                        <a:pt x="21442" y="10403"/>
                        <a:pt x="24839" y="7007"/>
                      </a:cubicBezTo>
                      <a:cubicBezTo>
                        <a:pt x="26431" y="5308"/>
                        <a:pt x="28342" y="3928"/>
                        <a:pt x="30253" y="2761"/>
                      </a:cubicBezTo>
                      <a:cubicBezTo>
                        <a:pt x="32163" y="1593"/>
                        <a:pt x="34180" y="744"/>
                        <a:pt x="36303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5"/>
                <p:cNvSpPr/>
                <p:nvPr/>
              </p:nvSpPr>
              <p:spPr>
                <a:xfrm>
                  <a:off x="-4221288" y="2921103"/>
                  <a:ext cx="245016" cy="2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1" h="11890" extrusionOk="0">
                      <a:moveTo>
                        <a:pt x="4140" y="1"/>
                      </a:moveTo>
                      <a:lnTo>
                        <a:pt x="4140" y="1"/>
                      </a:lnTo>
                      <a:cubicBezTo>
                        <a:pt x="3716" y="425"/>
                        <a:pt x="3291" y="850"/>
                        <a:pt x="2973" y="1381"/>
                      </a:cubicBezTo>
                      <a:cubicBezTo>
                        <a:pt x="1911" y="2654"/>
                        <a:pt x="1168" y="4034"/>
                        <a:pt x="637" y="5627"/>
                      </a:cubicBezTo>
                      <a:cubicBezTo>
                        <a:pt x="425" y="6051"/>
                        <a:pt x="213" y="6688"/>
                        <a:pt x="213" y="7219"/>
                      </a:cubicBezTo>
                      <a:cubicBezTo>
                        <a:pt x="0" y="7856"/>
                        <a:pt x="0" y="8493"/>
                        <a:pt x="213" y="9236"/>
                      </a:cubicBezTo>
                      <a:cubicBezTo>
                        <a:pt x="213" y="9554"/>
                        <a:pt x="425" y="9873"/>
                        <a:pt x="637" y="10297"/>
                      </a:cubicBezTo>
                      <a:cubicBezTo>
                        <a:pt x="850" y="10509"/>
                        <a:pt x="1168" y="10828"/>
                        <a:pt x="1380" y="11040"/>
                      </a:cubicBezTo>
                      <a:cubicBezTo>
                        <a:pt x="2017" y="11571"/>
                        <a:pt x="2866" y="11889"/>
                        <a:pt x="3609" y="11889"/>
                      </a:cubicBezTo>
                      <a:cubicBezTo>
                        <a:pt x="4459" y="11889"/>
                        <a:pt x="5202" y="11677"/>
                        <a:pt x="5839" y="11359"/>
                      </a:cubicBezTo>
                      <a:cubicBezTo>
                        <a:pt x="6582" y="11040"/>
                        <a:pt x="7218" y="10722"/>
                        <a:pt x="7749" y="10297"/>
                      </a:cubicBezTo>
                      <a:cubicBezTo>
                        <a:pt x="9023" y="9554"/>
                        <a:pt x="10191" y="8599"/>
                        <a:pt x="11571" y="7856"/>
                      </a:cubicBezTo>
                      <a:lnTo>
                        <a:pt x="11571" y="7856"/>
                      </a:lnTo>
                      <a:lnTo>
                        <a:pt x="10934" y="7962"/>
                      </a:lnTo>
                      <a:cubicBezTo>
                        <a:pt x="10403" y="8174"/>
                        <a:pt x="9872" y="8280"/>
                        <a:pt x="9341" y="8599"/>
                      </a:cubicBezTo>
                      <a:lnTo>
                        <a:pt x="7218" y="9554"/>
                      </a:lnTo>
                      <a:cubicBezTo>
                        <a:pt x="6369" y="9979"/>
                        <a:pt x="5414" y="10297"/>
                        <a:pt x="4459" y="10403"/>
                      </a:cubicBezTo>
                      <a:cubicBezTo>
                        <a:pt x="4334" y="10434"/>
                        <a:pt x="4210" y="10447"/>
                        <a:pt x="4086" y="10447"/>
                      </a:cubicBezTo>
                      <a:cubicBezTo>
                        <a:pt x="3785" y="10447"/>
                        <a:pt x="3485" y="10372"/>
                        <a:pt x="3185" y="10297"/>
                      </a:cubicBezTo>
                      <a:cubicBezTo>
                        <a:pt x="2973" y="10191"/>
                        <a:pt x="2760" y="10085"/>
                        <a:pt x="2654" y="9979"/>
                      </a:cubicBezTo>
                      <a:lnTo>
                        <a:pt x="2336" y="9766"/>
                      </a:lnTo>
                      <a:lnTo>
                        <a:pt x="2123" y="9448"/>
                      </a:lnTo>
                      <a:cubicBezTo>
                        <a:pt x="1593" y="8599"/>
                        <a:pt x="1486" y="7537"/>
                        <a:pt x="1805" y="6582"/>
                      </a:cubicBezTo>
                      <a:cubicBezTo>
                        <a:pt x="2123" y="5414"/>
                        <a:pt x="2442" y="4353"/>
                        <a:pt x="2866" y="3185"/>
                      </a:cubicBezTo>
                      <a:cubicBezTo>
                        <a:pt x="3185" y="2124"/>
                        <a:pt x="3609" y="1062"/>
                        <a:pt x="4140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5"/>
                <p:cNvSpPr/>
                <p:nvPr/>
              </p:nvSpPr>
              <p:spPr>
                <a:xfrm>
                  <a:off x="-2814252" y="3439446"/>
                  <a:ext cx="4531" cy="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1210" extrusionOk="0">
                      <a:moveTo>
                        <a:pt x="166" y="0"/>
                      </a:moveTo>
                      <a:cubicBezTo>
                        <a:pt x="152" y="0"/>
                        <a:pt x="132" y="47"/>
                        <a:pt x="107" y="148"/>
                      </a:cubicBezTo>
                      <a:cubicBezTo>
                        <a:pt x="1" y="467"/>
                        <a:pt x="1" y="891"/>
                        <a:pt x="213" y="1210"/>
                      </a:cubicBezTo>
                      <a:cubicBezTo>
                        <a:pt x="213" y="482"/>
                        <a:pt x="213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5"/>
                <p:cNvSpPr/>
                <p:nvPr/>
              </p:nvSpPr>
              <p:spPr>
                <a:xfrm>
                  <a:off x="-2818741" y="3282984"/>
                  <a:ext cx="1539677" cy="49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12" h="23169" extrusionOk="0">
                      <a:moveTo>
                        <a:pt x="2336" y="1"/>
                      </a:moveTo>
                      <a:lnTo>
                        <a:pt x="2336" y="1"/>
                      </a:lnTo>
                      <a:cubicBezTo>
                        <a:pt x="2336" y="1"/>
                        <a:pt x="4459" y="6263"/>
                        <a:pt x="3185" y="7962"/>
                      </a:cubicBezTo>
                      <a:cubicBezTo>
                        <a:pt x="2650" y="8735"/>
                        <a:pt x="1981" y="9075"/>
                        <a:pt x="1422" y="9075"/>
                      </a:cubicBezTo>
                      <a:cubicBezTo>
                        <a:pt x="983" y="9075"/>
                        <a:pt x="612" y="8866"/>
                        <a:pt x="425" y="8492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436" y="21006"/>
                        <a:pt x="19068" y="23168"/>
                        <a:pt x="29042" y="23168"/>
                      </a:cubicBezTo>
                      <a:cubicBezTo>
                        <a:pt x="37021" y="23168"/>
                        <a:pt x="45220" y="21784"/>
                        <a:pt x="53711" y="20275"/>
                      </a:cubicBezTo>
                      <a:cubicBezTo>
                        <a:pt x="59703" y="19208"/>
                        <a:pt x="63854" y="16491"/>
                        <a:pt x="68470" y="16491"/>
                      </a:cubicBezTo>
                      <a:cubicBezTo>
                        <a:pt x="69825" y="16491"/>
                        <a:pt x="71219" y="16725"/>
                        <a:pt x="72712" y="17303"/>
                      </a:cubicBezTo>
                      <a:cubicBezTo>
                        <a:pt x="69846" y="13269"/>
                        <a:pt x="64751" y="6582"/>
                        <a:pt x="64751" y="6582"/>
                      </a:cubicBezTo>
                      <a:cubicBezTo>
                        <a:pt x="64751" y="6582"/>
                        <a:pt x="62097" y="9448"/>
                        <a:pt x="55091" y="10721"/>
                      </a:cubicBezTo>
                      <a:cubicBezTo>
                        <a:pt x="54651" y="10795"/>
                        <a:pt x="54193" y="10829"/>
                        <a:pt x="53720" y="10829"/>
                      </a:cubicBezTo>
                      <a:cubicBezTo>
                        <a:pt x="46677" y="10829"/>
                        <a:pt x="36516" y="3185"/>
                        <a:pt x="36516" y="3185"/>
                      </a:cubicBezTo>
                      <a:cubicBezTo>
                        <a:pt x="36516" y="3185"/>
                        <a:pt x="36303" y="5414"/>
                        <a:pt x="36091" y="7962"/>
                      </a:cubicBezTo>
                      <a:cubicBezTo>
                        <a:pt x="36037" y="8372"/>
                        <a:pt x="35864" y="8542"/>
                        <a:pt x="35613" y="8542"/>
                      </a:cubicBezTo>
                      <a:cubicBezTo>
                        <a:pt x="34369" y="8542"/>
                        <a:pt x="31208" y="4353"/>
                        <a:pt x="31208" y="4353"/>
                      </a:cubicBezTo>
                      <a:lnTo>
                        <a:pt x="31208" y="4353"/>
                      </a:lnTo>
                      <a:cubicBezTo>
                        <a:pt x="31208" y="4353"/>
                        <a:pt x="31951" y="6794"/>
                        <a:pt x="27918" y="9766"/>
                      </a:cubicBezTo>
                      <a:cubicBezTo>
                        <a:pt x="27488" y="10091"/>
                        <a:pt x="26957" y="10236"/>
                        <a:pt x="26351" y="10236"/>
                      </a:cubicBezTo>
                      <a:cubicBezTo>
                        <a:pt x="21422" y="10236"/>
                        <a:pt x="11571" y="638"/>
                        <a:pt x="11571" y="637"/>
                      </a:cubicBezTo>
                      <a:lnTo>
                        <a:pt x="11571" y="637"/>
                      </a:lnTo>
                      <a:cubicBezTo>
                        <a:pt x="11571" y="638"/>
                        <a:pt x="13906" y="5626"/>
                        <a:pt x="12420" y="7856"/>
                      </a:cubicBezTo>
                      <a:cubicBezTo>
                        <a:pt x="12259" y="8097"/>
                        <a:pt x="12024" y="8205"/>
                        <a:pt x="11731" y="8205"/>
                      </a:cubicBezTo>
                      <a:cubicBezTo>
                        <a:pt x="9317" y="8205"/>
                        <a:pt x="2999" y="853"/>
                        <a:pt x="233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5"/>
                <p:cNvSpPr/>
                <p:nvPr/>
              </p:nvSpPr>
              <p:spPr>
                <a:xfrm>
                  <a:off x="-1869000" y="31669"/>
                  <a:ext cx="2199278" cy="81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2" h="38694" extrusionOk="0">
                      <a:moveTo>
                        <a:pt x="31338" y="0"/>
                      </a:moveTo>
                      <a:cubicBezTo>
                        <a:pt x="1" y="0"/>
                        <a:pt x="39642" y="27336"/>
                        <a:pt x="39642" y="27336"/>
                      </a:cubicBezTo>
                      <a:lnTo>
                        <a:pt x="103862" y="38694"/>
                      </a:lnTo>
                      <a:lnTo>
                        <a:pt x="103862" y="38694"/>
                      </a:lnTo>
                      <a:cubicBezTo>
                        <a:pt x="103862" y="38694"/>
                        <a:pt x="67984" y="1542"/>
                        <a:pt x="33910" y="56"/>
                      </a:cubicBezTo>
                      <a:cubicBezTo>
                        <a:pt x="33004" y="19"/>
                        <a:pt x="32147" y="0"/>
                        <a:pt x="313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5"/>
                <p:cNvSpPr/>
                <p:nvPr/>
              </p:nvSpPr>
              <p:spPr>
                <a:xfrm>
                  <a:off x="-1470127" y="35099"/>
                  <a:ext cx="1800404" cy="81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25" h="38532" extrusionOk="0">
                      <a:moveTo>
                        <a:pt x="9448" y="0"/>
                      </a:moveTo>
                      <a:cubicBezTo>
                        <a:pt x="9129" y="0"/>
                        <a:pt x="8704" y="0"/>
                        <a:pt x="8386" y="106"/>
                      </a:cubicBezTo>
                      <a:lnTo>
                        <a:pt x="8280" y="106"/>
                      </a:lnTo>
                      <a:lnTo>
                        <a:pt x="7325" y="212"/>
                      </a:lnTo>
                      <a:lnTo>
                        <a:pt x="7112" y="212"/>
                      </a:lnTo>
                      <a:lnTo>
                        <a:pt x="6369" y="319"/>
                      </a:lnTo>
                      <a:lnTo>
                        <a:pt x="6157" y="319"/>
                      </a:lnTo>
                      <a:cubicBezTo>
                        <a:pt x="5945" y="425"/>
                        <a:pt x="5626" y="425"/>
                        <a:pt x="5414" y="531"/>
                      </a:cubicBezTo>
                      <a:lnTo>
                        <a:pt x="5308" y="531"/>
                      </a:lnTo>
                      <a:lnTo>
                        <a:pt x="4671" y="849"/>
                      </a:lnTo>
                      <a:lnTo>
                        <a:pt x="4565" y="849"/>
                      </a:lnTo>
                      <a:lnTo>
                        <a:pt x="3928" y="1062"/>
                      </a:lnTo>
                      <a:lnTo>
                        <a:pt x="3822" y="1062"/>
                      </a:lnTo>
                      <a:lnTo>
                        <a:pt x="3291" y="1274"/>
                      </a:lnTo>
                      <a:lnTo>
                        <a:pt x="3185" y="1274"/>
                      </a:lnTo>
                      <a:lnTo>
                        <a:pt x="2654" y="1486"/>
                      </a:lnTo>
                      <a:lnTo>
                        <a:pt x="2548" y="1486"/>
                      </a:lnTo>
                      <a:lnTo>
                        <a:pt x="2123" y="1805"/>
                      </a:lnTo>
                      <a:cubicBezTo>
                        <a:pt x="637" y="2866"/>
                        <a:pt x="0" y="4777"/>
                        <a:pt x="743" y="6581"/>
                      </a:cubicBezTo>
                      <a:cubicBezTo>
                        <a:pt x="743" y="6687"/>
                        <a:pt x="743" y="6900"/>
                        <a:pt x="850" y="7006"/>
                      </a:cubicBezTo>
                      <a:cubicBezTo>
                        <a:pt x="850" y="7218"/>
                        <a:pt x="956" y="7430"/>
                        <a:pt x="1062" y="7537"/>
                      </a:cubicBezTo>
                      <a:cubicBezTo>
                        <a:pt x="1062" y="7749"/>
                        <a:pt x="1168" y="7961"/>
                        <a:pt x="1274" y="8067"/>
                      </a:cubicBezTo>
                      <a:lnTo>
                        <a:pt x="1486" y="8598"/>
                      </a:lnTo>
                      <a:lnTo>
                        <a:pt x="1805" y="9235"/>
                      </a:lnTo>
                      <a:lnTo>
                        <a:pt x="2123" y="9766"/>
                      </a:lnTo>
                      <a:cubicBezTo>
                        <a:pt x="3822" y="12207"/>
                        <a:pt x="5732" y="14436"/>
                        <a:pt x="7855" y="16453"/>
                      </a:cubicBezTo>
                      <a:lnTo>
                        <a:pt x="8492" y="17090"/>
                      </a:lnTo>
                      <a:lnTo>
                        <a:pt x="9129" y="17621"/>
                      </a:lnTo>
                      <a:lnTo>
                        <a:pt x="9766" y="18151"/>
                      </a:lnTo>
                      <a:cubicBezTo>
                        <a:pt x="9978" y="18258"/>
                        <a:pt x="10191" y="18470"/>
                        <a:pt x="10403" y="18576"/>
                      </a:cubicBezTo>
                      <a:lnTo>
                        <a:pt x="10403" y="18682"/>
                      </a:lnTo>
                      <a:lnTo>
                        <a:pt x="11040" y="19213"/>
                      </a:lnTo>
                      <a:lnTo>
                        <a:pt x="11677" y="19744"/>
                      </a:lnTo>
                      <a:lnTo>
                        <a:pt x="12207" y="20274"/>
                      </a:lnTo>
                      <a:cubicBezTo>
                        <a:pt x="13906" y="21548"/>
                        <a:pt x="15498" y="22928"/>
                        <a:pt x="16878" y="23990"/>
                      </a:cubicBezTo>
                      <a:lnTo>
                        <a:pt x="17302" y="24308"/>
                      </a:lnTo>
                      <a:lnTo>
                        <a:pt x="17409" y="24308"/>
                      </a:lnTo>
                      <a:lnTo>
                        <a:pt x="17939" y="25157"/>
                      </a:lnTo>
                      <a:lnTo>
                        <a:pt x="18045" y="25157"/>
                      </a:lnTo>
                      <a:lnTo>
                        <a:pt x="18364" y="25476"/>
                      </a:lnTo>
                      <a:lnTo>
                        <a:pt x="18576" y="25582"/>
                      </a:lnTo>
                      <a:lnTo>
                        <a:pt x="18789" y="25688"/>
                      </a:lnTo>
                      <a:lnTo>
                        <a:pt x="18895" y="25794"/>
                      </a:lnTo>
                      <a:lnTo>
                        <a:pt x="19213" y="26006"/>
                      </a:lnTo>
                      <a:lnTo>
                        <a:pt x="19319" y="26112"/>
                      </a:lnTo>
                      <a:lnTo>
                        <a:pt x="19532" y="26325"/>
                      </a:lnTo>
                      <a:lnTo>
                        <a:pt x="19638" y="26325"/>
                      </a:lnTo>
                      <a:cubicBezTo>
                        <a:pt x="19744" y="26431"/>
                        <a:pt x="19744" y="26431"/>
                        <a:pt x="19850" y="26537"/>
                      </a:cubicBezTo>
                      <a:lnTo>
                        <a:pt x="19956" y="26643"/>
                      </a:lnTo>
                      <a:lnTo>
                        <a:pt x="20168" y="26749"/>
                      </a:lnTo>
                      <a:lnTo>
                        <a:pt x="20275" y="26749"/>
                      </a:lnTo>
                      <a:lnTo>
                        <a:pt x="20381" y="26856"/>
                      </a:lnTo>
                      <a:lnTo>
                        <a:pt x="20487" y="26962"/>
                      </a:lnTo>
                      <a:lnTo>
                        <a:pt x="20593" y="26962"/>
                      </a:lnTo>
                      <a:lnTo>
                        <a:pt x="20699" y="27068"/>
                      </a:lnTo>
                      <a:lnTo>
                        <a:pt x="21018" y="27068"/>
                      </a:lnTo>
                      <a:lnTo>
                        <a:pt x="22398" y="27492"/>
                      </a:lnTo>
                      <a:lnTo>
                        <a:pt x="23459" y="27599"/>
                      </a:lnTo>
                      <a:lnTo>
                        <a:pt x="23671" y="27599"/>
                      </a:lnTo>
                      <a:lnTo>
                        <a:pt x="85025" y="38532"/>
                      </a:lnTo>
                      <a:cubicBezTo>
                        <a:pt x="83857" y="38319"/>
                        <a:pt x="80991" y="34817"/>
                        <a:pt x="80036" y="33755"/>
                      </a:cubicBezTo>
                      <a:cubicBezTo>
                        <a:pt x="73242" y="27492"/>
                        <a:pt x="66024" y="21867"/>
                        <a:pt x="58382" y="16665"/>
                      </a:cubicBezTo>
                      <a:lnTo>
                        <a:pt x="58382" y="16665"/>
                      </a:lnTo>
                      <a:cubicBezTo>
                        <a:pt x="59788" y="20886"/>
                        <a:pt x="54235" y="22703"/>
                        <a:pt x="49554" y="22703"/>
                      </a:cubicBezTo>
                      <a:cubicBezTo>
                        <a:pt x="48937" y="22703"/>
                        <a:pt x="48336" y="22671"/>
                        <a:pt x="47767" y="22610"/>
                      </a:cubicBezTo>
                      <a:cubicBezTo>
                        <a:pt x="44795" y="22185"/>
                        <a:pt x="41929" y="21442"/>
                        <a:pt x="39169" y="20487"/>
                      </a:cubicBezTo>
                      <a:cubicBezTo>
                        <a:pt x="30996" y="17833"/>
                        <a:pt x="20911" y="13905"/>
                        <a:pt x="14543" y="7961"/>
                      </a:cubicBezTo>
                      <a:cubicBezTo>
                        <a:pt x="13800" y="7324"/>
                        <a:pt x="8811" y="0"/>
                        <a:pt x="9448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5"/>
                <p:cNvSpPr/>
                <p:nvPr/>
              </p:nvSpPr>
              <p:spPr>
                <a:xfrm>
                  <a:off x="-2045536" y="480452"/>
                  <a:ext cx="2879292" cy="3152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76" h="148871" extrusionOk="0">
                      <a:moveTo>
                        <a:pt x="69010" y="0"/>
                      </a:moveTo>
                      <a:cubicBezTo>
                        <a:pt x="64594" y="0"/>
                        <a:pt x="60177" y="617"/>
                        <a:pt x="55940" y="1896"/>
                      </a:cubicBezTo>
                      <a:cubicBezTo>
                        <a:pt x="46599" y="4656"/>
                        <a:pt x="37577" y="11980"/>
                        <a:pt x="30146" y="17924"/>
                      </a:cubicBezTo>
                      <a:cubicBezTo>
                        <a:pt x="22928" y="23656"/>
                        <a:pt x="15180" y="29601"/>
                        <a:pt x="10297" y="37349"/>
                      </a:cubicBezTo>
                      <a:cubicBezTo>
                        <a:pt x="8068" y="40958"/>
                        <a:pt x="1168" y="49981"/>
                        <a:pt x="2867" y="54545"/>
                      </a:cubicBezTo>
                      <a:cubicBezTo>
                        <a:pt x="3822" y="56987"/>
                        <a:pt x="5732" y="58897"/>
                        <a:pt x="8174" y="59959"/>
                      </a:cubicBezTo>
                      <a:cubicBezTo>
                        <a:pt x="8174" y="59959"/>
                        <a:pt x="1" y="65372"/>
                        <a:pt x="10615" y="75881"/>
                      </a:cubicBezTo>
                      <a:lnTo>
                        <a:pt x="17939" y="81401"/>
                      </a:lnTo>
                      <a:cubicBezTo>
                        <a:pt x="17939" y="81401"/>
                        <a:pt x="4883" y="94669"/>
                        <a:pt x="8174" y="96580"/>
                      </a:cubicBezTo>
                      <a:cubicBezTo>
                        <a:pt x="9772" y="97456"/>
                        <a:pt x="12397" y="97682"/>
                        <a:pt x="14674" y="97682"/>
                      </a:cubicBezTo>
                      <a:cubicBezTo>
                        <a:pt x="17086" y="97682"/>
                        <a:pt x="19107" y="97429"/>
                        <a:pt x="19107" y="97429"/>
                      </a:cubicBezTo>
                      <a:lnTo>
                        <a:pt x="19107" y="97429"/>
                      </a:lnTo>
                      <a:cubicBezTo>
                        <a:pt x="18258" y="100613"/>
                        <a:pt x="16878" y="104965"/>
                        <a:pt x="17515" y="108256"/>
                      </a:cubicBezTo>
                      <a:cubicBezTo>
                        <a:pt x="18175" y="111556"/>
                        <a:pt x="19539" y="112428"/>
                        <a:pt x="21351" y="112428"/>
                      </a:cubicBezTo>
                      <a:cubicBezTo>
                        <a:pt x="23329" y="112428"/>
                        <a:pt x="25840" y="111390"/>
                        <a:pt x="28554" y="111334"/>
                      </a:cubicBezTo>
                      <a:cubicBezTo>
                        <a:pt x="28987" y="111330"/>
                        <a:pt x="29418" y="111328"/>
                        <a:pt x="29846" y="111328"/>
                      </a:cubicBezTo>
                      <a:cubicBezTo>
                        <a:pt x="39812" y="111328"/>
                        <a:pt x="48498" y="112622"/>
                        <a:pt x="55622" y="120357"/>
                      </a:cubicBezTo>
                      <a:cubicBezTo>
                        <a:pt x="59762" y="124815"/>
                        <a:pt x="62203" y="130653"/>
                        <a:pt x="66024" y="135324"/>
                      </a:cubicBezTo>
                      <a:cubicBezTo>
                        <a:pt x="71129" y="141746"/>
                        <a:pt x="75787" y="148871"/>
                        <a:pt x="83218" y="148871"/>
                      </a:cubicBezTo>
                      <a:cubicBezTo>
                        <a:pt x="85367" y="148871"/>
                        <a:pt x="87748" y="148275"/>
                        <a:pt x="90438" y="146894"/>
                      </a:cubicBezTo>
                      <a:cubicBezTo>
                        <a:pt x="93835" y="144983"/>
                        <a:pt x="96807" y="142329"/>
                        <a:pt x="98930" y="138933"/>
                      </a:cubicBezTo>
                      <a:cubicBezTo>
                        <a:pt x="99779" y="137659"/>
                        <a:pt x="103495" y="128530"/>
                        <a:pt x="104344" y="128318"/>
                      </a:cubicBezTo>
                      <a:cubicBezTo>
                        <a:pt x="109227" y="127044"/>
                        <a:pt x="113048" y="123223"/>
                        <a:pt x="114322" y="118340"/>
                      </a:cubicBezTo>
                      <a:cubicBezTo>
                        <a:pt x="116551" y="109955"/>
                        <a:pt x="113579" y="97111"/>
                        <a:pt x="113579" y="97111"/>
                      </a:cubicBezTo>
                      <a:lnTo>
                        <a:pt x="113579" y="97111"/>
                      </a:lnTo>
                      <a:cubicBezTo>
                        <a:pt x="113579" y="97111"/>
                        <a:pt x="115620" y="99958"/>
                        <a:pt x="117410" y="99958"/>
                      </a:cubicBezTo>
                      <a:cubicBezTo>
                        <a:pt x="118136" y="99958"/>
                        <a:pt x="118821" y="99489"/>
                        <a:pt x="119311" y="98172"/>
                      </a:cubicBezTo>
                      <a:cubicBezTo>
                        <a:pt x="121115" y="93608"/>
                        <a:pt x="112411" y="84904"/>
                        <a:pt x="112411" y="84904"/>
                      </a:cubicBezTo>
                      <a:cubicBezTo>
                        <a:pt x="112411" y="84904"/>
                        <a:pt x="124618" y="83842"/>
                        <a:pt x="131305" y="73970"/>
                      </a:cubicBezTo>
                      <a:cubicBezTo>
                        <a:pt x="135976" y="67177"/>
                        <a:pt x="134384" y="64523"/>
                        <a:pt x="128439" y="59853"/>
                      </a:cubicBezTo>
                      <a:lnTo>
                        <a:pt x="128439" y="59853"/>
                      </a:lnTo>
                      <a:cubicBezTo>
                        <a:pt x="129359" y="60025"/>
                        <a:pt x="131494" y="60727"/>
                        <a:pt x="133139" y="60727"/>
                      </a:cubicBezTo>
                      <a:cubicBezTo>
                        <a:pt x="134531" y="60727"/>
                        <a:pt x="135573" y="60224"/>
                        <a:pt x="135233" y="58473"/>
                      </a:cubicBezTo>
                      <a:cubicBezTo>
                        <a:pt x="133747" y="50087"/>
                        <a:pt x="128970" y="41277"/>
                        <a:pt x="124724" y="34165"/>
                      </a:cubicBezTo>
                      <a:cubicBezTo>
                        <a:pt x="122601" y="30874"/>
                        <a:pt x="119948" y="28008"/>
                        <a:pt x="116869" y="25779"/>
                      </a:cubicBezTo>
                      <a:cubicBezTo>
                        <a:pt x="116020" y="25036"/>
                        <a:pt x="115065" y="24293"/>
                        <a:pt x="114109" y="23550"/>
                      </a:cubicBezTo>
                      <a:cubicBezTo>
                        <a:pt x="109333" y="19517"/>
                        <a:pt x="105193" y="14634"/>
                        <a:pt x="99886" y="11343"/>
                      </a:cubicBezTo>
                      <a:cubicBezTo>
                        <a:pt x="92031" y="6460"/>
                        <a:pt x="82796" y="1047"/>
                        <a:pt x="73349" y="198"/>
                      </a:cubicBezTo>
                      <a:cubicBezTo>
                        <a:pt x="71907" y="67"/>
                        <a:pt x="70459" y="0"/>
                        <a:pt x="69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35"/>
                <p:cNvSpPr/>
                <p:nvPr/>
              </p:nvSpPr>
              <p:spPr>
                <a:xfrm>
                  <a:off x="-1993848" y="1185897"/>
                  <a:ext cx="2488211" cy="24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07" h="115464" extrusionOk="0">
                      <a:moveTo>
                        <a:pt x="10828" y="1"/>
                      </a:moveTo>
                      <a:lnTo>
                        <a:pt x="10828" y="1"/>
                      </a:lnTo>
                      <a:cubicBezTo>
                        <a:pt x="9767" y="1275"/>
                        <a:pt x="8705" y="2654"/>
                        <a:pt x="7856" y="4034"/>
                      </a:cubicBezTo>
                      <a:cubicBezTo>
                        <a:pt x="7325" y="4990"/>
                        <a:pt x="6582" y="6157"/>
                        <a:pt x="5627" y="7537"/>
                      </a:cubicBezTo>
                      <a:cubicBezTo>
                        <a:pt x="3822" y="10509"/>
                        <a:pt x="2018" y="13588"/>
                        <a:pt x="850" y="16241"/>
                      </a:cubicBezTo>
                      <a:cubicBezTo>
                        <a:pt x="107" y="17834"/>
                        <a:pt x="1" y="19532"/>
                        <a:pt x="426" y="21230"/>
                      </a:cubicBezTo>
                      <a:cubicBezTo>
                        <a:pt x="1169" y="23141"/>
                        <a:pt x="2548" y="24733"/>
                        <a:pt x="4247" y="25901"/>
                      </a:cubicBezTo>
                      <a:cubicBezTo>
                        <a:pt x="4778" y="26007"/>
                        <a:pt x="5308" y="26113"/>
                        <a:pt x="5839" y="26113"/>
                      </a:cubicBezTo>
                      <a:cubicBezTo>
                        <a:pt x="5733" y="26219"/>
                        <a:pt x="5521" y="26432"/>
                        <a:pt x="5414" y="26538"/>
                      </a:cubicBezTo>
                      <a:lnTo>
                        <a:pt x="5733" y="26644"/>
                      </a:lnTo>
                      <a:cubicBezTo>
                        <a:pt x="4459" y="27599"/>
                        <a:pt x="3504" y="28873"/>
                        <a:pt x="3079" y="30359"/>
                      </a:cubicBezTo>
                      <a:cubicBezTo>
                        <a:pt x="2442" y="33013"/>
                        <a:pt x="3185" y="37046"/>
                        <a:pt x="8387" y="42141"/>
                      </a:cubicBezTo>
                      <a:lnTo>
                        <a:pt x="15605" y="47661"/>
                      </a:lnTo>
                      <a:lnTo>
                        <a:pt x="15286" y="47980"/>
                      </a:lnTo>
                      <a:lnTo>
                        <a:pt x="15498" y="48192"/>
                      </a:lnTo>
                      <a:cubicBezTo>
                        <a:pt x="15498" y="48192"/>
                        <a:pt x="6901" y="57002"/>
                        <a:pt x="5414" y="61248"/>
                      </a:cubicBezTo>
                      <a:cubicBezTo>
                        <a:pt x="5308" y="61991"/>
                        <a:pt x="5414" y="62522"/>
                        <a:pt x="5839" y="62734"/>
                      </a:cubicBezTo>
                      <a:cubicBezTo>
                        <a:pt x="7534" y="63664"/>
                        <a:pt x="10412" y="63889"/>
                        <a:pt x="12805" y="63889"/>
                      </a:cubicBezTo>
                      <a:cubicBezTo>
                        <a:pt x="15057" y="63889"/>
                        <a:pt x="16878" y="63689"/>
                        <a:pt x="16878" y="63689"/>
                      </a:cubicBezTo>
                      <a:lnTo>
                        <a:pt x="16878" y="63689"/>
                      </a:lnTo>
                      <a:cubicBezTo>
                        <a:pt x="16878" y="63689"/>
                        <a:pt x="16878" y="63796"/>
                        <a:pt x="16666" y="64114"/>
                      </a:cubicBezTo>
                      <a:cubicBezTo>
                        <a:pt x="16135" y="66131"/>
                        <a:pt x="14437" y="73137"/>
                        <a:pt x="15605" y="76746"/>
                      </a:cubicBezTo>
                      <a:cubicBezTo>
                        <a:pt x="15817" y="77276"/>
                        <a:pt x="16242" y="77913"/>
                        <a:pt x="16666" y="78338"/>
                      </a:cubicBezTo>
                      <a:cubicBezTo>
                        <a:pt x="16878" y="78550"/>
                        <a:pt x="17091" y="78656"/>
                        <a:pt x="17409" y="78656"/>
                      </a:cubicBezTo>
                      <a:cubicBezTo>
                        <a:pt x="18159" y="78848"/>
                        <a:pt x="18834" y="78928"/>
                        <a:pt x="19438" y="78928"/>
                      </a:cubicBezTo>
                      <a:cubicBezTo>
                        <a:pt x="22517" y="78928"/>
                        <a:pt x="23778" y="76852"/>
                        <a:pt x="23778" y="76852"/>
                      </a:cubicBezTo>
                      <a:cubicBezTo>
                        <a:pt x="23778" y="76852"/>
                        <a:pt x="24098" y="76779"/>
                        <a:pt x="24739" y="76779"/>
                      </a:cubicBezTo>
                      <a:cubicBezTo>
                        <a:pt x="25828" y="76779"/>
                        <a:pt x="27843" y="76989"/>
                        <a:pt x="30784" y="78125"/>
                      </a:cubicBezTo>
                      <a:cubicBezTo>
                        <a:pt x="39382" y="78338"/>
                        <a:pt x="46812" y="80142"/>
                        <a:pt x="53181" y="87042"/>
                      </a:cubicBezTo>
                      <a:cubicBezTo>
                        <a:pt x="57427" y="91500"/>
                        <a:pt x="59762" y="97338"/>
                        <a:pt x="63583" y="102009"/>
                      </a:cubicBezTo>
                      <a:cubicBezTo>
                        <a:pt x="68254" y="107847"/>
                        <a:pt x="72500" y="114216"/>
                        <a:pt x="78763" y="115383"/>
                      </a:cubicBezTo>
                      <a:cubicBezTo>
                        <a:pt x="79075" y="115418"/>
                        <a:pt x="79571" y="115464"/>
                        <a:pt x="80216" y="115464"/>
                      </a:cubicBezTo>
                      <a:cubicBezTo>
                        <a:pt x="83525" y="115464"/>
                        <a:pt x="90766" y="114257"/>
                        <a:pt x="97338" y="104132"/>
                      </a:cubicBezTo>
                      <a:cubicBezTo>
                        <a:pt x="98718" y="101266"/>
                        <a:pt x="101160" y="95640"/>
                        <a:pt x="101903" y="95109"/>
                      </a:cubicBezTo>
                      <a:cubicBezTo>
                        <a:pt x="102009" y="94897"/>
                        <a:pt x="102115" y="94791"/>
                        <a:pt x="102115" y="94578"/>
                      </a:cubicBezTo>
                      <a:cubicBezTo>
                        <a:pt x="106998" y="93305"/>
                        <a:pt x="110713" y="89483"/>
                        <a:pt x="111987" y="84707"/>
                      </a:cubicBezTo>
                      <a:cubicBezTo>
                        <a:pt x="114110" y="76321"/>
                        <a:pt x="111138" y="63903"/>
                        <a:pt x="111138" y="63902"/>
                      </a:cubicBezTo>
                      <a:lnTo>
                        <a:pt x="111138" y="63902"/>
                      </a:lnTo>
                      <a:cubicBezTo>
                        <a:pt x="111138" y="63902"/>
                        <a:pt x="111244" y="64114"/>
                        <a:pt x="111456" y="64326"/>
                      </a:cubicBezTo>
                      <a:cubicBezTo>
                        <a:pt x="111350" y="63690"/>
                        <a:pt x="111350" y="63371"/>
                        <a:pt x="111350" y="63371"/>
                      </a:cubicBezTo>
                      <a:lnTo>
                        <a:pt x="111350" y="63371"/>
                      </a:lnTo>
                      <a:cubicBezTo>
                        <a:pt x="111350" y="63371"/>
                        <a:pt x="113392" y="66218"/>
                        <a:pt x="115181" y="66218"/>
                      </a:cubicBezTo>
                      <a:cubicBezTo>
                        <a:pt x="115907" y="66218"/>
                        <a:pt x="116592" y="65750"/>
                        <a:pt x="117082" y="64432"/>
                      </a:cubicBezTo>
                      <a:cubicBezTo>
                        <a:pt x="117507" y="62203"/>
                        <a:pt x="116127" y="59443"/>
                        <a:pt x="114322" y="56896"/>
                      </a:cubicBezTo>
                      <a:lnTo>
                        <a:pt x="114322" y="56896"/>
                      </a:lnTo>
                      <a:cubicBezTo>
                        <a:pt x="114428" y="57214"/>
                        <a:pt x="114322" y="57533"/>
                        <a:pt x="114216" y="57851"/>
                      </a:cubicBezTo>
                      <a:cubicBezTo>
                        <a:pt x="113803" y="58944"/>
                        <a:pt x="113143" y="59338"/>
                        <a:pt x="112406" y="59338"/>
                      </a:cubicBezTo>
                      <a:cubicBezTo>
                        <a:pt x="110493" y="59338"/>
                        <a:pt x="108060" y="56684"/>
                        <a:pt x="108059" y="56684"/>
                      </a:cubicBezTo>
                      <a:lnTo>
                        <a:pt x="108059" y="56684"/>
                      </a:lnTo>
                      <a:cubicBezTo>
                        <a:pt x="108060" y="56685"/>
                        <a:pt x="111244" y="78232"/>
                        <a:pt x="108378" y="81841"/>
                      </a:cubicBezTo>
                      <a:cubicBezTo>
                        <a:pt x="107816" y="82544"/>
                        <a:pt x="107227" y="82828"/>
                        <a:pt x="106641" y="82828"/>
                      </a:cubicBezTo>
                      <a:cubicBezTo>
                        <a:pt x="104133" y="82828"/>
                        <a:pt x="101691" y="77595"/>
                        <a:pt x="101691" y="77595"/>
                      </a:cubicBezTo>
                      <a:cubicBezTo>
                        <a:pt x="101691" y="77595"/>
                        <a:pt x="98082" y="97338"/>
                        <a:pt x="89484" y="102115"/>
                      </a:cubicBezTo>
                      <a:cubicBezTo>
                        <a:pt x="88548" y="102640"/>
                        <a:pt x="87779" y="102874"/>
                        <a:pt x="87152" y="102874"/>
                      </a:cubicBezTo>
                      <a:cubicBezTo>
                        <a:pt x="81945" y="102874"/>
                        <a:pt x="86511" y="86724"/>
                        <a:pt x="86511" y="86723"/>
                      </a:cubicBezTo>
                      <a:lnTo>
                        <a:pt x="86511" y="86723"/>
                      </a:lnTo>
                      <a:cubicBezTo>
                        <a:pt x="86512" y="86723"/>
                        <a:pt x="87118" y="86957"/>
                        <a:pt x="87913" y="86957"/>
                      </a:cubicBezTo>
                      <a:cubicBezTo>
                        <a:pt x="89629" y="86957"/>
                        <a:pt x="92226" y="85867"/>
                        <a:pt x="91500" y="78975"/>
                      </a:cubicBezTo>
                      <a:lnTo>
                        <a:pt x="91500" y="78975"/>
                      </a:lnTo>
                      <a:cubicBezTo>
                        <a:pt x="91500" y="78975"/>
                        <a:pt x="90848" y="83005"/>
                        <a:pt x="88260" y="83005"/>
                      </a:cubicBezTo>
                      <a:cubicBezTo>
                        <a:pt x="87384" y="83005"/>
                        <a:pt x="86287" y="82544"/>
                        <a:pt x="84919" y="81310"/>
                      </a:cubicBezTo>
                      <a:lnTo>
                        <a:pt x="84919" y="81310"/>
                      </a:lnTo>
                      <a:cubicBezTo>
                        <a:pt x="84919" y="81310"/>
                        <a:pt x="86617" y="90969"/>
                        <a:pt x="79930" y="92774"/>
                      </a:cubicBezTo>
                      <a:cubicBezTo>
                        <a:pt x="79329" y="92948"/>
                        <a:pt x="78676" y="93032"/>
                        <a:pt x="77982" y="93032"/>
                      </a:cubicBezTo>
                      <a:cubicBezTo>
                        <a:pt x="71080" y="93032"/>
                        <a:pt x="60097" y="84799"/>
                        <a:pt x="54985" y="76215"/>
                      </a:cubicBezTo>
                      <a:cubicBezTo>
                        <a:pt x="49360" y="66874"/>
                        <a:pt x="48617" y="60293"/>
                        <a:pt x="48617" y="60293"/>
                      </a:cubicBezTo>
                      <a:lnTo>
                        <a:pt x="48617" y="60293"/>
                      </a:lnTo>
                      <a:cubicBezTo>
                        <a:pt x="48617" y="60293"/>
                        <a:pt x="50504" y="60721"/>
                        <a:pt x="53217" y="60721"/>
                      </a:cubicBezTo>
                      <a:cubicBezTo>
                        <a:pt x="56541" y="60721"/>
                        <a:pt x="61106" y="60078"/>
                        <a:pt x="64963" y="57214"/>
                      </a:cubicBezTo>
                      <a:lnTo>
                        <a:pt x="64645" y="55304"/>
                      </a:lnTo>
                      <a:cubicBezTo>
                        <a:pt x="61765" y="56574"/>
                        <a:pt x="58682" y="57236"/>
                        <a:pt x="55559" y="57236"/>
                      </a:cubicBezTo>
                      <a:cubicBezTo>
                        <a:pt x="54768" y="57236"/>
                        <a:pt x="53974" y="57194"/>
                        <a:pt x="53181" y="57108"/>
                      </a:cubicBezTo>
                      <a:cubicBezTo>
                        <a:pt x="46918" y="56365"/>
                        <a:pt x="37896" y="47236"/>
                        <a:pt x="37896" y="47236"/>
                      </a:cubicBezTo>
                      <a:lnTo>
                        <a:pt x="38851" y="41292"/>
                      </a:lnTo>
                      <a:lnTo>
                        <a:pt x="38851" y="41292"/>
                      </a:lnTo>
                      <a:cubicBezTo>
                        <a:pt x="38851" y="41292"/>
                        <a:pt x="35413" y="43561"/>
                        <a:pt x="32798" y="43561"/>
                      </a:cubicBezTo>
                      <a:cubicBezTo>
                        <a:pt x="32164" y="43561"/>
                        <a:pt x="31579" y="43428"/>
                        <a:pt x="31102" y="43097"/>
                      </a:cubicBezTo>
                      <a:cubicBezTo>
                        <a:pt x="28555" y="41505"/>
                        <a:pt x="30678" y="37683"/>
                        <a:pt x="30678" y="37683"/>
                      </a:cubicBezTo>
                      <a:lnTo>
                        <a:pt x="30678" y="37683"/>
                      </a:lnTo>
                      <a:cubicBezTo>
                        <a:pt x="30678" y="37683"/>
                        <a:pt x="30504" y="37690"/>
                        <a:pt x="30202" y="37690"/>
                      </a:cubicBezTo>
                      <a:cubicBezTo>
                        <a:pt x="28388" y="37690"/>
                        <a:pt x="21928" y="37456"/>
                        <a:pt x="20381" y="34180"/>
                      </a:cubicBezTo>
                      <a:cubicBezTo>
                        <a:pt x="19426" y="31951"/>
                        <a:pt x="19638" y="29298"/>
                        <a:pt x="21018" y="27175"/>
                      </a:cubicBezTo>
                      <a:lnTo>
                        <a:pt x="21018" y="27175"/>
                      </a:lnTo>
                      <a:cubicBezTo>
                        <a:pt x="21018" y="27175"/>
                        <a:pt x="18374" y="27774"/>
                        <a:pt x="15890" y="27774"/>
                      </a:cubicBezTo>
                      <a:cubicBezTo>
                        <a:pt x="14063" y="27774"/>
                        <a:pt x="12323" y="27450"/>
                        <a:pt x="11783" y="26325"/>
                      </a:cubicBezTo>
                      <a:cubicBezTo>
                        <a:pt x="10616" y="23672"/>
                        <a:pt x="17515" y="16136"/>
                        <a:pt x="17515" y="16135"/>
                      </a:cubicBezTo>
                      <a:lnTo>
                        <a:pt x="17515" y="16135"/>
                      </a:lnTo>
                      <a:cubicBezTo>
                        <a:pt x="17515" y="16135"/>
                        <a:pt x="11698" y="18403"/>
                        <a:pt x="7825" y="18403"/>
                      </a:cubicBezTo>
                      <a:cubicBezTo>
                        <a:pt x="6014" y="18403"/>
                        <a:pt x="4628" y="17907"/>
                        <a:pt x="4459" y="16454"/>
                      </a:cubicBezTo>
                      <a:cubicBezTo>
                        <a:pt x="4247" y="13269"/>
                        <a:pt x="8174" y="5096"/>
                        <a:pt x="10828" y="1"/>
                      </a:cubicBezTo>
                      <a:close/>
                    </a:path>
                  </a:pathLst>
                </a:custGeom>
                <a:solidFill>
                  <a:srgbClr val="FFB469">
                    <a:alpha val="442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     </a:t>
                  </a:r>
                  <a:endParaRPr/>
                </a:p>
              </p:txBody>
            </p:sp>
            <p:sp>
              <p:nvSpPr>
                <p:cNvPr id="1871" name="Google Shape;1871;p35"/>
                <p:cNvSpPr/>
                <p:nvPr/>
              </p:nvSpPr>
              <p:spPr>
                <a:xfrm>
                  <a:off x="-4647" y="1590488"/>
                  <a:ext cx="836158" cy="710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88" h="33577" extrusionOk="0">
                      <a:moveTo>
                        <a:pt x="36940" y="0"/>
                      </a:moveTo>
                      <a:cubicBezTo>
                        <a:pt x="36516" y="1274"/>
                        <a:pt x="35454" y="2123"/>
                        <a:pt x="34287" y="2336"/>
                      </a:cubicBezTo>
                      <a:cubicBezTo>
                        <a:pt x="32110" y="2601"/>
                        <a:pt x="29961" y="2734"/>
                        <a:pt x="27825" y="2734"/>
                      </a:cubicBezTo>
                      <a:cubicBezTo>
                        <a:pt x="25689" y="2734"/>
                        <a:pt x="23566" y="2601"/>
                        <a:pt x="21443" y="2336"/>
                      </a:cubicBezTo>
                      <a:lnTo>
                        <a:pt x="21443" y="2336"/>
                      </a:lnTo>
                      <a:cubicBezTo>
                        <a:pt x="21443" y="2336"/>
                        <a:pt x="24309" y="5945"/>
                        <a:pt x="27068" y="6794"/>
                      </a:cubicBezTo>
                      <a:cubicBezTo>
                        <a:pt x="29828" y="7643"/>
                        <a:pt x="34287" y="9872"/>
                        <a:pt x="34074" y="10721"/>
                      </a:cubicBezTo>
                      <a:cubicBezTo>
                        <a:pt x="33906" y="11227"/>
                        <a:pt x="30851" y="11346"/>
                        <a:pt x="28014" y="11346"/>
                      </a:cubicBezTo>
                      <a:cubicBezTo>
                        <a:pt x="25492" y="11346"/>
                        <a:pt x="23141" y="11252"/>
                        <a:pt x="23141" y="11252"/>
                      </a:cubicBezTo>
                      <a:lnTo>
                        <a:pt x="23141" y="11252"/>
                      </a:lnTo>
                      <a:cubicBezTo>
                        <a:pt x="23141" y="11252"/>
                        <a:pt x="33119" y="13163"/>
                        <a:pt x="26962" y="19744"/>
                      </a:cubicBezTo>
                      <a:cubicBezTo>
                        <a:pt x="19107" y="28342"/>
                        <a:pt x="1" y="30995"/>
                        <a:pt x="1" y="30995"/>
                      </a:cubicBezTo>
                      <a:cubicBezTo>
                        <a:pt x="1" y="30995"/>
                        <a:pt x="4581" y="33577"/>
                        <a:pt x="9610" y="33577"/>
                      </a:cubicBezTo>
                      <a:cubicBezTo>
                        <a:pt x="10259" y="33577"/>
                        <a:pt x="10916" y="33534"/>
                        <a:pt x="11571" y="33437"/>
                      </a:cubicBezTo>
                      <a:cubicBezTo>
                        <a:pt x="13694" y="33225"/>
                        <a:pt x="28979" y="30571"/>
                        <a:pt x="34923" y="21761"/>
                      </a:cubicBezTo>
                      <a:cubicBezTo>
                        <a:pt x="39488" y="14967"/>
                        <a:pt x="38002" y="12313"/>
                        <a:pt x="31951" y="7643"/>
                      </a:cubicBezTo>
                      <a:lnTo>
                        <a:pt x="31951" y="7643"/>
                      </a:lnTo>
                      <a:cubicBezTo>
                        <a:pt x="32917" y="7813"/>
                        <a:pt x="35038" y="8501"/>
                        <a:pt x="36688" y="8501"/>
                      </a:cubicBezTo>
                      <a:cubicBezTo>
                        <a:pt x="38120" y="8501"/>
                        <a:pt x="39196" y="7982"/>
                        <a:pt x="38851" y="6157"/>
                      </a:cubicBezTo>
                      <a:cubicBezTo>
                        <a:pt x="38320" y="4034"/>
                        <a:pt x="37683" y="2017"/>
                        <a:pt x="36940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5"/>
                <p:cNvSpPr/>
                <p:nvPr/>
              </p:nvSpPr>
              <p:spPr>
                <a:xfrm>
                  <a:off x="-1128489" y="2289114"/>
                  <a:ext cx="472033" cy="139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92" h="6565" extrusionOk="0">
                      <a:moveTo>
                        <a:pt x="259" y="0"/>
                      </a:moveTo>
                      <a:cubicBezTo>
                        <a:pt x="235" y="0"/>
                        <a:pt x="220" y="6"/>
                        <a:pt x="213" y="19"/>
                      </a:cubicBezTo>
                      <a:cubicBezTo>
                        <a:pt x="1" y="232"/>
                        <a:pt x="2336" y="2142"/>
                        <a:pt x="4990" y="3628"/>
                      </a:cubicBezTo>
                      <a:cubicBezTo>
                        <a:pt x="6157" y="4371"/>
                        <a:pt x="7431" y="4902"/>
                        <a:pt x="8705" y="5433"/>
                      </a:cubicBezTo>
                      <a:cubicBezTo>
                        <a:pt x="9236" y="5645"/>
                        <a:pt x="9766" y="5751"/>
                        <a:pt x="10085" y="5857"/>
                      </a:cubicBezTo>
                      <a:lnTo>
                        <a:pt x="10616" y="6070"/>
                      </a:lnTo>
                      <a:lnTo>
                        <a:pt x="12420" y="6388"/>
                      </a:lnTo>
                      <a:cubicBezTo>
                        <a:pt x="13291" y="6513"/>
                        <a:pt x="14125" y="6564"/>
                        <a:pt x="14944" y="6564"/>
                      </a:cubicBezTo>
                      <a:cubicBezTo>
                        <a:pt x="15523" y="6564"/>
                        <a:pt x="16094" y="6538"/>
                        <a:pt x="16666" y="6494"/>
                      </a:cubicBezTo>
                      <a:cubicBezTo>
                        <a:pt x="18046" y="6388"/>
                        <a:pt x="19426" y="5964"/>
                        <a:pt x="20700" y="5327"/>
                      </a:cubicBezTo>
                      <a:cubicBezTo>
                        <a:pt x="21761" y="4902"/>
                        <a:pt x="22292" y="4371"/>
                        <a:pt x="22292" y="4265"/>
                      </a:cubicBezTo>
                      <a:cubicBezTo>
                        <a:pt x="22273" y="4246"/>
                        <a:pt x="22238" y="4238"/>
                        <a:pt x="22186" y="4238"/>
                      </a:cubicBezTo>
                      <a:cubicBezTo>
                        <a:pt x="21947" y="4238"/>
                        <a:pt x="21361" y="4428"/>
                        <a:pt x="20487" y="4690"/>
                      </a:cubicBezTo>
                      <a:cubicBezTo>
                        <a:pt x="19214" y="5008"/>
                        <a:pt x="17940" y="5221"/>
                        <a:pt x="16560" y="5221"/>
                      </a:cubicBezTo>
                      <a:cubicBezTo>
                        <a:pt x="15286" y="5221"/>
                        <a:pt x="14012" y="5008"/>
                        <a:pt x="12739" y="4796"/>
                      </a:cubicBezTo>
                      <a:cubicBezTo>
                        <a:pt x="12208" y="4690"/>
                        <a:pt x="11783" y="4477"/>
                        <a:pt x="11465" y="4477"/>
                      </a:cubicBezTo>
                      <a:lnTo>
                        <a:pt x="11040" y="4265"/>
                      </a:lnTo>
                      <a:lnTo>
                        <a:pt x="10509" y="4159"/>
                      </a:lnTo>
                      <a:cubicBezTo>
                        <a:pt x="10297" y="4159"/>
                        <a:pt x="9766" y="4053"/>
                        <a:pt x="9342" y="3841"/>
                      </a:cubicBezTo>
                      <a:cubicBezTo>
                        <a:pt x="8068" y="3522"/>
                        <a:pt x="6794" y="3098"/>
                        <a:pt x="5521" y="2567"/>
                      </a:cubicBezTo>
                      <a:cubicBezTo>
                        <a:pt x="3029" y="1471"/>
                        <a:pt x="631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35"/>
                <p:cNvSpPr/>
                <p:nvPr/>
              </p:nvSpPr>
              <p:spPr>
                <a:xfrm>
                  <a:off x="-1953382" y="1675886"/>
                  <a:ext cx="429323" cy="564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" h="26654" extrusionOk="0">
                      <a:moveTo>
                        <a:pt x="7749" y="1"/>
                      </a:moveTo>
                      <a:lnTo>
                        <a:pt x="7749" y="1"/>
                      </a:lnTo>
                      <a:cubicBezTo>
                        <a:pt x="6688" y="319"/>
                        <a:pt x="5733" y="850"/>
                        <a:pt x="4990" y="1487"/>
                      </a:cubicBezTo>
                      <a:cubicBezTo>
                        <a:pt x="2973" y="2867"/>
                        <a:pt x="1487" y="4778"/>
                        <a:pt x="531" y="7007"/>
                      </a:cubicBezTo>
                      <a:cubicBezTo>
                        <a:pt x="107" y="8280"/>
                        <a:pt x="1" y="9660"/>
                        <a:pt x="213" y="10934"/>
                      </a:cubicBezTo>
                      <a:cubicBezTo>
                        <a:pt x="531" y="12102"/>
                        <a:pt x="956" y="13163"/>
                        <a:pt x="1487" y="14225"/>
                      </a:cubicBezTo>
                      <a:cubicBezTo>
                        <a:pt x="2017" y="15074"/>
                        <a:pt x="2548" y="16029"/>
                        <a:pt x="3185" y="16878"/>
                      </a:cubicBezTo>
                      <a:cubicBezTo>
                        <a:pt x="3822" y="17728"/>
                        <a:pt x="4565" y="18471"/>
                        <a:pt x="5308" y="19320"/>
                      </a:cubicBezTo>
                      <a:cubicBezTo>
                        <a:pt x="6900" y="21018"/>
                        <a:pt x="8705" y="22504"/>
                        <a:pt x="10722" y="23778"/>
                      </a:cubicBezTo>
                      <a:cubicBezTo>
                        <a:pt x="12632" y="25052"/>
                        <a:pt x="14861" y="25901"/>
                        <a:pt x="17090" y="26432"/>
                      </a:cubicBezTo>
                      <a:cubicBezTo>
                        <a:pt x="17746" y="26563"/>
                        <a:pt x="18402" y="26654"/>
                        <a:pt x="19058" y="26654"/>
                      </a:cubicBezTo>
                      <a:cubicBezTo>
                        <a:pt x="19464" y="26654"/>
                        <a:pt x="19869" y="26619"/>
                        <a:pt x="20275" y="26538"/>
                      </a:cubicBezTo>
                      <a:cubicBezTo>
                        <a:pt x="20275" y="26326"/>
                        <a:pt x="19001" y="26326"/>
                        <a:pt x="17303" y="25795"/>
                      </a:cubicBezTo>
                      <a:cubicBezTo>
                        <a:pt x="15180" y="25052"/>
                        <a:pt x="13163" y="23990"/>
                        <a:pt x="11358" y="22717"/>
                      </a:cubicBezTo>
                      <a:cubicBezTo>
                        <a:pt x="9554" y="21337"/>
                        <a:pt x="7962" y="19851"/>
                        <a:pt x="6476" y="18152"/>
                      </a:cubicBezTo>
                      <a:cubicBezTo>
                        <a:pt x="5839" y="17409"/>
                        <a:pt x="5202" y="16560"/>
                        <a:pt x="4671" y="15817"/>
                      </a:cubicBezTo>
                      <a:cubicBezTo>
                        <a:pt x="4034" y="14968"/>
                        <a:pt x="3503" y="14119"/>
                        <a:pt x="2973" y="13269"/>
                      </a:cubicBezTo>
                      <a:cubicBezTo>
                        <a:pt x="2442" y="12420"/>
                        <a:pt x="2017" y="11571"/>
                        <a:pt x="1805" y="10616"/>
                      </a:cubicBezTo>
                      <a:cubicBezTo>
                        <a:pt x="1487" y="9554"/>
                        <a:pt x="1487" y="8493"/>
                        <a:pt x="1805" y="7325"/>
                      </a:cubicBezTo>
                      <a:cubicBezTo>
                        <a:pt x="2442" y="5308"/>
                        <a:pt x="3716" y="3504"/>
                        <a:pt x="5414" y="2018"/>
                      </a:cubicBezTo>
                      <a:cubicBezTo>
                        <a:pt x="6263" y="1381"/>
                        <a:pt x="7006" y="744"/>
                        <a:pt x="7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35"/>
                <p:cNvSpPr/>
                <p:nvPr/>
              </p:nvSpPr>
              <p:spPr>
                <a:xfrm>
                  <a:off x="-1881451" y="2485068"/>
                  <a:ext cx="209061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4671" extrusionOk="0">
                      <a:moveTo>
                        <a:pt x="213" y="0"/>
                      </a:moveTo>
                      <a:cubicBezTo>
                        <a:pt x="106" y="0"/>
                        <a:pt x="0" y="425"/>
                        <a:pt x="0" y="955"/>
                      </a:cubicBezTo>
                      <a:cubicBezTo>
                        <a:pt x="106" y="1699"/>
                        <a:pt x="425" y="2442"/>
                        <a:pt x="849" y="3078"/>
                      </a:cubicBezTo>
                      <a:cubicBezTo>
                        <a:pt x="1380" y="3715"/>
                        <a:pt x="2017" y="4140"/>
                        <a:pt x="2866" y="4458"/>
                      </a:cubicBezTo>
                      <a:cubicBezTo>
                        <a:pt x="3185" y="4564"/>
                        <a:pt x="3503" y="4671"/>
                        <a:pt x="3822" y="4671"/>
                      </a:cubicBezTo>
                      <a:lnTo>
                        <a:pt x="4989" y="4671"/>
                      </a:lnTo>
                      <a:cubicBezTo>
                        <a:pt x="5626" y="4564"/>
                        <a:pt x="6369" y="4458"/>
                        <a:pt x="7112" y="4246"/>
                      </a:cubicBezTo>
                      <a:cubicBezTo>
                        <a:pt x="8492" y="3715"/>
                        <a:pt x="9872" y="2972"/>
                        <a:pt x="9766" y="2760"/>
                      </a:cubicBezTo>
                      <a:cubicBezTo>
                        <a:pt x="9715" y="2709"/>
                        <a:pt x="9596" y="2689"/>
                        <a:pt x="9426" y="2689"/>
                      </a:cubicBezTo>
                      <a:cubicBezTo>
                        <a:pt x="8890" y="2689"/>
                        <a:pt x="7842" y="2892"/>
                        <a:pt x="6794" y="2972"/>
                      </a:cubicBezTo>
                      <a:cubicBezTo>
                        <a:pt x="6475" y="3025"/>
                        <a:pt x="6157" y="3052"/>
                        <a:pt x="5838" y="3052"/>
                      </a:cubicBezTo>
                      <a:cubicBezTo>
                        <a:pt x="5520" y="3052"/>
                        <a:pt x="5202" y="3025"/>
                        <a:pt x="4883" y="2972"/>
                      </a:cubicBezTo>
                      <a:lnTo>
                        <a:pt x="4034" y="2972"/>
                      </a:lnTo>
                      <a:cubicBezTo>
                        <a:pt x="4034" y="2972"/>
                        <a:pt x="3715" y="2972"/>
                        <a:pt x="3291" y="2866"/>
                      </a:cubicBezTo>
                      <a:cubicBezTo>
                        <a:pt x="2760" y="2760"/>
                        <a:pt x="2229" y="2548"/>
                        <a:pt x="1805" y="2229"/>
                      </a:cubicBezTo>
                      <a:cubicBezTo>
                        <a:pt x="1380" y="1805"/>
                        <a:pt x="956" y="1380"/>
                        <a:pt x="743" y="849"/>
                      </a:cubicBezTo>
                      <a:cubicBezTo>
                        <a:pt x="531" y="319"/>
                        <a:pt x="319" y="0"/>
                        <a:pt x="2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35"/>
                <p:cNvSpPr/>
                <p:nvPr/>
              </p:nvSpPr>
              <p:spPr>
                <a:xfrm>
                  <a:off x="-2798519" y="217310"/>
                  <a:ext cx="2171285" cy="153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40" h="72386" extrusionOk="0">
                      <a:moveTo>
                        <a:pt x="28809" y="0"/>
                      </a:moveTo>
                      <a:cubicBezTo>
                        <a:pt x="22164" y="0"/>
                        <a:pt x="16482" y="1188"/>
                        <a:pt x="12845" y="4239"/>
                      </a:cubicBezTo>
                      <a:cubicBezTo>
                        <a:pt x="1" y="14960"/>
                        <a:pt x="34393" y="34703"/>
                        <a:pt x="50952" y="42028"/>
                      </a:cubicBezTo>
                      <a:cubicBezTo>
                        <a:pt x="50952" y="42028"/>
                        <a:pt x="35667" y="64425"/>
                        <a:pt x="37153" y="68140"/>
                      </a:cubicBezTo>
                      <a:cubicBezTo>
                        <a:pt x="38320" y="71218"/>
                        <a:pt x="41823" y="72174"/>
                        <a:pt x="43203" y="72386"/>
                      </a:cubicBezTo>
                      <a:cubicBezTo>
                        <a:pt x="46812" y="70475"/>
                        <a:pt x="50634" y="66335"/>
                        <a:pt x="53075" y="65062"/>
                      </a:cubicBezTo>
                      <a:cubicBezTo>
                        <a:pt x="53758" y="64682"/>
                        <a:pt x="54231" y="64516"/>
                        <a:pt x="54558" y="64516"/>
                      </a:cubicBezTo>
                      <a:cubicBezTo>
                        <a:pt x="56062" y="64516"/>
                        <a:pt x="54497" y="68015"/>
                        <a:pt x="56153" y="70369"/>
                      </a:cubicBezTo>
                      <a:cubicBezTo>
                        <a:pt x="56555" y="70928"/>
                        <a:pt x="57117" y="71165"/>
                        <a:pt x="57785" y="71165"/>
                      </a:cubicBezTo>
                      <a:cubicBezTo>
                        <a:pt x="61178" y="71165"/>
                        <a:pt x="67295" y="65047"/>
                        <a:pt x="68891" y="63894"/>
                      </a:cubicBezTo>
                      <a:cubicBezTo>
                        <a:pt x="71693" y="62026"/>
                        <a:pt x="73556" y="61173"/>
                        <a:pt x="75448" y="61173"/>
                      </a:cubicBezTo>
                      <a:cubicBezTo>
                        <a:pt x="77427" y="61173"/>
                        <a:pt x="79437" y="62106"/>
                        <a:pt x="82584" y="63788"/>
                      </a:cubicBezTo>
                      <a:cubicBezTo>
                        <a:pt x="85263" y="65241"/>
                        <a:pt x="87636" y="65878"/>
                        <a:pt x="89719" y="65878"/>
                      </a:cubicBezTo>
                      <a:cubicBezTo>
                        <a:pt x="97374" y="65878"/>
                        <a:pt x="101107" y="57272"/>
                        <a:pt x="101691" y="48927"/>
                      </a:cubicBezTo>
                      <a:cubicBezTo>
                        <a:pt x="102540" y="36826"/>
                        <a:pt x="100205" y="24726"/>
                        <a:pt x="100205" y="12625"/>
                      </a:cubicBezTo>
                      <a:cubicBezTo>
                        <a:pt x="96489" y="13049"/>
                        <a:pt x="91288" y="12837"/>
                        <a:pt x="87573" y="14748"/>
                      </a:cubicBezTo>
                      <a:cubicBezTo>
                        <a:pt x="87573" y="14748"/>
                        <a:pt x="52217" y="0"/>
                        <a:pt x="288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35"/>
                <p:cNvSpPr/>
                <p:nvPr/>
              </p:nvSpPr>
              <p:spPr>
                <a:xfrm>
                  <a:off x="-492392" y="484623"/>
                  <a:ext cx="1240749" cy="116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5" h="55052" extrusionOk="0">
                      <a:moveTo>
                        <a:pt x="1" y="1"/>
                      </a:moveTo>
                      <a:cubicBezTo>
                        <a:pt x="4034" y="6794"/>
                        <a:pt x="5945" y="28979"/>
                        <a:pt x="10403" y="37471"/>
                      </a:cubicBezTo>
                      <a:cubicBezTo>
                        <a:pt x="14785" y="45663"/>
                        <a:pt x="22500" y="55051"/>
                        <a:pt x="30021" y="55051"/>
                      </a:cubicBezTo>
                      <a:cubicBezTo>
                        <a:pt x="30881" y="55051"/>
                        <a:pt x="31738" y="54928"/>
                        <a:pt x="32588" y="54667"/>
                      </a:cubicBezTo>
                      <a:cubicBezTo>
                        <a:pt x="40868" y="52119"/>
                        <a:pt x="39806" y="41611"/>
                        <a:pt x="41292" y="39912"/>
                      </a:cubicBezTo>
                      <a:cubicBezTo>
                        <a:pt x="41521" y="39683"/>
                        <a:pt x="41820" y="39582"/>
                        <a:pt x="42175" y="39582"/>
                      </a:cubicBezTo>
                      <a:cubicBezTo>
                        <a:pt x="44290" y="39582"/>
                        <a:pt x="48392" y="43190"/>
                        <a:pt x="51482" y="45007"/>
                      </a:cubicBezTo>
                      <a:cubicBezTo>
                        <a:pt x="52332" y="45485"/>
                        <a:pt x="53287" y="45724"/>
                        <a:pt x="54242" y="45724"/>
                      </a:cubicBezTo>
                      <a:cubicBezTo>
                        <a:pt x="55198" y="45724"/>
                        <a:pt x="56153" y="45485"/>
                        <a:pt x="57002" y="45007"/>
                      </a:cubicBezTo>
                      <a:cubicBezTo>
                        <a:pt x="58594" y="44264"/>
                        <a:pt x="46281" y="25901"/>
                        <a:pt x="45326" y="24627"/>
                      </a:cubicBezTo>
                      <a:cubicBezTo>
                        <a:pt x="38638" y="16135"/>
                        <a:pt x="27811" y="9023"/>
                        <a:pt x="18046" y="4671"/>
                      </a:cubicBezTo>
                      <a:cubicBezTo>
                        <a:pt x="14968" y="3185"/>
                        <a:pt x="11783" y="2017"/>
                        <a:pt x="8492" y="1062"/>
                      </a:cubicBezTo>
                      <a:cubicBezTo>
                        <a:pt x="7006" y="638"/>
                        <a:pt x="2124" y="2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35"/>
                <p:cNvSpPr/>
                <p:nvPr/>
              </p:nvSpPr>
              <p:spPr>
                <a:xfrm>
                  <a:off x="-2403" y="1008344"/>
                  <a:ext cx="143884" cy="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5" h="3928" extrusionOk="0">
                      <a:moveTo>
                        <a:pt x="3291" y="0"/>
                      </a:moveTo>
                      <a:cubicBezTo>
                        <a:pt x="2761" y="106"/>
                        <a:pt x="2230" y="319"/>
                        <a:pt x="1805" y="531"/>
                      </a:cubicBezTo>
                      <a:cubicBezTo>
                        <a:pt x="744" y="1062"/>
                        <a:pt x="1" y="1911"/>
                        <a:pt x="213" y="2229"/>
                      </a:cubicBezTo>
                      <a:cubicBezTo>
                        <a:pt x="319" y="2388"/>
                        <a:pt x="611" y="2415"/>
                        <a:pt x="983" y="2415"/>
                      </a:cubicBezTo>
                      <a:cubicBezTo>
                        <a:pt x="1169" y="2415"/>
                        <a:pt x="1374" y="2408"/>
                        <a:pt x="1586" y="2408"/>
                      </a:cubicBezTo>
                      <a:cubicBezTo>
                        <a:pt x="1799" y="2408"/>
                        <a:pt x="2018" y="2415"/>
                        <a:pt x="2230" y="2441"/>
                      </a:cubicBezTo>
                      <a:cubicBezTo>
                        <a:pt x="2548" y="2441"/>
                        <a:pt x="2973" y="2441"/>
                        <a:pt x="3291" y="2548"/>
                      </a:cubicBezTo>
                      <a:cubicBezTo>
                        <a:pt x="3517" y="2623"/>
                        <a:pt x="3636" y="2698"/>
                        <a:pt x="3686" y="2698"/>
                      </a:cubicBezTo>
                      <a:cubicBezTo>
                        <a:pt x="3707" y="2698"/>
                        <a:pt x="3716" y="2685"/>
                        <a:pt x="3716" y="2654"/>
                      </a:cubicBezTo>
                      <a:lnTo>
                        <a:pt x="4141" y="2654"/>
                      </a:lnTo>
                      <a:cubicBezTo>
                        <a:pt x="4353" y="2654"/>
                        <a:pt x="4671" y="2760"/>
                        <a:pt x="4884" y="2866"/>
                      </a:cubicBezTo>
                      <a:cubicBezTo>
                        <a:pt x="5202" y="2972"/>
                        <a:pt x="5521" y="3185"/>
                        <a:pt x="5733" y="3503"/>
                      </a:cubicBezTo>
                      <a:cubicBezTo>
                        <a:pt x="5945" y="3715"/>
                        <a:pt x="6157" y="3928"/>
                        <a:pt x="6370" y="3928"/>
                      </a:cubicBezTo>
                      <a:cubicBezTo>
                        <a:pt x="6582" y="3928"/>
                        <a:pt x="6688" y="3609"/>
                        <a:pt x="6794" y="3185"/>
                      </a:cubicBezTo>
                      <a:cubicBezTo>
                        <a:pt x="6794" y="2654"/>
                        <a:pt x="6582" y="2017"/>
                        <a:pt x="6264" y="1592"/>
                      </a:cubicBezTo>
                      <a:cubicBezTo>
                        <a:pt x="5945" y="1062"/>
                        <a:pt x="5414" y="637"/>
                        <a:pt x="4884" y="319"/>
                      </a:cubicBezTo>
                      <a:cubicBezTo>
                        <a:pt x="4671" y="212"/>
                        <a:pt x="4353" y="106"/>
                        <a:pt x="4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35"/>
                <p:cNvSpPr/>
                <p:nvPr/>
              </p:nvSpPr>
              <p:spPr>
                <a:xfrm>
                  <a:off x="-1061047" y="1079429"/>
                  <a:ext cx="139374" cy="8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2" h="4192" extrusionOk="0">
                      <a:moveTo>
                        <a:pt x="3767" y="0"/>
                      </a:moveTo>
                      <a:cubicBezTo>
                        <a:pt x="3609" y="0"/>
                        <a:pt x="3450" y="13"/>
                        <a:pt x="3291" y="40"/>
                      </a:cubicBezTo>
                      <a:cubicBezTo>
                        <a:pt x="2972" y="40"/>
                        <a:pt x="2760" y="146"/>
                        <a:pt x="2442" y="252"/>
                      </a:cubicBezTo>
                      <a:lnTo>
                        <a:pt x="2229" y="358"/>
                      </a:lnTo>
                      <a:cubicBezTo>
                        <a:pt x="2123" y="464"/>
                        <a:pt x="1911" y="571"/>
                        <a:pt x="1805" y="677"/>
                      </a:cubicBezTo>
                      <a:cubicBezTo>
                        <a:pt x="1380" y="995"/>
                        <a:pt x="1062" y="1420"/>
                        <a:pt x="743" y="1844"/>
                      </a:cubicBezTo>
                      <a:cubicBezTo>
                        <a:pt x="106" y="2906"/>
                        <a:pt x="0" y="4073"/>
                        <a:pt x="213" y="4180"/>
                      </a:cubicBezTo>
                      <a:cubicBezTo>
                        <a:pt x="245" y="4188"/>
                        <a:pt x="278" y="4191"/>
                        <a:pt x="312" y="4191"/>
                      </a:cubicBezTo>
                      <a:cubicBezTo>
                        <a:pt x="735" y="4191"/>
                        <a:pt x="1338" y="3625"/>
                        <a:pt x="2123" y="3330"/>
                      </a:cubicBezTo>
                      <a:cubicBezTo>
                        <a:pt x="2442" y="3118"/>
                        <a:pt x="2760" y="3012"/>
                        <a:pt x="3079" y="2906"/>
                      </a:cubicBezTo>
                      <a:cubicBezTo>
                        <a:pt x="3185" y="2800"/>
                        <a:pt x="3397" y="2800"/>
                        <a:pt x="3503" y="2800"/>
                      </a:cubicBezTo>
                      <a:lnTo>
                        <a:pt x="3822" y="2481"/>
                      </a:lnTo>
                      <a:cubicBezTo>
                        <a:pt x="4140" y="2375"/>
                        <a:pt x="4352" y="2269"/>
                        <a:pt x="4671" y="2269"/>
                      </a:cubicBezTo>
                      <a:cubicBezTo>
                        <a:pt x="4830" y="2216"/>
                        <a:pt x="4989" y="2189"/>
                        <a:pt x="5148" y="2189"/>
                      </a:cubicBezTo>
                      <a:cubicBezTo>
                        <a:pt x="5308" y="2189"/>
                        <a:pt x="5467" y="2216"/>
                        <a:pt x="5626" y="2269"/>
                      </a:cubicBezTo>
                      <a:cubicBezTo>
                        <a:pt x="5810" y="2330"/>
                        <a:pt x="5994" y="2392"/>
                        <a:pt x="6157" y="2392"/>
                      </a:cubicBezTo>
                      <a:cubicBezTo>
                        <a:pt x="6277" y="2392"/>
                        <a:pt x="6386" y="2359"/>
                        <a:pt x="6475" y="2269"/>
                      </a:cubicBezTo>
                      <a:cubicBezTo>
                        <a:pt x="6581" y="2163"/>
                        <a:pt x="6581" y="1950"/>
                        <a:pt x="6475" y="1526"/>
                      </a:cubicBezTo>
                      <a:cubicBezTo>
                        <a:pt x="6157" y="995"/>
                        <a:pt x="5626" y="571"/>
                        <a:pt x="5095" y="358"/>
                      </a:cubicBezTo>
                      <a:cubicBezTo>
                        <a:pt x="4697" y="119"/>
                        <a:pt x="424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35"/>
                <p:cNvSpPr/>
                <p:nvPr/>
              </p:nvSpPr>
              <p:spPr>
                <a:xfrm>
                  <a:off x="-60824" y="1235298"/>
                  <a:ext cx="166330" cy="251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5" h="11892" extrusionOk="0">
                      <a:moveTo>
                        <a:pt x="3932" y="0"/>
                      </a:moveTo>
                      <a:cubicBezTo>
                        <a:pt x="3895" y="0"/>
                        <a:pt x="3858" y="1"/>
                        <a:pt x="3821" y="3"/>
                      </a:cubicBezTo>
                      <a:cubicBezTo>
                        <a:pt x="1698" y="109"/>
                        <a:pt x="0" y="3187"/>
                        <a:pt x="212" y="6903"/>
                      </a:cubicBezTo>
                      <a:cubicBezTo>
                        <a:pt x="212" y="8601"/>
                        <a:pt x="743" y="10405"/>
                        <a:pt x="1698" y="11892"/>
                      </a:cubicBezTo>
                      <a:cubicBezTo>
                        <a:pt x="3078" y="9981"/>
                        <a:pt x="5307" y="8919"/>
                        <a:pt x="7749" y="8813"/>
                      </a:cubicBezTo>
                      <a:cubicBezTo>
                        <a:pt x="7855" y="8070"/>
                        <a:pt x="7855" y="7327"/>
                        <a:pt x="7855" y="6584"/>
                      </a:cubicBezTo>
                      <a:cubicBezTo>
                        <a:pt x="7751" y="2933"/>
                        <a:pt x="6006" y="0"/>
                        <a:pt x="3932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35"/>
                <p:cNvSpPr/>
                <p:nvPr/>
              </p:nvSpPr>
              <p:spPr>
                <a:xfrm>
                  <a:off x="-33869" y="1311782"/>
                  <a:ext cx="53975" cy="10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89" extrusionOk="0">
                      <a:moveTo>
                        <a:pt x="1168" y="0"/>
                      </a:moveTo>
                      <a:cubicBezTo>
                        <a:pt x="532" y="106"/>
                        <a:pt x="1" y="1168"/>
                        <a:pt x="1" y="2548"/>
                      </a:cubicBezTo>
                      <a:cubicBezTo>
                        <a:pt x="1" y="3928"/>
                        <a:pt x="638" y="4989"/>
                        <a:pt x="1275" y="4989"/>
                      </a:cubicBezTo>
                      <a:cubicBezTo>
                        <a:pt x="2018" y="4989"/>
                        <a:pt x="2548" y="3821"/>
                        <a:pt x="2548" y="2441"/>
                      </a:cubicBezTo>
                      <a:cubicBezTo>
                        <a:pt x="2442" y="1062"/>
                        <a:pt x="1805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35"/>
                <p:cNvSpPr/>
                <p:nvPr/>
              </p:nvSpPr>
              <p:spPr>
                <a:xfrm>
                  <a:off x="-1013848" y="1269009"/>
                  <a:ext cx="168595" cy="24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2" h="11468" extrusionOk="0">
                      <a:moveTo>
                        <a:pt x="3826" y="0"/>
                      </a:moveTo>
                      <a:cubicBezTo>
                        <a:pt x="3789" y="0"/>
                        <a:pt x="3752" y="1"/>
                        <a:pt x="3716" y="3"/>
                      </a:cubicBezTo>
                      <a:cubicBezTo>
                        <a:pt x="1593" y="109"/>
                        <a:pt x="0" y="3188"/>
                        <a:pt x="107" y="6903"/>
                      </a:cubicBezTo>
                      <a:cubicBezTo>
                        <a:pt x="107" y="7540"/>
                        <a:pt x="213" y="8177"/>
                        <a:pt x="319" y="8813"/>
                      </a:cubicBezTo>
                      <a:cubicBezTo>
                        <a:pt x="450" y="8808"/>
                        <a:pt x="580" y="8805"/>
                        <a:pt x="711" y="8805"/>
                      </a:cubicBezTo>
                      <a:cubicBezTo>
                        <a:pt x="2902" y="8805"/>
                        <a:pt x="4972" y="9640"/>
                        <a:pt x="6475" y="11043"/>
                      </a:cubicBezTo>
                      <a:lnTo>
                        <a:pt x="6900" y="11467"/>
                      </a:lnTo>
                      <a:cubicBezTo>
                        <a:pt x="7537" y="9981"/>
                        <a:pt x="7961" y="8283"/>
                        <a:pt x="7855" y="6691"/>
                      </a:cubicBezTo>
                      <a:cubicBezTo>
                        <a:pt x="7751" y="2936"/>
                        <a:pt x="5904" y="0"/>
                        <a:pt x="3826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35"/>
                <p:cNvSpPr/>
                <p:nvPr/>
              </p:nvSpPr>
              <p:spPr>
                <a:xfrm>
                  <a:off x="-989136" y="1327515"/>
                  <a:ext cx="53975" cy="10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90" extrusionOk="0">
                      <a:moveTo>
                        <a:pt x="1169" y="0"/>
                      </a:moveTo>
                      <a:cubicBezTo>
                        <a:pt x="532" y="0"/>
                        <a:pt x="1" y="1274"/>
                        <a:pt x="1" y="2548"/>
                      </a:cubicBezTo>
                      <a:cubicBezTo>
                        <a:pt x="1" y="3928"/>
                        <a:pt x="638" y="4989"/>
                        <a:pt x="1381" y="4989"/>
                      </a:cubicBezTo>
                      <a:cubicBezTo>
                        <a:pt x="2018" y="4989"/>
                        <a:pt x="2549" y="3821"/>
                        <a:pt x="2549" y="2441"/>
                      </a:cubicBezTo>
                      <a:cubicBezTo>
                        <a:pt x="2549" y="1062"/>
                        <a:pt x="1912" y="0"/>
                        <a:pt x="1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35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CF17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35"/>
                <p:cNvSpPr/>
                <p:nvPr/>
              </p:nvSpPr>
              <p:spPr>
                <a:xfrm>
                  <a:off x="-2281553" y="376758"/>
                  <a:ext cx="1087908" cy="49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" h="23565" extrusionOk="0">
                      <a:moveTo>
                        <a:pt x="2540" y="1"/>
                      </a:moveTo>
                      <a:cubicBezTo>
                        <a:pt x="1655" y="1"/>
                        <a:pt x="807" y="34"/>
                        <a:pt x="1" y="106"/>
                      </a:cubicBezTo>
                      <a:cubicBezTo>
                        <a:pt x="532" y="7748"/>
                        <a:pt x="21761" y="18682"/>
                        <a:pt x="32164" y="23564"/>
                      </a:cubicBezTo>
                      <a:cubicBezTo>
                        <a:pt x="32482" y="23352"/>
                        <a:pt x="32907" y="23246"/>
                        <a:pt x="33225" y="23140"/>
                      </a:cubicBezTo>
                      <a:lnTo>
                        <a:pt x="33438" y="23140"/>
                      </a:lnTo>
                      <a:cubicBezTo>
                        <a:pt x="33650" y="23140"/>
                        <a:pt x="33756" y="23034"/>
                        <a:pt x="33968" y="23034"/>
                      </a:cubicBezTo>
                      <a:lnTo>
                        <a:pt x="34181" y="23034"/>
                      </a:lnTo>
                      <a:lnTo>
                        <a:pt x="34711" y="22928"/>
                      </a:lnTo>
                      <a:lnTo>
                        <a:pt x="41292" y="22928"/>
                      </a:lnTo>
                      <a:cubicBezTo>
                        <a:pt x="41292" y="22928"/>
                        <a:pt x="30678" y="21229"/>
                        <a:pt x="30041" y="19212"/>
                      </a:cubicBezTo>
                      <a:cubicBezTo>
                        <a:pt x="29722" y="18894"/>
                        <a:pt x="29829" y="18575"/>
                        <a:pt x="30359" y="18363"/>
                      </a:cubicBezTo>
                      <a:cubicBezTo>
                        <a:pt x="31477" y="17461"/>
                        <a:pt x="33404" y="17148"/>
                        <a:pt x="35545" y="17148"/>
                      </a:cubicBezTo>
                      <a:cubicBezTo>
                        <a:pt x="39703" y="17148"/>
                        <a:pt x="44668" y="18331"/>
                        <a:pt x="46069" y="18682"/>
                      </a:cubicBezTo>
                      <a:cubicBezTo>
                        <a:pt x="44902" y="18363"/>
                        <a:pt x="41717" y="17196"/>
                        <a:pt x="42885" y="14754"/>
                      </a:cubicBezTo>
                      <a:cubicBezTo>
                        <a:pt x="43415" y="13480"/>
                        <a:pt x="51377" y="13162"/>
                        <a:pt x="51377" y="13162"/>
                      </a:cubicBezTo>
                      <a:lnTo>
                        <a:pt x="51270" y="13162"/>
                      </a:lnTo>
                      <a:lnTo>
                        <a:pt x="50952" y="13056"/>
                      </a:lnTo>
                      <a:lnTo>
                        <a:pt x="49890" y="12631"/>
                      </a:lnTo>
                      <a:cubicBezTo>
                        <a:pt x="49678" y="12525"/>
                        <a:pt x="49360" y="12419"/>
                        <a:pt x="49147" y="12313"/>
                      </a:cubicBezTo>
                      <a:lnTo>
                        <a:pt x="45751" y="11039"/>
                      </a:lnTo>
                      <a:lnTo>
                        <a:pt x="44477" y="10508"/>
                      </a:lnTo>
                      <a:cubicBezTo>
                        <a:pt x="34179" y="6548"/>
                        <a:pt x="14829" y="1"/>
                        <a:pt x="2540" y="1"/>
                      </a:cubicBezTo>
                      <a:close/>
                    </a:path>
                  </a:pathLst>
                </a:custGeom>
                <a:solidFill>
                  <a:srgbClr val="E25E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35"/>
                <p:cNvSpPr/>
                <p:nvPr/>
              </p:nvSpPr>
              <p:spPr>
                <a:xfrm>
                  <a:off x="-1377973" y="648624"/>
                  <a:ext cx="177595" cy="12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5949" extrusionOk="0">
                      <a:moveTo>
                        <a:pt x="5741" y="0"/>
                      </a:moveTo>
                      <a:cubicBezTo>
                        <a:pt x="5268" y="0"/>
                        <a:pt x="4804" y="35"/>
                        <a:pt x="4352" y="111"/>
                      </a:cubicBezTo>
                      <a:cubicBezTo>
                        <a:pt x="3291" y="217"/>
                        <a:pt x="2230" y="535"/>
                        <a:pt x="1380" y="1066"/>
                      </a:cubicBezTo>
                      <a:cubicBezTo>
                        <a:pt x="1168" y="1172"/>
                        <a:pt x="1062" y="1384"/>
                        <a:pt x="956" y="1491"/>
                      </a:cubicBezTo>
                      <a:cubicBezTo>
                        <a:pt x="850" y="1597"/>
                        <a:pt x="743" y="1703"/>
                        <a:pt x="637" y="1915"/>
                      </a:cubicBezTo>
                      <a:cubicBezTo>
                        <a:pt x="425" y="2021"/>
                        <a:pt x="425" y="2234"/>
                        <a:pt x="425" y="2234"/>
                      </a:cubicBezTo>
                      <a:cubicBezTo>
                        <a:pt x="425" y="2234"/>
                        <a:pt x="319" y="2340"/>
                        <a:pt x="213" y="2552"/>
                      </a:cubicBezTo>
                      <a:cubicBezTo>
                        <a:pt x="107" y="2764"/>
                        <a:pt x="107" y="2870"/>
                        <a:pt x="107" y="3083"/>
                      </a:cubicBezTo>
                      <a:cubicBezTo>
                        <a:pt x="0" y="3295"/>
                        <a:pt x="0" y="3507"/>
                        <a:pt x="107" y="3720"/>
                      </a:cubicBezTo>
                      <a:cubicBezTo>
                        <a:pt x="107" y="4038"/>
                        <a:pt x="213" y="4357"/>
                        <a:pt x="319" y="4569"/>
                      </a:cubicBezTo>
                      <a:cubicBezTo>
                        <a:pt x="531" y="4781"/>
                        <a:pt x="743" y="4993"/>
                        <a:pt x="956" y="5206"/>
                      </a:cubicBezTo>
                      <a:cubicBezTo>
                        <a:pt x="1486" y="5524"/>
                        <a:pt x="2017" y="5736"/>
                        <a:pt x="2548" y="5843"/>
                      </a:cubicBezTo>
                      <a:cubicBezTo>
                        <a:pt x="3008" y="5913"/>
                        <a:pt x="3468" y="5949"/>
                        <a:pt x="3924" y="5949"/>
                      </a:cubicBezTo>
                      <a:cubicBezTo>
                        <a:pt x="4836" y="5949"/>
                        <a:pt x="5732" y="5807"/>
                        <a:pt x="6582" y="5524"/>
                      </a:cubicBezTo>
                      <a:cubicBezTo>
                        <a:pt x="6582" y="5312"/>
                        <a:pt x="4565" y="5418"/>
                        <a:pt x="2760" y="4887"/>
                      </a:cubicBezTo>
                      <a:cubicBezTo>
                        <a:pt x="1911" y="4569"/>
                        <a:pt x="1168" y="4038"/>
                        <a:pt x="1274" y="3613"/>
                      </a:cubicBezTo>
                      <a:cubicBezTo>
                        <a:pt x="1380" y="3295"/>
                        <a:pt x="1486" y="3083"/>
                        <a:pt x="1593" y="2870"/>
                      </a:cubicBezTo>
                      <a:cubicBezTo>
                        <a:pt x="1593" y="2870"/>
                        <a:pt x="1699" y="2764"/>
                        <a:pt x="1805" y="2552"/>
                      </a:cubicBezTo>
                      <a:lnTo>
                        <a:pt x="1911" y="2340"/>
                      </a:lnTo>
                      <a:cubicBezTo>
                        <a:pt x="2017" y="2234"/>
                        <a:pt x="2123" y="2127"/>
                        <a:pt x="2230" y="2021"/>
                      </a:cubicBezTo>
                      <a:cubicBezTo>
                        <a:pt x="2866" y="1491"/>
                        <a:pt x="3609" y="1172"/>
                        <a:pt x="4459" y="1066"/>
                      </a:cubicBezTo>
                      <a:cubicBezTo>
                        <a:pt x="5732" y="854"/>
                        <a:pt x="7112" y="641"/>
                        <a:pt x="8386" y="323"/>
                      </a:cubicBezTo>
                      <a:cubicBezTo>
                        <a:pt x="7495" y="117"/>
                        <a:pt x="6604" y="0"/>
                        <a:pt x="57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35"/>
                <p:cNvSpPr/>
                <p:nvPr/>
              </p:nvSpPr>
              <p:spPr>
                <a:xfrm>
                  <a:off x="-1638701" y="726675"/>
                  <a:ext cx="292215" cy="155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7358" extrusionOk="0">
                      <a:moveTo>
                        <a:pt x="3756" y="0"/>
                      </a:moveTo>
                      <a:cubicBezTo>
                        <a:pt x="3054" y="0"/>
                        <a:pt x="2358" y="52"/>
                        <a:pt x="1699" y="140"/>
                      </a:cubicBezTo>
                      <a:cubicBezTo>
                        <a:pt x="1274" y="246"/>
                        <a:pt x="956" y="458"/>
                        <a:pt x="637" y="777"/>
                      </a:cubicBezTo>
                      <a:cubicBezTo>
                        <a:pt x="319" y="989"/>
                        <a:pt x="213" y="1307"/>
                        <a:pt x="106" y="1626"/>
                      </a:cubicBezTo>
                      <a:cubicBezTo>
                        <a:pt x="0" y="1838"/>
                        <a:pt x="0" y="2157"/>
                        <a:pt x="106" y="2369"/>
                      </a:cubicBezTo>
                      <a:cubicBezTo>
                        <a:pt x="106" y="2475"/>
                        <a:pt x="106" y="2581"/>
                        <a:pt x="106" y="2581"/>
                      </a:cubicBezTo>
                      <a:lnTo>
                        <a:pt x="319" y="2793"/>
                      </a:lnTo>
                      <a:cubicBezTo>
                        <a:pt x="319" y="3006"/>
                        <a:pt x="531" y="3218"/>
                        <a:pt x="637" y="3324"/>
                      </a:cubicBezTo>
                      <a:cubicBezTo>
                        <a:pt x="1062" y="3749"/>
                        <a:pt x="1592" y="4067"/>
                        <a:pt x="2123" y="4280"/>
                      </a:cubicBezTo>
                      <a:cubicBezTo>
                        <a:pt x="3715" y="4916"/>
                        <a:pt x="5202" y="5447"/>
                        <a:pt x="6900" y="5872"/>
                      </a:cubicBezTo>
                      <a:cubicBezTo>
                        <a:pt x="8598" y="6296"/>
                        <a:pt x="10297" y="6615"/>
                        <a:pt x="11570" y="6933"/>
                      </a:cubicBezTo>
                      <a:cubicBezTo>
                        <a:pt x="12313" y="7146"/>
                        <a:pt x="13056" y="7252"/>
                        <a:pt x="13799" y="7358"/>
                      </a:cubicBezTo>
                      <a:cubicBezTo>
                        <a:pt x="13163" y="6933"/>
                        <a:pt x="12420" y="6615"/>
                        <a:pt x="11783" y="6403"/>
                      </a:cubicBezTo>
                      <a:cubicBezTo>
                        <a:pt x="10509" y="5978"/>
                        <a:pt x="8811" y="5447"/>
                        <a:pt x="7112" y="4916"/>
                      </a:cubicBezTo>
                      <a:cubicBezTo>
                        <a:pt x="5520" y="4492"/>
                        <a:pt x="4140" y="3961"/>
                        <a:pt x="2654" y="3218"/>
                      </a:cubicBezTo>
                      <a:cubicBezTo>
                        <a:pt x="2229" y="3006"/>
                        <a:pt x="1911" y="2687"/>
                        <a:pt x="1592" y="2369"/>
                      </a:cubicBezTo>
                      <a:cubicBezTo>
                        <a:pt x="1486" y="2263"/>
                        <a:pt x="1380" y="2263"/>
                        <a:pt x="1380" y="2157"/>
                      </a:cubicBezTo>
                      <a:cubicBezTo>
                        <a:pt x="1380" y="2050"/>
                        <a:pt x="1380" y="2050"/>
                        <a:pt x="1380" y="2050"/>
                      </a:cubicBezTo>
                      <a:cubicBezTo>
                        <a:pt x="1380" y="2050"/>
                        <a:pt x="1274" y="2050"/>
                        <a:pt x="1380" y="1944"/>
                      </a:cubicBezTo>
                      <a:cubicBezTo>
                        <a:pt x="1380" y="1732"/>
                        <a:pt x="1486" y="1520"/>
                        <a:pt x="2017" y="1307"/>
                      </a:cubicBezTo>
                      <a:cubicBezTo>
                        <a:pt x="2760" y="1148"/>
                        <a:pt x="3530" y="1069"/>
                        <a:pt x="4299" y="1069"/>
                      </a:cubicBezTo>
                      <a:cubicBezTo>
                        <a:pt x="5069" y="1069"/>
                        <a:pt x="5838" y="1148"/>
                        <a:pt x="6581" y="1307"/>
                      </a:cubicBezTo>
                      <a:cubicBezTo>
                        <a:pt x="8280" y="1414"/>
                        <a:pt x="10084" y="1732"/>
                        <a:pt x="11358" y="1944"/>
                      </a:cubicBezTo>
                      <a:cubicBezTo>
                        <a:pt x="11883" y="2019"/>
                        <a:pt x="12409" y="2094"/>
                        <a:pt x="12934" y="2094"/>
                      </a:cubicBezTo>
                      <a:cubicBezTo>
                        <a:pt x="13152" y="2094"/>
                        <a:pt x="13370" y="2082"/>
                        <a:pt x="13587" y="2050"/>
                      </a:cubicBezTo>
                      <a:cubicBezTo>
                        <a:pt x="12950" y="1732"/>
                        <a:pt x="12207" y="1520"/>
                        <a:pt x="11464" y="1414"/>
                      </a:cubicBezTo>
                      <a:cubicBezTo>
                        <a:pt x="10190" y="1095"/>
                        <a:pt x="8492" y="671"/>
                        <a:pt x="6688" y="352"/>
                      </a:cubicBezTo>
                      <a:cubicBezTo>
                        <a:pt x="5755" y="103"/>
                        <a:pt x="4749" y="0"/>
                        <a:pt x="37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35"/>
                <p:cNvSpPr/>
                <p:nvPr/>
              </p:nvSpPr>
              <p:spPr>
                <a:xfrm>
                  <a:off x="-1681411" y="847817"/>
                  <a:ext cx="249505" cy="25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934" extrusionOk="0">
                      <a:moveTo>
                        <a:pt x="7346" y="1"/>
                      </a:moveTo>
                      <a:cubicBezTo>
                        <a:pt x="6783" y="1"/>
                        <a:pt x="6258" y="76"/>
                        <a:pt x="5732" y="151"/>
                      </a:cubicBezTo>
                      <a:cubicBezTo>
                        <a:pt x="5308" y="257"/>
                        <a:pt x="4883" y="469"/>
                        <a:pt x="4459" y="575"/>
                      </a:cubicBezTo>
                      <a:cubicBezTo>
                        <a:pt x="4034" y="894"/>
                        <a:pt x="3716" y="1106"/>
                        <a:pt x="3397" y="1425"/>
                      </a:cubicBezTo>
                      <a:cubicBezTo>
                        <a:pt x="2973" y="1743"/>
                        <a:pt x="2654" y="2061"/>
                        <a:pt x="2442" y="2486"/>
                      </a:cubicBezTo>
                      <a:cubicBezTo>
                        <a:pt x="2336" y="2804"/>
                        <a:pt x="2230" y="3123"/>
                        <a:pt x="2336" y="3335"/>
                      </a:cubicBezTo>
                      <a:cubicBezTo>
                        <a:pt x="2336" y="3654"/>
                        <a:pt x="2442" y="3972"/>
                        <a:pt x="2548" y="4184"/>
                      </a:cubicBezTo>
                      <a:cubicBezTo>
                        <a:pt x="2866" y="4609"/>
                        <a:pt x="3185" y="4927"/>
                        <a:pt x="3609" y="5140"/>
                      </a:cubicBezTo>
                      <a:cubicBezTo>
                        <a:pt x="3928" y="5246"/>
                        <a:pt x="4246" y="5458"/>
                        <a:pt x="4565" y="5564"/>
                      </a:cubicBezTo>
                      <a:cubicBezTo>
                        <a:pt x="5202" y="5883"/>
                        <a:pt x="5626" y="6095"/>
                        <a:pt x="6051" y="6201"/>
                      </a:cubicBezTo>
                      <a:lnTo>
                        <a:pt x="6582" y="6413"/>
                      </a:lnTo>
                      <a:lnTo>
                        <a:pt x="6763" y="6474"/>
                      </a:lnTo>
                      <a:lnTo>
                        <a:pt x="6762" y="6474"/>
                      </a:lnTo>
                      <a:cubicBezTo>
                        <a:pt x="5154" y="6775"/>
                        <a:pt x="3624" y="7463"/>
                        <a:pt x="2336" y="8536"/>
                      </a:cubicBezTo>
                      <a:cubicBezTo>
                        <a:pt x="1487" y="9067"/>
                        <a:pt x="850" y="9916"/>
                        <a:pt x="319" y="10766"/>
                      </a:cubicBezTo>
                      <a:cubicBezTo>
                        <a:pt x="107" y="11084"/>
                        <a:pt x="0" y="11509"/>
                        <a:pt x="107" y="11933"/>
                      </a:cubicBezTo>
                      <a:cubicBezTo>
                        <a:pt x="213" y="11933"/>
                        <a:pt x="319" y="11509"/>
                        <a:pt x="637" y="10978"/>
                      </a:cubicBezTo>
                      <a:cubicBezTo>
                        <a:pt x="1274" y="10235"/>
                        <a:pt x="1911" y="9598"/>
                        <a:pt x="2760" y="9173"/>
                      </a:cubicBezTo>
                      <a:cubicBezTo>
                        <a:pt x="3716" y="8430"/>
                        <a:pt x="4777" y="8006"/>
                        <a:pt x="5945" y="7687"/>
                      </a:cubicBezTo>
                      <a:cubicBezTo>
                        <a:pt x="6562" y="7482"/>
                        <a:pt x="7223" y="7365"/>
                        <a:pt x="7871" y="7365"/>
                      </a:cubicBezTo>
                      <a:cubicBezTo>
                        <a:pt x="8227" y="7365"/>
                        <a:pt x="8578" y="7400"/>
                        <a:pt x="8917" y="7475"/>
                      </a:cubicBezTo>
                      <a:lnTo>
                        <a:pt x="11783" y="8006"/>
                      </a:lnTo>
                      <a:lnTo>
                        <a:pt x="11783" y="8006"/>
                      </a:lnTo>
                      <a:lnTo>
                        <a:pt x="9448" y="6413"/>
                      </a:lnTo>
                      <a:cubicBezTo>
                        <a:pt x="8917" y="5989"/>
                        <a:pt x="8280" y="5670"/>
                        <a:pt x="7749" y="5458"/>
                      </a:cubicBezTo>
                      <a:lnTo>
                        <a:pt x="7112" y="5140"/>
                      </a:lnTo>
                      <a:lnTo>
                        <a:pt x="6475" y="4927"/>
                      </a:lnTo>
                      <a:cubicBezTo>
                        <a:pt x="6157" y="4821"/>
                        <a:pt x="5732" y="4715"/>
                        <a:pt x="5096" y="4503"/>
                      </a:cubicBezTo>
                      <a:cubicBezTo>
                        <a:pt x="4565" y="4291"/>
                        <a:pt x="4034" y="3972"/>
                        <a:pt x="3503" y="3547"/>
                      </a:cubicBezTo>
                      <a:cubicBezTo>
                        <a:pt x="3397" y="3335"/>
                        <a:pt x="3291" y="3123"/>
                        <a:pt x="3503" y="2911"/>
                      </a:cubicBezTo>
                      <a:cubicBezTo>
                        <a:pt x="3609" y="2592"/>
                        <a:pt x="3822" y="2274"/>
                        <a:pt x="4034" y="2061"/>
                      </a:cubicBezTo>
                      <a:cubicBezTo>
                        <a:pt x="5096" y="1000"/>
                        <a:pt x="6582" y="469"/>
                        <a:pt x="8068" y="469"/>
                      </a:cubicBezTo>
                      <a:cubicBezTo>
                        <a:pt x="8705" y="469"/>
                        <a:pt x="9448" y="363"/>
                        <a:pt x="10085" y="257"/>
                      </a:cubicBezTo>
                      <a:cubicBezTo>
                        <a:pt x="9618" y="102"/>
                        <a:pt x="9095" y="3"/>
                        <a:pt x="8598" y="3"/>
                      </a:cubicBezTo>
                      <a:cubicBezTo>
                        <a:pt x="8417" y="3"/>
                        <a:pt x="8238" y="16"/>
                        <a:pt x="8068" y="45"/>
                      </a:cubicBezTo>
                      <a:cubicBezTo>
                        <a:pt x="7819" y="14"/>
                        <a:pt x="7579" y="1"/>
                        <a:pt x="73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35"/>
                <p:cNvSpPr/>
                <p:nvPr/>
              </p:nvSpPr>
              <p:spPr>
                <a:xfrm>
                  <a:off x="-1883695" y="956635"/>
                  <a:ext cx="366391" cy="17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8493" extrusionOk="0">
                      <a:moveTo>
                        <a:pt x="13269" y="1"/>
                      </a:moveTo>
                      <a:cubicBezTo>
                        <a:pt x="9765" y="2178"/>
                        <a:pt x="5671" y="3343"/>
                        <a:pt x="1512" y="3343"/>
                      </a:cubicBezTo>
                      <a:cubicBezTo>
                        <a:pt x="1009" y="3343"/>
                        <a:pt x="504" y="3326"/>
                        <a:pt x="0" y="3291"/>
                      </a:cubicBezTo>
                      <a:lnTo>
                        <a:pt x="0" y="3291"/>
                      </a:lnTo>
                      <a:cubicBezTo>
                        <a:pt x="2866" y="4777"/>
                        <a:pt x="5520" y="6051"/>
                        <a:pt x="7855" y="7006"/>
                      </a:cubicBezTo>
                      <a:lnTo>
                        <a:pt x="6900" y="8493"/>
                      </a:lnTo>
                      <a:cubicBezTo>
                        <a:pt x="10190" y="5627"/>
                        <a:pt x="13587" y="2867"/>
                        <a:pt x="17302" y="319"/>
                      </a:cubicBezTo>
                      <a:lnTo>
                        <a:pt x="13269" y="1"/>
                      </a:ln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35"/>
                <p:cNvSpPr/>
                <p:nvPr/>
              </p:nvSpPr>
              <p:spPr>
                <a:xfrm>
                  <a:off x="-1553302" y="385736"/>
                  <a:ext cx="609141" cy="26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67" h="12738" extrusionOk="0">
                      <a:moveTo>
                        <a:pt x="9979" y="0"/>
                      </a:moveTo>
                      <a:cubicBezTo>
                        <a:pt x="10297" y="531"/>
                        <a:pt x="10616" y="1062"/>
                        <a:pt x="10828" y="1699"/>
                      </a:cubicBezTo>
                      <a:cubicBezTo>
                        <a:pt x="12680" y="5749"/>
                        <a:pt x="9579" y="6614"/>
                        <a:pt x="6220" y="6614"/>
                      </a:cubicBezTo>
                      <a:cubicBezTo>
                        <a:pt x="3718" y="6614"/>
                        <a:pt x="1074" y="6134"/>
                        <a:pt x="226" y="6134"/>
                      </a:cubicBezTo>
                      <a:cubicBezTo>
                        <a:pt x="124" y="6134"/>
                        <a:pt x="48" y="6141"/>
                        <a:pt x="1" y="6157"/>
                      </a:cubicBezTo>
                      <a:lnTo>
                        <a:pt x="16666" y="12738"/>
                      </a:lnTo>
                      <a:lnTo>
                        <a:pt x="28767" y="6794"/>
                      </a:lnTo>
                      <a:cubicBezTo>
                        <a:pt x="28767" y="6794"/>
                        <a:pt x="20806" y="3503"/>
                        <a:pt x="9979" y="0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35"/>
                <p:cNvSpPr/>
                <p:nvPr/>
              </p:nvSpPr>
              <p:spPr>
                <a:xfrm>
                  <a:off x="-1357751" y="376737"/>
                  <a:ext cx="1045198" cy="150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60" h="711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19" y="213"/>
                        <a:pt x="638" y="425"/>
                        <a:pt x="956" y="637"/>
                      </a:cubicBezTo>
                      <a:cubicBezTo>
                        <a:pt x="1275" y="850"/>
                        <a:pt x="1593" y="1062"/>
                        <a:pt x="2018" y="1274"/>
                      </a:cubicBezTo>
                      <a:cubicBezTo>
                        <a:pt x="2442" y="1487"/>
                        <a:pt x="2973" y="1699"/>
                        <a:pt x="3397" y="1911"/>
                      </a:cubicBezTo>
                      <a:cubicBezTo>
                        <a:pt x="5733" y="2760"/>
                        <a:pt x="8811" y="3397"/>
                        <a:pt x="11889" y="4247"/>
                      </a:cubicBezTo>
                      <a:lnTo>
                        <a:pt x="20275" y="6688"/>
                      </a:lnTo>
                      <a:lnTo>
                        <a:pt x="21867" y="7112"/>
                      </a:lnTo>
                      <a:lnTo>
                        <a:pt x="22504" y="7112"/>
                      </a:lnTo>
                      <a:lnTo>
                        <a:pt x="22823" y="7006"/>
                      </a:lnTo>
                      <a:lnTo>
                        <a:pt x="23353" y="6794"/>
                      </a:lnTo>
                      <a:lnTo>
                        <a:pt x="24415" y="6476"/>
                      </a:lnTo>
                      <a:cubicBezTo>
                        <a:pt x="24415" y="6476"/>
                        <a:pt x="25901" y="5945"/>
                        <a:pt x="28236" y="5414"/>
                      </a:cubicBezTo>
                      <a:cubicBezTo>
                        <a:pt x="29510" y="4990"/>
                        <a:pt x="30784" y="4777"/>
                        <a:pt x="32164" y="4565"/>
                      </a:cubicBezTo>
                      <a:cubicBezTo>
                        <a:pt x="32659" y="4565"/>
                        <a:pt x="33154" y="4518"/>
                        <a:pt x="33681" y="4518"/>
                      </a:cubicBezTo>
                      <a:cubicBezTo>
                        <a:pt x="33944" y="4518"/>
                        <a:pt x="34216" y="4530"/>
                        <a:pt x="34499" y="4565"/>
                      </a:cubicBezTo>
                      <a:lnTo>
                        <a:pt x="36834" y="4565"/>
                      </a:lnTo>
                      <a:cubicBezTo>
                        <a:pt x="39700" y="4777"/>
                        <a:pt x="42672" y="5308"/>
                        <a:pt x="45432" y="5945"/>
                      </a:cubicBezTo>
                      <a:lnTo>
                        <a:pt x="48298" y="6582"/>
                      </a:lnTo>
                      <a:cubicBezTo>
                        <a:pt x="48616" y="6688"/>
                        <a:pt x="49041" y="6688"/>
                        <a:pt x="49359" y="6794"/>
                      </a:cubicBezTo>
                      <a:cubicBezTo>
                        <a:pt x="49041" y="6582"/>
                        <a:pt x="48723" y="6476"/>
                        <a:pt x="48298" y="6369"/>
                      </a:cubicBezTo>
                      <a:cubicBezTo>
                        <a:pt x="47661" y="6157"/>
                        <a:pt x="46706" y="5945"/>
                        <a:pt x="45538" y="5626"/>
                      </a:cubicBezTo>
                      <a:cubicBezTo>
                        <a:pt x="42672" y="4883"/>
                        <a:pt x="39806" y="4353"/>
                        <a:pt x="36834" y="4034"/>
                      </a:cubicBezTo>
                      <a:cubicBezTo>
                        <a:pt x="36091" y="3928"/>
                        <a:pt x="35242" y="3928"/>
                        <a:pt x="34499" y="3928"/>
                      </a:cubicBezTo>
                      <a:lnTo>
                        <a:pt x="32164" y="3928"/>
                      </a:lnTo>
                      <a:cubicBezTo>
                        <a:pt x="30784" y="4034"/>
                        <a:pt x="29404" y="4247"/>
                        <a:pt x="28024" y="4671"/>
                      </a:cubicBezTo>
                      <a:cubicBezTo>
                        <a:pt x="25689" y="5202"/>
                        <a:pt x="24202" y="5733"/>
                        <a:pt x="24202" y="5733"/>
                      </a:cubicBezTo>
                      <a:lnTo>
                        <a:pt x="23141" y="6051"/>
                      </a:lnTo>
                      <a:lnTo>
                        <a:pt x="22186" y="6369"/>
                      </a:lnTo>
                      <a:lnTo>
                        <a:pt x="20593" y="5945"/>
                      </a:lnTo>
                      <a:lnTo>
                        <a:pt x="12102" y="3610"/>
                      </a:lnTo>
                      <a:cubicBezTo>
                        <a:pt x="9023" y="2973"/>
                        <a:pt x="5839" y="2336"/>
                        <a:pt x="3610" y="1593"/>
                      </a:cubicBezTo>
                      <a:cubicBezTo>
                        <a:pt x="2442" y="1168"/>
                        <a:pt x="1168" y="6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35"/>
                <p:cNvSpPr/>
                <p:nvPr/>
              </p:nvSpPr>
              <p:spPr>
                <a:xfrm>
                  <a:off x="-800319" y="1705108"/>
                  <a:ext cx="764227" cy="50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1" h="2375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223" y="15837"/>
                        <a:pt x="12202" y="23755"/>
                        <a:pt x="21620" y="23755"/>
                      </a:cubicBezTo>
                      <a:cubicBezTo>
                        <a:pt x="22997" y="23755"/>
                        <a:pt x="24361" y="23586"/>
                        <a:pt x="25688" y="23247"/>
                      </a:cubicBezTo>
                      <a:cubicBezTo>
                        <a:pt x="36091" y="20594"/>
                        <a:pt x="32588" y="14225"/>
                        <a:pt x="32588" y="14225"/>
                      </a:cubicBezTo>
                      <a:cubicBezTo>
                        <a:pt x="31877" y="13483"/>
                        <a:pt x="30771" y="13209"/>
                        <a:pt x="29439" y="13209"/>
                      </a:cubicBezTo>
                      <a:cubicBezTo>
                        <a:pt x="26196" y="13209"/>
                        <a:pt x="21613" y="14835"/>
                        <a:pt x="18152" y="15286"/>
                      </a:cubicBezTo>
                      <a:cubicBezTo>
                        <a:pt x="17595" y="15369"/>
                        <a:pt x="17043" y="15408"/>
                        <a:pt x="16499" y="15408"/>
                      </a:cubicBezTo>
                      <a:cubicBezTo>
                        <a:pt x="12162" y="15408"/>
                        <a:pt x="8338" y="12914"/>
                        <a:pt x="7112" y="10085"/>
                      </a:cubicBezTo>
                      <a:cubicBezTo>
                        <a:pt x="5839" y="700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91A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35"/>
                <p:cNvSpPr/>
                <p:nvPr/>
              </p:nvSpPr>
              <p:spPr>
                <a:xfrm>
                  <a:off x="89751" y="1606771"/>
                  <a:ext cx="80952" cy="3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1886" extrusionOk="0">
                      <a:moveTo>
                        <a:pt x="2230" y="1"/>
                      </a:moveTo>
                      <a:cubicBezTo>
                        <a:pt x="2150" y="1"/>
                        <a:pt x="2071" y="27"/>
                        <a:pt x="2018" y="81"/>
                      </a:cubicBezTo>
                      <a:cubicBezTo>
                        <a:pt x="1805" y="81"/>
                        <a:pt x="1699" y="81"/>
                        <a:pt x="1593" y="187"/>
                      </a:cubicBezTo>
                      <a:cubicBezTo>
                        <a:pt x="1275" y="293"/>
                        <a:pt x="1062" y="399"/>
                        <a:pt x="850" y="611"/>
                      </a:cubicBezTo>
                      <a:cubicBezTo>
                        <a:pt x="319" y="1036"/>
                        <a:pt x="1" y="1460"/>
                        <a:pt x="213" y="1673"/>
                      </a:cubicBezTo>
                      <a:cubicBezTo>
                        <a:pt x="266" y="1779"/>
                        <a:pt x="426" y="1805"/>
                        <a:pt x="638" y="1805"/>
                      </a:cubicBezTo>
                      <a:cubicBezTo>
                        <a:pt x="850" y="1805"/>
                        <a:pt x="1116" y="1779"/>
                        <a:pt x="1381" y="1779"/>
                      </a:cubicBezTo>
                      <a:lnTo>
                        <a:pt x="2124" y="1779"/>
                      </a:lnTo>
                      <a:cubicBezTo>
                        <a:pt x="2124" y="1673"/>
                        <a:pt x="2230" y="1673"/>
                        <a:pt x="2230" y="1673"/>
                      </a:cubicBezTo>
                      <a:cubicBezTo>
                        <a:pt x="2336" y="1673"/>
                        <a:pt x="2549" y="1567"/>
                        <a:pt x="2655" y="1567"/>
                      </a:cubicBezTo>
                      <a:cubicBezTo>
                        <a:pt x="2973" y="1673"/>
                        <a:pt x="3292" y="1779"/>
                        <a:pt x="3610" y="1885"/>
                      </a:cubicBezTo>
                      <a:cubicBezTo>
                        <a:pt x="3716" y="1885"/>
                        <a:pt x="3822" y="1673"/>
                        <a:pt x="3822" y="1354"/>
                      </a:cubicBezTo>
                      <a:cubicBezTo>
                        <a:pt x="3716" y="1036"/>
                        <a:pt x="3610" y="717"/>
                        <a:pt x="3292" y="505"/>
                      </a:cubicBezTo>
                      <a:cubicBezTo>
                        <a:pt x="3079" y="293"/>
                        <a:pt x="2761" y="81"/>
                        <a:pt x="2442" y="81"/>
                      </a:cubicBezTo>
                      <a:cubicBezTo>
                        <a:pt x="2389" y="27"/>
                        <a:pt x="2310" y="1"/>
                        <a:pt x="2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35"/>
                <p:cNvSpPr/>
                <p:nvPr/>
              </p:nvSpPr>
              <p:spPr>
                <a:xfrm>
                  <a:off x="-885739" y="1642176"/>
                  <a:ext cx="1022731" cy="4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9" h="19124" extrusionOk="0">
                      <a:moveTo>
                        <a:pt x="1805" y="1"/>
                      </a:moveTo>
                      <a:cubicBezTo>
                        <a:pt x="1381" y="1"/>
                        <a:pt x="956" y="107"/>
                        <a:pt x="638" y="319"/>
                      </a:cubicBezTo>
                      <a:cubicBezTo>
                        <a:pt x="532" y="425"/>
                        <a:pt x="319" y="531"/>
                        <a:pt x="213" y="744"/>
                      </a:cubicBezTo>
                      <a:lnTo>
                        <a:pt x="213" y="850"/>
                      </a:lnTo>
                      <a:cubicBezTo>
                        <a:pt x="213" y="956"/>
                        <a:pt x="107" y="1062"/>
                        <a:pt x="107" y="1168"/>
                      </a:cubicBezTo>
                      <a:cubicBezTo>
                        <a:pt x="1" y="1487"/>
                        <a:pt x="1" y="1911"/>
                        <a:pt x="1" y="2230"/>
                      </a:cubicBezTo>
                      <a:cubicBezTo>
                        <a:pt x="99" y="2819"/>
                        <a:pt x="379" y="3409"/>
                        <a:pt x="589" y="3409"/>
                      </a:cubicBezTo>
                      <a:cubicBezTo>
                        <a:pt x="606" y="3409"/>
                        <a:pt x="622" y="3405"/>
                        <a:pt x="638" y="3397"/>
                      </a:cubicBezTo>
                      <a:cubicBezTo>
                        <a:pt x="850" y="3397"/>
                        <a:pt x="1062" y="2867"/>
                        <a:pt x="1275" y="2442"/>
                      </a:cubicBezTo>
                      <a:cubicBezTo>
                        <a:pt x="1381" y="2230"/>
                        <a:pt x="1487" y="2018"/>
                        <a:pt x="1593" y="1911"/>
                      </a:cubicBezTo>
                      <a:lnTo>
                        <a:pt x="1699" y="1805"/>
                      </a:lnTo>
                      <a:cubicBezTo>
                        <a:pt x="2973" y="2548"/>
                        <a:pt x="4034" y="3504"/>
                        <a:pt x="4884" y="4671"/>
                      </a:cubicBezTo>
                      <a:cubicBezTo>
                        <a:pt x="5945" y="6051"/>
                        <a:pt x="6900" y="7537"/>
                        <a:pt x="7643" y="9023"/>
                      </a:cubicBezTo>
                      <a:cubicBezTo>
                        <a:pt x="8599" y="10828"/>
                        <a:pt x="9660" y="12632"/>
                        <a:pt x="10934" y="14225"/>
                      </a:cubicBezTo>
                      <a:cubicBezTo>
                        <a:pt x="12314" y="15817"/>
                        <a:pt x="14012" y="17091"/>
                        <a:pt x="16029" y="18046"/>
                      </a:cubicBezTo>
                      <a:cubicBezTo>
                        <a:pt x="17554" y="18713"/>
                        <a:pt x="19165" y="19123"/>
                        <a:pt x="20861" y="19123"/>
                      </a:cubicBezTo>
                      <a:cubicBezTo>
                        <a:pt x="21054" y="19123"/>
                        <a:pt x="21248" y="19118"/>
                        <a:pt x="21443" y="19107"/>
                      </a:cubicBezTo>
                      <a:cubicBezTo>
                        <a:pt x="22716" y="19001"/>
                        <a:pt x="24096" y="18789"/>
                        <a:pt x="25264" y="18364"/>
                      </a:cubicBezTo>
                      <a:lnTo>
                        <a:pt x="26644" y="17940"/>
                      </a:lnTo>
                      <a:lnTo>
                        <a:pt x="27918" y="17621"/>
                      </a:lnTo>
                      <a:cubicBezTo>
                        <a:pt x="29085" y="17303"/>
                        <a:pt x="30253" y="17091"/>
                        <a:pt x="31421" y="16984"/>
                      </a:cubicBezTo>
                      <a:lnTo>
                        <a:pt x="33756" y="16984"/>
                      </a:lnTo>
                      <a:cubicBezTo>
                        <a:pt x="34605" y="17091"/>
                        <a:pt x="35560" y="17197"/>
                        <a:pt x="36622" y="17197"/>
                      </a:cubicBezTo>
                      <a:cubicBezTo>
                        <a:pt x="36896" y="17224"/>
                        <a:pt x="37170" y="17237"/>
                        <a:pt x="37444" y="17237"/>
                      </a:cubicBezTo>
                      <a:cubicBezTo>
                        <a:pt x="39290" y="17237"/>
                        <a:pt x="41115" y="16635"/>
                        <a:pt x="42778" y="15711"/>
                      </a:cubicBezTo>
                      <a:cubicBezTo>
                        <a:pt x="44477" y="14437"/>
                        <a:pt x="45751" y="12632"/>
                        <a:pt x="46387" y="10616"/>
                      </a:cubicBezTo>
                      <a:cubicBezTo>
                        <a:pt x="47024" y="8917"/>
                        <a:pt x="47343" y="7219"/>
                        <a:pt x="47661" y="5414"/>
                      </a:cubicBezTo>
                      <a:cubicBezTo>
                        <a:pt x="47873" y="3928"/>
                        <a:pt x="47980" y="2654"/>
                        <a:pt x="48086" y="1805"/>
                      </a:cubicBezTo>
                      <a:cubicBezTo>
                        <a:pt x="48192" y="1275"/>
                        <a:pt x="48298" y="850"/>
                        <a:pt x="48192" y="319"/>
                      </a:cubicBezTo>
                      <a:lnTo>
                        <a:pt x="48192" y="319"/>
                      </a:lnTo>
                      <a:cubicBezTo>
                        <a:pt x="47980" y="744"/>
                        <a:pt x="47873" y="1168"/>
                        <a:pt x="47767" y="1699"/>
                      </a:cubicBezTo>
                      <a:cubicBezTo>
                        <a:pt x="47555" y="2548"/>
                        <a:pt x="47237" y="3822"/>
                        <a:pt x="46918" y="5308"/>
                      </a:cubicBezTo>
                      <a:cubicBezTo>
                        <a:pt x="46600" y="7007"/>
                        <a:pt x="46069" y="8599"/>
                        <a:pt x="45432" y="10297"/>
                      </a:cubicBezTo>
                      <a:cubicBezTo>
                        <a:pt x="44795" y="11995"/>
                        <a:pt x="43521" y="13482"/>
                        <a:pt x="41929" y="14543"/>
                      </a:cubicBezTo>
                      <a:cubicBezTo>
                        <a:pt x="40522" y="15246"/>
                        <a:pt x="38970" y="15659"/>
                        <a:pt x="37452" y="15659"/>
                      </a:cubicBezTo>
                      <a:cubicBezTo>
                        <a:pt x="37138" y="15659"/>
                        <a:pt x="36825" y="15641"/>
                        <a:pt x="36516" y="15604"/>
                      </a:cubicBezTo>
                      <a:cubicBezTo>
                        <a:pt x="35666" y="15604"/>
                        <a:pt x="34817" y="15392"/>
                        <a:pt x="33862" y="15286"/>
                      </a:cubicBezTo>
                      <a:cubicBezTo>
                        <a:pt x="33437" y="15180"/>
                        <a:pt x="33013" y="15180"/>
                        <a:pt x="32482" y="15180"/>
                      </a:cubicBezTo>
                      <a:lnTo>
                        <a:pt x="31314" y="15180"/>
                      </a:lnTo>
                      <a:cubicBezTo>
                        <a:pt x="31421" y="14968"/>
                        <a:pt x="31527" y="14755"/>
                        <a:pt x="31527" y="14543"/>
                      </a:cubicBezTo>
                      <a:cubicBezTo>
                        <a:pt x="31739" y="13906"/>
                        <a:pt x="31845" y="13163"/>
                        <a:pt x="31845" y="13163"/>
                      </a:cubicBezTo>
                      <a:cubicBezTo>
                        <a:pt x="31845" y="13163"/>
                        <a:pt x="31845" y="12420"/>
                        <a:pt x="31633" y="11783"/>
                      </a:cubicBezTo>
                      <a:cubicBezTo>
                        <a:pt x="31434" y="11088"/>
                        <a:pt x="31143" y="10393"/>
                        <a:pt x="30845" y="10393"/>
                      </a:cubicBezTo>
                      <a:cubicBezTo>
                        <a:pt x="30825" y="10393"/>
                        <a:pt x="30804" y="10396"/>
                        <a:pt x="30784" y="10403"/>
                      </a:cubicBezTo>
                      <a:cubicBezTo>
                        <a:pt x="30571" y="10509"/>
                        <a:pt x="30465" y="11146"/>
                        <a:pt x="30359" y="11889"/>
                      </a:cubicBezTo>
                      <a:cubicBezTo>
                        <a:pt x="30147" y="12526"/>
                        <a:pt x="30041" y="13163"/>
                        <a:pt x="30041" y="13163"/>
                      </a:cubicBezTo>
                      <a:cubicBezTo>
                        <a:pt x="30041" y="13163"/>
                        <a:pt x="30147" y="13906"/>
                        <a:pt x="30253" y="14649"/>
                      </a:cubicBezTo>
                      <a:lnTo>
                        <a:pt x="30465" y="15286"/>
                      </a:lnTo>
                      <a:cubicBezTo>
                        <a:pt x="29404" y="15392"/>
                        <a:pt x="28448" y="15604"/>
                        <a:pt x="27387" y="15817"/>
                      </a:cubicBezTo>
                      <a:lnTo>
                        <a:pt x="26007" y="16135"/>
                      </a:lnTo>
                      <a:lnTo>
                        <a:pt x="24733" y="16666"/>
                      </a:lnTo>
                      <a:cubicBezTo>
                        <a:pt x="23566" y="16984"/>
                        <a:pt x="22504" y="17303"/>
                        <a:pt x="21337" y="17409"/>
                      </a:cubicBezTo>
                      <a:cubicBezTo>
                        <a:pt x="21121" y="17422"/>
                        <a:pt x="20907" y="17429"/>
                        <a:pt x="20694" y="17429"/>
                      </a:cubicBezTo>
                      <a:cubicBezTo>
                        <a:pt x="19235" y="17429"/>
                        <a:pt x="17857" y="17116"/>
                        <a:pt x="16560" y="16560"/>
                      </a:cubicBezTo>
                      <a:cubicBezTo>
                        <a:pt x="14755" y="15817"/>
                        <a:pt x="13163" y="14755"/>
                        <a:pt x="11889" y="13375"/>
                      </a:cubicBezTo>
                      <a:cubicBezTo>
                        <a:pt x="10509" y="11783"/>
                        <a:pt x="9448" y="10191"/>
                        <a:pt x="8493" y="8493"/>
                      </a:cubicBezTo>
                      <a:cubicBezTo>
                        <a:pt x="7537" y="7007"/>
                        <a:pt x="6476" y="5520"/>
                        <a:pt x="5308" y="4141"/>
                      </a:cubicBezTo>
                      <a:cubicBezTo>
                        <a:pt x="4459" y="3185"/>
                        <a:pt x="3504" y="2442"/>
                        <a:pt x="2336" y="1805"/>
                      </a:cubicBezTo>
                      <a:cubicBezTo>
                        <a:pt x="2230" y="1699"/>
                        <a:pt x="2018" y="1593"/>
                        <a:pt x="1805" y="1593"/>
                      </a:cubicBezTo>
                      <a:cubicBezTo>
                        <a:pt x="1805" y="1381"/>
                        <a:pt x="1911" y="1381"/>
                        <a:pt x="2018" y="1275"/>
                      </a:cubicBezTo>
                      <a:cubicBezTo>
                        <a:pt x="2230" y="956"/>
                        <a:pt x="2867" y="956"/>
                        <a:pt x="2973" y="850"/>
                      </a:cubicBezTo>
                      <a:cubicBezTo>
                        <a:pt x="3079" y="638"/>
                        <a:pt x="2654" y="1"/>
                        <a:pt x="18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35"/>
                <p:cNvSpPr/>
                <p:nvPr/>
              </p:nvSpPr>
              <p:spPr>
                <a:xfrm>
                  <a:off x="-504970" y="1592690"/>
                  <a:ext cx="569142" cy="28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8" h="13590" extrusionOk="0">
                      <a:moveTo>
                        <a:pt x="14358" y="1"/>
                      </a:moveTo>
                      <a:cubicBezTo>
                        <a:pt x="7559" y="1"/>
                        <a:pt x="0" y="3062"/>
                        <a:pt x="4841" y="8494"/>
                      </a:cubicBezTo>
                      <a:cubicBezTo>
                        <a:pt x="5796" y="9344"/>
                        <a:pt x="6751" y="10193"/>
                        <a:pt x="7813" y="10936"/>
                      </a:cubicBezTo>
                      <a:cubicBezTo>
                        <a:pt x="8980" y="11785"/>
                        <a:pt x="10997" y="13589"/>
                        <a:pt x="12483" y="13589"/>
                      </a:cubicBezTo>
                      <a:cubicBezTo>
                        <a:pt x="12802" y="13589"/>
                        <a:pt x="13120" y="13483"/>
                        <a:pt x="13545" y="13377"/>
                      </a:cubicBezTo>
                      <a:cubicBezTo>
                        <a:pt x="15774" y="12422"/>
                        <a:pt x="18003" y="11042"/>
                        <a:pt x="19914" y="9344"/>
                      </a:cubicBezTo>
                      <a:cubicBezTo>
                        <a:pt x="26878" y="2903"/>
                        <a:pt x="20978" y="1"/>
                        <a:pt x="143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35"/>
                <p:cNvSpPr/>
                <p:nvPr/>
              </p:nvSpPr>
              <p:spPr>
                <a:xfrm>
                  <a:off x="-402483" y="1607491"/>
                  <a:ext cx="348413" cy="116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4" h="5522" extrusionOk="0">
                      <a:moveTo>
                        <a:pt x="9069" y="1"/>
                      </a:moveTo>
                      <a:cubicBezTo>
                        <a:pt x="5169" y="1"/>
                        <a:pt x="997" y="1178"/>
                        <a:pt x="1" y="3337"/>
                      </a:cubicBezTo>
                      <a:cubicBezTo>
                        <a:pt x="739" y="4630"/>
                        <a:pt x="3568" y="5521"/>
                        <a:pt x="7157" y="5521"/>
                      </a:cubicBezTo>
                      <a:cubicBezTo>
                        <a:pt x="7693" y="5521"/>
                        <a:pt x="8245" y="5501"/>
                        <a:pt x="8811" y="5460"/>
                      </a:cubicBezTo>
                      <a:cubicBezTo>
                        <a:pt x="12208" y="5248"/>
                        <a:pt x="15180" y="4292"/>
                        <a:pt x="16454" y="3125"/>
                      </a:cubicBezTo>
                      <a:cubicBezTo>
                        <a:pt x="15996" y="992"/>
                        <a:pt x="12648" y="1"/>
                        <a:pt x="9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35"/>
                <p:cNvSpPr/>
                <p:nvPr/>
              </p:nvSpPr>
              <p:spPr>
                <a:xfrm>
                  <a:off x="-440683" y="1678152"/>
                  <a:ext cx="422568" cy="20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6" h="9448" extrusionOk="0">
                      <a:moveTo>
                        <a:pt x="531" y="0"/>
                      </a:moveTo>
                      <a:lnTo>
                        <a:pt x="531" y="0"/>
                      </a:lnTo>
                      <a:cubicBezTo>
                        <a:pt x="0" y="1274"/>
                        <a:pt x="319" y="2654"/>
                        <a:pt x="1805" y="4352"/>
                      </a:cubicBezTo>
                      <a:cubicBezTo>
                        <a:pt x="2760" y="5201"/>
                        <a:pt x="3715" y="6051"/>
                        <a:pt x="4777" y="6794"/>
                      </a:cubicBezTo>
                      <a:cubicBezTo>
                        <a:pt x="5944" y="7643"/>
                        <a:pt x="7961" y="9447"/>
                        <a:pt x="9447" y="9447"/>
                      </a:cubicBezTo>
                      <a:cubicBezTo>
                        <a:pt x="9766" y="9447"/>
                        <a:pt x="10084" y="9341"/>
                        <a:pt x="10403" y="9235"/>
                      </a:cubicBezTo>
                      <a:cubicBezTo>
                        <a:pt x="12738" y="8280"/>
                        <a:pt x="14967" y="6900"/>
                        <a:pt x="16878" y="5308"/>
                      </a:cubicBezTo>
                      <a:cubicBezTo>
                        <a:pt x="18258" y="4140"/>
                        <a:pt x="19319" y="2548"/>
                        <a:pt x="19956" y="849"/>
                      </a:cubicBezTo>
                      <a:lnTo>
                        <a:pt x="19956" y="849"/>
                      </a:lnTo>
                      <a:cubicBezTo>
                        <a:pt x="17186" y="3311"/>
                        <a:pt x="13722" y="4782"/>
                        <a:pt x="10043" y="4782"/>
                      </a:cubicBezTo>
                      <a:cubicBezTo>
                        <a:pt x="9915" y="4782"/>
                        <a:pt x="9788" y="4780"/>
                        <a:pt x="9660" y="4777"/>
                      </a:cubicBezTo>
                      <a:cubicBezTo>
                        <a:pt x="9554" y="4779"/>
                        <a:pt x="9450" y="4780"/>
                        <a:pt x="9347" y="4780"/>
                      </a:cubicBezTo>
                      <a:cubicBezTo>
                        <a:pt x="3943" y="4780"/>
                        <a:pt x="1572" y="2083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35"/>
                <p:cNvSpPr/>
                <p:nvPr/>
              </p:nvSpPr>
              <p:spPr>
                <a:xfrm>
                  <a:off x="-319308" y="1639656"/>
                  <a:ext cx="114641" cy="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2681" extrusionOk="0">
                      <a:moveTo>
                        <a:pt x="3006" y="0"/>
                      </a:moveTo>
                      <a:cubicBezTo>
                        <a:pt x="2891" y="0"/>
                        <a:pt x="2773" y="4"/>
                        <a:pt x="2654" y="14"/>
                      </a:cubicBezTo>
                      <a:cubicBezTo>
                        <a:pt x="1168" y="120"/>
                        <a:pt x="0" y="757"/>
                        <a:pt x="106" y="1500"/>
                      </a:cubicBezTo>
                      <a:cubicBezTo>
                        <a:pt x="106" y="2179"/>
                        <a:pt x="1171" y="2681"/>
                        <a:pt x="2408" y="2681"/>
                      </a:cubicBezTo>
                      <a:cubicBezTo>
                        <a:pt x="2524" y="2681"/>
                        <a:pt x="2642" y="2676"/>
                        <a:pt x="2760" y="2667"/>
                      </a:cubicBezTo>
                      <a:cubicBezTo>
                        <a:pt x="4246" y="2561"/>
                        <a:pt x="5414" y="1818"/>
                        <a:pt x="5307" y="1075"/>
                      </a:cubicBezTo>
                      <a:cubicBezTo>
                        <a:pt x="5210" y="493"/>
                        <a:pt x="4228" y="0"/>
                        <a:pt x="3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35"/>
                <p:cNvSpPr/>
                <p:nvPr/>
              </p:nvSpPr>
              <p:spPr>
                <a:xfrm>
                  <a:off x="-371017" y="2058010"/>
                  <a:ext cx="296725" cy="32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3" h="15498" extrusionOk="0">
                      <a:moveTo>
                        <a:pt x="13800" y="0"/>
                      </a:moveTo>
                      <a:cubicBezTo>
                        <a:pt x="13694" y="0"/>
                        <a:pt x="13481" y="637"/>
                        <a:pt x="13269" y="1698"/>
                      </a:cubicBezTo>
                      <a:cubicBezTo>
                        <a:pt x="13057" y="2866"/>
                        <a:pt x="12632" y="4034"/>
                        <a:pt x="12102" y="5201"/>
                      </a:cubicBezTo>
                      <a:cubicBezTo>
                        <a:pt x="11677" y="6263"/>
                        <a:pt x="10934" y="7324"/>
                        <a:pt x="10191" y="8280"/>
                      </a:cubicBezTo>
                      <a:cubicBezTo>
                        <a:pt x="9872" y="8704"/>
                        <a:pt x="9554" y="9023"/>
                        <a:pt x="9448" y="9235"/>
                      </a:cubicBezTo>
                      <a:cubicBezTo>
                        <a:pt x="9342" y="9341"/>
                        <a:pt x="9236" y="9447"/>
                        <a:pt x="9129" y="9447"/>
                      </a:cubicBezTo>
                      <a:lnTo>
                        <a:pt x="8811" y="9872"/>
                      </a:lnTo>
                      <a:cubicBezTo>
                        <a:pt x="8492" y="10084"/>
                        <a:pt x="8280" y="10403"/>
                        <a:pt x="7962" y="10615"/>
                      </a:cubicBezTo>
                      <a:cubicBezTo>
                        <a:pt x="7006" y="11464"/>
                        <a:pt x="6051" y="12207"/>
                        <a:pt x="4990" y="12844"/>
                      </a:cubicBezTo>
                      <a:cubicBezTo>
                        <a:pt x="2654" y="14330"/>
                        <a:pt x="1" y="15285"/>
                        <a:pt x="1" y="15498"/>
                      </a:cubicBezTo>
                      <a:cubicBezTo>
                        <a:pt x="1911" y="15391"/>
                        <a:pt x="3822" y="14861"/>
                        <a:pt x="5520" y="13905"/>
                      </a:cubicBezTo>
                      <a:cubicBezTo>
                        <a:pt x="6688" y="13375"/>
                        <a:pt x="7856" y="12632"/>
                        <a:pt x="8917" y="11889"/>
                      </a:cubicBezTo>
                      <a:cubicBezTo>
                        <a:pt x="9236" y="11570"/>
                        <a:pt x="9554" y="11358"/>
                        <a:pt x="9872" y="11039"/>
                      </a:cubicBezTo>
                      <a:lnTo>
                        <a:pt x="10297" y="10721"/>
                      </a:lnTo>
                      <a:cubicBezTo>
                        <a:pt x="10403" y="10509"/>
                        <a:pt x="10509" y="10403"/>
                        <a:pt x="10615" y="10296"/>
                      </a:cubicBezTo>
                      <a:cubicBezTo>
                        <a:pt x="10828" y="10084"/>
                        <a:pt x="11146" y="9660"/>
                        <a:pt x="11465" y="9235"/>
                      </a:cubicBezTo>
                      <a:cubicBezTo>
                        <a:pt x="12208" y="8067"/>
                        <a:pt x="12845" y="6900"/>
                        <a:pt x="13269" y="5626"/>
                      </a:cubicBezTo>
                      <a:cubicBezTo>
                        <a:pt x="13588" y="4352"/>
                        <a:pt x="13906" y="3078"/>
                        <a:pt x="13906" y="1698"/>
                      </a:cubicBezTo>
                      <a:cubicBezTo>
                        <a:pt x="14012" y="637"/>
                        <a:pt x="13906" y="0"/>
                        <a:pt x="13800" y="0"/>
                      </a:cubicBezTo>
                      <a:close/>
                    </a:path>
                  </a:pathLst>
                </a:custGeom>
                <a:solidFill>
                  <a:srgbClr val="AA53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35"/>
                <p:cNvSpPr/>
                <p:nvPr/>
              </p:nvSpPr>
              <p:spPr>
                <a:xfrm>
                  <a:off x="-437316" y="1866948"/>
                  <a:ext cx="43853" cy="43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" h="2071" extrusionOk="0">
                      <a:moveTo>
                        <a:pt x="1009" y="1"/>
                      </a:moveTo>
                      <a:cubicBezTo>
                        <a:pt x="478" y="1"/>
                        <a:pt x="53" y="425"/>
                        <a:pt x="53" y="956"/>
                      </a:cubicBezTo>
                      <a:cubicBezTo>
                        <a:pt x="0" y="1699"/>
                        <a:pt x="531" y="2070"/>
                        <a:pt x="1049" y="2070"/>
                      </a:cubicBezTo>
                      <a:cubicBezTo>
                        <a:pt x="1566" y="2070"/>
                        <a:pt x="2070" y="1699"/>
                        <a:pt x="1964" y="956"/>
                      </a:cubicBezTo>
                      <a:cubicBezTo>
                        <a:pt x="1964" y="425"/>
                        <a:pt x="1539" y="1"/>
                        <a:pt x="10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35"/>
                <p:cNvSpPr/>
                <p:nvPr/>
              </p:nvSpPr>
              <p:spPr>
                <a:xfrm>
                  <a:off x="-503636" y="1833238"/>
                  <a:ext cx="15754" cy="15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744" extrusionOk="0">
                      <a:moveTo>
                        <a:pt x="372" y="0"/>
                      </a:moveTo>
                      <a:cubicBezTo>
                        <a:pt x="187" y="0"/>
                        <a:pt x="1" y="106"/>
                        <a:pt x="1" y="319"/>
                      </a:cubicBezTo>
                      <a:lnTo>
                        <a:pt x="1" y="425"/>
                      </a:lnTo>
                      <a:cubicBezTo>
                        <a:pt x="1" y="637"/>
                        <a:pt x="107" y="743"/>
                        <a:pt x="319" y="743"/>
                      </a:cubicBezTo>
                      <a:cubicBezTo>
                        <a:pt x="532" y="743"/>
                        <a:pt x="744" y="531"/>
                        <a:pt x="744" y="319"/>
                      </a:cubicBezTo>
                      <a:cubicBezTo>
                        <a:pt x="744" y="106"/>
                        <a:pt x="55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35"/>
                <p:cNvSpPr/>
                <p:nvPr/>
              </p:nvSpPr>
              <p:spPr>
                <a:xfrm>
                  <a:off x="-517103" y="1916964"/>
                  <a:ext cx="22488" cy="1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797" extrusionOk="0">
                      <a:moveTo>
                        <a:pt x="531" y="0"/>
                      </a:moveTo>
                      <a:cubicBezTo>
                        <a:pt x="292" y="0"/>
                        <a:pt x="53" y="133"/>
                        <a:pt x="0" y="398"/>
                      </a:cubicBezTo>
                      <a:cubicBezTo>
                        <a:pt x="53" y="664"/>
                        <a:pt x="292" y="796"/>
                        <a:pt x="531" y="796"/>
                      </a:cubicBezTo>
                      <a:cubicBezTo>
                        <a:pt x="770" y="796"/>
                        <a:pt x="1008" y="664"/>
                        <a:pt x="1062" y="398"/>
                      </a:cubicBezTo>
                      <a:cubicBezTo>
                        <a:pt x="1008" y="133"/>
                        <a:pt x="770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5"/>
                <p:cNvSpPr/>
                <p:nvPr/>
              </p:nvSpPr>
              <p:spPr>
                <a:xfrm>
                  <a:off x="-11381" y="1876498"/>
                  <a:ext cx="29243" cy="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461" extrusionOk="0">
                      <a:moveTo>
                        <a:pt x="690" y="1"/>
                      </a:moveTo>
                      <a:cubicBezTo>
                        <a:pt x="345" y="1"/>
                        <a:pt x="0" y="239"/>
                        <a:pt x="0" y="717"/>
                      </a:cubicBezTo>
                      <a:cubicBezTo>
                        <a:pt x="0" y="1142"/>
                        <a:pt x="319" y="1460"/>
                        <a:pt x="743" y="1460"/>
                      </a:cubicBezTo>
                      <a:cubicBezTo>
                        <a:pt x="1062" y="1460"/>
                        <a:pt x="1380" y="1142"/>
                        <a:pt x="1380" y="717"/>
                      </a:cubicBezTo>
                      <a:cubicBezTo>
                        <a:pt x="1380" y="239"/>
                        <a:pt x="103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35"/>
                <p:cNvSpPr/>
                <p:nvPr/>
              </p:nvSpPr>
              <p:spPr>
                <a:xfrm>
                  <a:off x="-65335" y="1837727"/>
                  <a:ext cx="34706" cy="2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1122" extrusionOk="0">
                      <a:moveTo>
                        <a:pt x="744" y="1"/>
                      </a:moveTo>
                      <a:cubicBezTo>
                        <a:pt x="319" y="1"/>
                        <a:pt x="1" y="319"/>
                        <a:pt x="1" y="744"/>
                      </a:cubicBezTo>
                      <a:cubicBezTo>
                        <a:pt x="1" y="1017"/>
                        <a:pt x="105" y="1122"/>
                        <a:pt x="251" y="1122"/>
                      </a:cubicBezTo>
                      <a:cubicBezTo>
                        <a:pt x="726" y="1122"/>
                        <a:pt x="1638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35"/>
                <p:cNvSpPr/>
                <p:nvPr/>
              </p:nvSpPr>
              <p:spPr>
                <a:xfrm>
                  <a:off x="-103534" y="1920902"/>
                  <a:ext cx="17321" cy="12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86" extrusionOk="0">
                      <a:moveTo>
                        <a:pt x="319" y="0"/>
                      </a:moveTo>
                      <a:cubicBezTo>
                        <a:pt x="213" y="0"/>
                        <a:pt x="0" y="212"/>
                        <a:pt x="0" y="425"/>
                      </a:cubicBezTo>
                      <a:cubicBezTo>
                        <a:pt x="0" y="540"/>
                        <a:pt x="45" y="585"/>
                        <a:pt x="110" y="585"/>
                      </a:cubicBezTo>
                      <a:cubicBezTo>
                        <a:pt x="340" y="585"/>
                        <a:pt x="817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35"/>
                <p:cNvSpPr/>
                <p:nvPr/>
              </p:nvSpPr>
              <p:spPr>
                <a:xfrm>
                  <a:off x="-1355512" y="3584054"/>
                  <a:ext cx="1956443" cy="62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94" h="29869" extrusionOk="0">
                      <a:moveTo>
                        <a:pt x="1" y="0"/>
                      </a:moveTo>
                      <a:cubicBezTo>
                        <a:pt x="1" y="0"/>
                        <a:pt x="2" y="1"/>
                        <a:pt x="4" y="2"/>
                      </a:cubicBezTo>
                      <a:lnTo>
                        <a:pt x="4" y="2"/>
                      </a:lnTo>
                      <a:cubicBezTo>
                        <a:pt x="3" y="1"/>
                        <a:pt x="2" y="1"/>
                        <a:pt x="1" y="0"/>
                      </a:cubicBezTo>
                      <a:close/>
                      <a:moveTo>
                        <a:pt x="4" y="2"/>
                      </a:moveTo>
                      <a:cubicBezTo>
                        <a:pt x="1926" y="1190"/>
                        <a:pt x="15510" y="22824"/>
                        <a:pt x="38533" y="27492"/>
                      </a:cubicBezTo>
                      <a:cubicBezTo>
                        <a:pt x="44840" y="28796"/>
                        <a:pt x="51916" y="29868"/>
                        <a:pt x="58930" y="29868"/>
                      </a:cubicBezTo>
                      <a:cubicBezTo>
                        <a:pt x="66198" y="29868"/>
                        <a:pt x="73400" y="28717"/>
                        <a:pt x="79612" y="25476"/>
                      </a:cubicBezTo>
                      <a:cubicBezTo>
                        <a:pt x="92393" y="18829"/>
                        <a:pt x="74936" y="16123"/>
                        <a:pt x="68134" y="16123"/>
                      </a:cubicBezTo>
                      <a:cubicBezTo>
                        <a:pt x="67875" y="16123"/>
                        <a:pt x="67631" y="16127"/>
                        <a:pt x="67405" y="16135"/>
                      </a:cubicBezTo>
                      <a:cubicBezTo>
                        <a:pt x="67175" y="16143"/>
                        <a:pt x="66946" y="16147"/>
                        <a:pt x="66717" y="16147"/>
                      </a:cubicBezTo>
                      <a:cubicBezTo>
                        <a:pt x="52910" y="16147"/>
                        <a:pt x="41611" y="638"/>
                        <a:pt x="41611" y="637"/>
                      </a:cubicBezTo>
                      <a:lnTo>
                        <a:pt x="41611" y="637"/>
                      </a:lnTo>
                      <a:cubicBezTo>
                        <a:pt x="41611" y="638"/>
                        <a:pt x="42884" y="10403"/>
                        <a:pt x="33544" y="12950"/>
                      </a:cubicBezTo>
                      <a:cubicBezTo>
                        <a:pt x="32926" y="13116"/>
                        <a:pt x="32227" y="13193"/>
                        <a:pt x="31461" y="13193"/>
                      </a:cubicBezTo>
                      <a:cubicBezTo>
                        <a:pt x="21508" y="13193"/>
                        <a:pt x="293" y="180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35"/>
                <p:cNvSpPr/>
                <p:nvPr/>
              </p:nvSpPr>
              <p:spPr>
                <a:xfrm>
                  <a:off x="-1060889" y="2927433"/>
                  <a:ext cx="1391158" cy="11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3" h="52438" extrusionOk="0">
                      <a:moveTo>
                        <a:pt x="1" y="1"/>
                      </a:moveTo>
                      <a:cubicBezTo>
                        <a:pt x="1" y="1"/>
                        <a:pt x="744" y="1"/>
                        <a:pt x="2018" y="319"/>
                      </a:cubicBezTo>
                      <a:cubicBezTo>
                        <a:pt x="3716" y="744"/>
                        <a:pt x="5308" y="1487"/>
                        <a:pt x="6794" y="2548"/>
                      </a:cubicBezTo>
                      <a:cubicBezTo>
                        <a:pt x="10403" y="5096"/>
                        <a:pt x="14118" y="9766"/>
                        <a:pt x="17197" y="14861"/>
                      </a:cubicBezTo>
                      <a:cubicBezTo>
                        <a:pt x="18789" y="17303"/>
                        <a:pt x="20275" y="19956"/>
                        <a:pt x="21655" y="22292"/>
                      </a:cubicBezTo>
                      <a:cubicBezTo>
                        <a:pt x="22292" y="23565"/>
                        <a:pt x="22929" y="24733"/>
                        <a:pt x="23672" y="25795"/>
                      </a:cubicBezTo>
                      <a:cubicBezTo>
                        <a:pt x="23990" y="26325"/>
                        <a:pt x="24309" y="26856"/>
                        <a:pt x="24627" y="27387"/>
                      </a:cubicBezTo>
                      <a:lnTo>
                        <a:pt x="25795" y="28767"/>
                      </a:lnTo>
                      <a:cubicBezTo>
                        <a:pt x="26432" y="29616"/>
                        <a:pt x="27068" y="30359"/>
                        <a:pt x="27811" y="31102"/>
                      </a:cubicBezTo>
                      <a:cubicBezTo>
                        <a:pt x="28342" y="31739"/>
                        <a:pt x="28873" y="32270"/>
                        <a:pt x="29510" y="32800"/>
                      </a:cubicBezTo>
                      <a:lnTo>
                        <a:pt x="30677" y="33862"/>
                      </a:lnTo>
                      <a:cubicBezTo>
                        <a:pt x="30784" y="33968"/>
                        <a:pt x="30890" y="34074"/>
                        <a:pt x="31102" y="34180"/>
                      </a:cubicBezTo>
                      <a:lnTo>
                        <a:pt x="32694" y="35454"/>
                      </a:lnTo>
                      <a:cubicBezTo>
                        <a:pt x="33225" y="35879"/>
                        <a:pt x="33862" y="36303"/>
                        <a:pt x="34711" y="36728"/>
                      </a:cubicBezTo>
                      <a:lnTo>
                        <a:pt x="35879" y="37577"/>
                      </a:lnTo>
                      <a:lnTo>
                        <a:pt x="37259" y="38426"/>
                      </a:lnTo>
                      <a:cubicBezTo>
                        <a:pt x="39488" y="39700"/>
                        <a:pt x="41823" y="40868"/>
                        <a:pt x="44158" y="41823"/>
                      </a:cubicBezTo>
                      <a:cubicBezTo>
                        <a:pt x="45538" y="42354"/>
                        <a:pt x="47024" y="42778"/>
                        <a:pt x="48404" y="42990"/>
                      </a:cubicBezTo>
                      <a:cubicBezTo>
                        <a:pt x="49890" y="43203"/>
                        <a:pt x="51376" y="43309"/>
                        <a:pt x="52968" y="43415"/>
                      </a:cubicBezTo>
                      <a:cubicBezTo>
                        <a:pt x="53476" y="43396"/>
                        <a:pt x="53984" y="43387"/>
                        <a:pt x="54491" y="43387"/>
                      </a:cubicBezTo>
                      <a:cubicBezTo>
                        <a:pt x="56850" y="43387"/>
                        <a:pt x="59208" y="43578"/>
                        <a:pt x="61566" y="43840"/>
                      </a:cubicBezTo>
                      <a:cubicBezTo>
                        <a:pt x="62946" y="44052"/>
                        <a:pt x="64220" y="44477"/>
                        <a:pt x="65388" y="44901"/>
                      </a:cubicBezTo>
                      <a:cubicBezTo>
                        <a:pt x="66449" y="45432"/>
                        <a:pt x="67405" y="46175"/>
                        <a:pt x="68148" y="47024"/>
                      </a:cubicBezTo>
                      <a:cubicBezTo>
                        <a:pt x="68891" y="47767"/>
                        <a:pt x="69421" y="48510"/>
                        <a:pt x="69846" y="49465"/>
                      </a:cubicBezTo>
                      <a:cubicBezTo>
                        <a:pt x="70271" y="50102"/>
                        <a:pt x="70271" y="50845"/>
                        <a:pt x="69846" y="51482"/>
                      </a:cubicBezTo>
                      <a:cubicBezTo>
                        <a:pt x="69528" y="51801"/>
                        <a:pt x="69103" y="52013"/>
                        <a:pt x="68678" y="52225"/>
                      </a:cubicBezTo>
                      <a:cubicBezTo>
                        <a:pt x="68466" y="52225"/>
                        <a:pt x="68254" y="52225"/>
                        <a:pt x="68148" y="52331"/>
                      </a:cubicBezTo>
                      <a:cubicBezTo>
                        <a:pt x="68148" y="52331"/>
                        <a:pt x="68360" y="52331"/>
                        <a:pt x="68572" y="52438"/>
                      </a:cubicBezTo>
                      <a:cubicBezTo>
                        <a:pt x="69103" y="52331"/>
                        <a:pt x="69634" y="52119"/>
                        <a:pt x="69952" y="51695"/>
                      </a:cubicBezTo>
                      <a:cubicBezTo>
                        <a:pt x="70271" y="51482"/>
                        <a:pt x="70483" y="51058"/>
                        <a:pt x="70483" y="50633"/>
                      </a:cubicBezTo>
                      <a:cubicBezTo>
                        <a:pt x="70483" y="50209"/>
                        <a:pt x="70377" y="49784"/>
                        <a:pt x="70164" y="49359"/>
                      </a:cubicBezTo>
                      <a:cubicBezTo>
                        <a:pt x="69846" y="48404"/>
                        <a:pt x="69209" y="47449"/>
                        <a:pt x="68572" y="46706"/>
                      </a:cubicBezTo>
                      <a:cubicBezTo>
                        <a:pt x="68148" y="46281"/>
                        <a:pt x="67723" y="45856"/>
                        <a:pt x="67192" y="45432"/>
                      </a:cubicBezTo>
                      <a:cubicBezTo>
                        <a:pt x="66768" y="45007"/>
                        <a:pt x="66131" y="44689"/>
                        <a:pt x="65600" y="44370"/>
                      </a:cubicBezTo>
                      <a:cubicBezTo>
                        <a:pt x="64326" y="43840"/>
                        <a:pt x="63053" y="43415"/>
                        <a:pt x="61673" y="43203"/>
                      </a:cubicBezTo>
                      <a:cubicBezTo>
                        <a:pt x="58807" y="42778"/>
                        <a:pt x="55834" y="42566"/>
                        <a:pt x="52862" y="42460"/>
                      </a:cubicBezTo>
                      <a:cubicBezTo>
                        <a:pt x="51482" y="42460"/>
                        <a:pt x="49996" y="42247"/>
                        <a:pt x="48510" y="42035"/>
                      </a:cubicBezTo>
                      <a:cubicBezTo>
                        <a:pt x="47237" y="41823"/>
                        <a:pt x="45857" y="41398"/>
                        <a:pt x="44583" y="40868"/>
                      </a:cubicBezTo>
                      <a:cubicBezTo>
                        <a:pt x="42248" y="39806"/>
                        <a:pt x="40018" y="38745"/>
                        <a:pt x="37895" y="37365"/>
                      </a:cubicBezTo>
                      <a:lnTo>
                        <a:pt x="36516" y="36622"/>
                      </a:lnTo>
                      <a:lnTo>
                        <a:pt x="35348" y="35772"/>
                      </a:lnTo>
                      <a:cubicBezTo>
                        <a:pt x="34605" y="35242"/>
                        <a:pt x="33968" y="34817"/>
                        <a:pt x="33437" y="34393"/>
                      </a:cubicBezTo>
                      <a:lnTo>
                        <a:pt x="31845" y="33225"/>
                      </a:lnTo>
                      <a:cubicBezTo>
                        <a:pt x="31845" y="33225"/>
                        <a:pt x="31739" y="33119"/>
                        <a:pt x="31527" y="32906"/>
                      </a:cubicBezTo>
                      <a:cubicBezTo>
                        <a:pt x="31208" y="32588"/>
                        <a:pt x="30890" y="32270"/>
                        <a:pt x="30359" y="31845"/>
                      </a:cubicBezTo>
                      <a:cubicBezTo>
                        <a:pt x="29828" y="31420"/>
                        <a:pt x="29191" y="30890"/>
                        <a:pt x="28661" y="30253"/>
                      </a:cubicBezTo>
                      <a:cubicBezTo>
                        <a:pt x="28024" y="29616"/>
                        <a:pt x="27281" y="28873"/>
                        <a:pt x="26750" y="28024"/>
                      </a:cubicBezTo>
                      <a:lnTo>
                        <a:pt x="25582" y="26750"/>
                      </a:lnTo>
                      <a:cubicBezTo>
                        <a:pt x="25264" y="26325"/>
                        <a:pt x="24945" y="25795"/>
                        <a:pt x="24627" y="25264"/>
                      </a:cubicBezTo>
                      <a:cubicBezTo>
                        <a:pt x="23990" y="24202"/>
                        <a:pt x="23247" y="23035"/>
                        <a:pt x="22504" y="21761"/>
                      </a:cubicBezTo>
                      <a:cubicBezTo>
                        <a:pt x="21124" y="19426"/>
                        <a:pt x="19638" y="16878"/>
                        <a:pt x="17940" y="14331"/>
                      </a:cubicBezTo>
                      <a:cubicBezTo>
                        <a:pt x="14755" y="9342"/>
                        <a:pt x="10934" y="4565"/>
                        <a:pt x="7006" y="2124"/>
                      </a:cubicBezTo>
                      <a:cubicBezTo>
                        <a:pt x="5520" y="1168"/>
                        <a:pt x="3822" y="425"/>
                        <a:pt x="2018" y="107"/>
                      </a:cubicBezTo>
                      <a:cubicBezTo>
                        <a:pt x="1487" y="1"/>
                        <a:pt x="1062" y="1"/>
                        <a:pt x="531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35"/>
                <p:cNvSpPr/>
                <p:nvPr/>
              </p:nvSpPr>
              <p:spPr>
                <a:xfrm rot="-782811">
                  <a:off x="51547" y="3958753"/>
                  <a:ext cx="236028" cy="1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35"/>
                <p:cNvSpPr/>
                <p:nvPr/>
              </p:nvSpPr>
              <p:spPr>
                <a:xfrm>
                  <a:off x="76284" y="4076411"/>
                  <a:ext cx="186573" cy="9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1" h="4353" extrusionOk="0">
                      <a:moveTo>
                        <a:pt x="2654" y="1"/>
                      </a:moveTo>
                      <a:cubicBezTo>
                        <a:pt x="1274" y="1"/>
                        <a:pt x="0" y="213"/>
                        <a:pt x="0" y="425"/>
                      </a:cubicBezTo>
                      <a:cubicBezTo>
                        <a:pt x="0" y="531"/>
                        <a:pt x="1274" y="638"/>
                        <a:pt x="2548" y="956"/>
                      </a:cubicBezTo>
                      <a:cubicBezTo>
                        <a:pt x="3291" y="1062"/>
                        <a:pt x="4034" y="1381"/>
                        <a:pt x="4883" y="1699"/>
                      </a:cubicBezTo>
                      <a:cubicBezTo>
                        <a:pt x="5626" y="1805"/>
                        <a:pt x="6263" y="2124"/>
                        <a:pt x="7006" y="2654"/>
                      </a:cubicBezTo>
                      <a:cubicBezTo>
                        <a:pt x="7430" y="2867"/>
                        <a:pt x="7855" y="3291"/>
                        <a:pt x="8173" y="3716"/>
                      </a:cubicBezTo>
                      <a:cubicBezTo>
                        <a:pt x="8386" y="4034"/>
                        <a:pt x="8598" y="4353"/>
                        <a:pt x="8704" y="4353"/>
                      </a:cubicBezTo>
                      <a:cubicBezTo>
                        <a:pt x="8810" y="4353"/>
                        <a:pt x="8810" y="3928"/>
                        <a:pt x="8598" y="3397"/>
                      </a:cubicBezTo>
                      <a:cubicBezTo>
                        <a:pt x="8386" y="2867"/>
                        <a:pt x="8067" y="2336"/>
                        <a:pt x="7537" y="1805"/>
                      </a:cubicBezTo>
                      <a:cubicBezTo>
                        <a:pt x="7112" y="1381"/>
                        <a:pt x="6581" y="1062"/>
                        <a:pt x="6051" y="744"/>
                      </a:cubicBezTo>
                      <a:lnTo>
                        <a:pt x="5307" y="319"/>
                      </a:lnTo>
                      <a:lnTo>
                        <a:pt x="4989" y="319"/>
                      </a:lnTo>
                      <a:cubicBezTo>
                        <a:pt x="4883" y="319"/>
                        <a:pt x="4671" y="213"/>
                        <a:pt x="4458" y="213"/>
                      </a:cubicBezTo>
                      <a:cubicBezTo>
                        <a:pt x="3821" y="107"/>
                        <a:pt x="3185" y="1"/>
                        <a:pt x="2654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35"/>
                <p:cNvSpPr/>
                <p:nvPr/>
              </p:nvSpPr>
              <p:spPr>
                <a:xfrm rot="203871">
                  <a:off x="-1416190" y="3489932"/>
                  <a:ext cx="721529" cy="58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75" h="2770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25" y="1168"/>
                        <a:pt x="956" y="2230"/>
                        <a:pt x="1593" y="3185"/>
                      </a:cubicBezTo>
                      <a:cubicBezTo>
                        <a:pt x="2867" y="5520"/>
                        <a:pt x="4247" y="7643"/>
                        <a:pt x="5945" y="9660"/>
                      </a:cubicBezTo>
                      <a:cubicBezTo>
                        <a:pt x="7537" y="11677"/>
                        <a:pt x="9342" y="13588"/>
                        <a:pt x="11253" y="15392"/>
                      </a:cubicBezTo>
                      <a:cubicBezTo>
                        <a:pt x="11996" y="16135"/>
                        <a:pt x="12633" y="16666"/>
                        <a:pt x="13163" y="17090"/>
                      </a:cubicBezTo>
                      <a:lnTo>
                        <a:pt x="13906" y="17727"/>
                      </a:lnTo>
                      <a:cubicBezTo>
                        <a:pt x="13906" y="17727"/>
                        <a:pt x="14968" y="18683"/>
                        <a:pt x="16772" y="19850"/>
                      </a:cubicBezTo>
                      <a:cubicBezTo>
                        <a:pt x="18895" y="21336"/>
                        <a:pt x="21124" y="22716"/>
                        <a:pt x="23460" y="23884"/>
                      </a:cubicBezTo>
                      <a:cubicBezTo>
                        <a:pt x="25795" y="25051"/>
                        <a:pt x="28236" y="26007"/>
                        <a:pt x="30678" y="26750"/>
                      </a:cubicBezTo>
                      <a:cubicBezTo>
                        <a:pt x="31739" y="27174"/>
                        <a:pt x="32907" y="27493"/>
                        <a:pt x="34074" y="27705"/>
                      </a:cubicBezTo>
                      <a:cubicBezTo>
                        <a:pt x="33013" y="27174"/>
                        <a:pt x="31951" y="26644"/>
                        <a:pt x="30890" y="26325"/>
                      </a:cubicBezTo>
                      <a:cubicBezTo>
                        <a:pt x="28449" y="25370"/>
                        <a:pt x="26113" y="24202"/>
                        <a:pt x="23884" y="23035"/>
                      </a:cubicBezTo>
                      <a:cubicBezTo>
                        <a:pt x="21655" y="21761"/>
                        <a:pt x="19532" y="20381"/>
                        <a:pt x="17409" y="18895"/>
                      </a:cubicBezTo>
                      <a:cubicBezTo>
                        <a:pt x="15711" y="17621"/>
                        <a:pt x="14649" y="16772"/>
                        <a:pt x="14649" y="16772"/>
                      </a:cubicBezTo>
                      <a:lnTo>
                        <a:pt x="13906" y="16135"/>
                      </a:lnTo>
                      <a:cubicBezTo>
                        <a:pt x="13482" y="15710"/>
                        <a:pt x="12739" y="15180"/>
                        <a:pt x="11996" y="14543"/>
                      </a:cubicBezTo>
                      <a:cubicBezTo>
                        <a:pt x="10085" y="12844"/>
                        <a:pt x="8280" y="11040"/>
                        <a:pt x="6582" y="9023"/>
                      </a:cubicBezTo>
                      <a:cubicBezTo>
                        <a:pt x="4990" y="7113"/>
                        <a:pt x="3398" y="5096"/>
                        <a:pt x="2018" y="2973"/>
                      </a:cubicBezTo>
                      <a:cubicBezTo>
                        <a:pt x="1381" y="1911"/>
                        <a:pt x="744" y="956"/>
                        <a:pt x="1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35"/>
                <p:cNvSpPr/>
                <p:nvPr/>
              </p:nvSpPr>
              <p:spPr>
                <a:xfrm>
                  <a:off x="-1377977" y="3548263"/>
                  <a:ext cx="1881254" cy="665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6" h="29830" extrusionOk="0">
                      <a:moveTo>
                        <a:pt x="1" y="0"/>
                      </a:moveTo>
                      <a:cubicBezTo>
                        <a:pt x="1" y="0"/>
                        <a:pt x="15" y="9"/>
                        <a:pt x="43" y="26"/>
                      </a:cubicBezTo>
                      <a:lnTo>
                        <a:pt x="43" y="26"/>
                      </a:lnTo>
                      <a:cubicBezTo>
                        <a:pt x="29" y="16"/>
                        <a:pt x="14" y="8"/>
                        <a:pt x="1" y="0"/>
                      </a:cubicBezTo>
                      <a:close/>
                      <a:moveTo>
                        <a:pt x="43" y="26"/>
                      </a:moveTo>
                      <a:cubicBezTo>
                        <a:pt x="2104" y="1368"/>
                        <a:pt x="15662" y="22750"/>
                        <a:pt x="38533" y="27492"/>
                      </a:cubicBezTo>
                      <a:cubicBezTo>
                        <a:pt x="44852" y="28787"/>
                        <a:pt x="51879" y="29830"/>
                        <a:pt x="58837" y="29830"/>
                      </a:cubicBezTo>
                      <a:cubicBezTo>
                        <a:pt x="66137" y="29830"/>
                        <a:pt x="73362" y="28682"/>
                        <a:pt x="79612" y="25476"/>
                      </a:cubicBezTo>
                      <a:cubicBezTo>
                        <a:pt x="87785" y="21230"/>
                        <a:pt x="83539" y="18576"/>
                        <a:pt x="77701" y="17196"/>
                      </a:cubicBezTo>
                      <a:cubicBezTo>
                        <a:pt x="76852" y="20274"/>
                        <a:pt x="71014" y="24202"/>
                        <a:pt x="56047" y="24945"/>
                      </a:cubicBezTo>
                      <a:cubicBezTo>
                        <a:pt x="55597" y="24970"/>
                        <a:pt x="55142" y="24982"/>
                        <a:pt x="54682" y="24982"/>
                      </a:cubicBezTo>
                      <a:cubicBezTo>
                        <a:pt x="41361" y="24982"/>
                        <a:pt x="24004" y="14790"/>
                        <a:pt x="12102" y="6581"/>
                      </a:cubicBezTo>
                      <a:cubicBezTo>
                        <a:pt x="5758" y="3460"/>
                        <a:pt x="561" y="338"/>
                        <a:pt x="43" y="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35"/>
                <p:cNvSpPr/>
                <p:nvPr/>
              </p:nvSpPr>
              <p:spPr>
                <a:xfrm>
                  <a:off x="-4756381" y="3057301"/>
                  <a:ext cx="1960149" cy="117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69" h="55437" extrusionOk="0">
                      <a:moveTo>
                        <a:pt x="64998" y="1"/>
                      </a:moveTo>
                      <a:cubicBezTo>
                        <a:pt x="49650" y="1"/>
                        <a:pt x="34187" y="6943"/>
                        <a:pt x="34187" y="6943"/>
                      </a:cubicBezTo>
                      <a:cubicBezTo>
                        <a:pt x="34187" y="6943"/>
                        <a:pt x="41299" y="21804"/>
                        <a:pt x="36310" y="22653"/>
                      </a:cubicBezTo>
                      <a:cubicBezTo>
                        <a:pt x="36112" y="22683"/>
                        <a:pt x="35905" y="22697"/>
                        <a:pt x="35689" y="22697"/>
                      </a:cubicBezTo>
                      <a:cubicBezTo>
                        <a:pt x="30440" y="22697"/>
                        <a:pt x="19963" y="14374"/>
                        <a:pt x="19963" y="14374"/>
                      </a:cubicBezTo>
                      <a:cubicBezTo>
                        <a:pt x="19963" y="14374"/>
                        <a:pt x="17840" y="19575"/>
                        <a:pt x="15399" y="26899"/>
                      </a:cubicBezTo>
                      <a:cubicBezTo>
                        <a:pt x="12851" y="34117"/>
                        <a:pt x="1812" y="44944"/>
                        <a:pt x="750" y="49402"/>
                      </a:cubicBezTo>
                      <a:cubicBezTo>
                        <a:pt x="0" y="52552"/>
                        <a:pt x="1740" y="55437"/>
                        <a:pt x="5446" y="55437"/>
                      </a:cubicBezTo>
                      <a:cubicBezTo>
                        <a:pt x="6986" y="55437"/>
                        <a:pt x="8865" y="54939"/>
                        <a:pt x="11047" y="53755"/>
                      </a:cubicBezTo>
                      <a:cubicBezTo>
                        <a:pt x="18371" y="49721"/>
                        <a:pt x="22935" y="36346"/>
                        <a:pt x="22935" y="36346"/>
                      </a:cubicBezTo>
                      <a:cubicBezTo>
                        <a:pt x="22935" y="36346"/>
                        <a:pt x="32846" y="50581"/>
                        <a:pt x="55737" y="50581"/>
                      </a:cubicBezTo>
                      <a:cubicBezTo>
                        <a:pt x="57693" y="50581"/>
                        <a:pt x="59744" y="50477"/>
                        <a:pt x="61891" y="50252"/>
                      </a:cubicBezTo>
                      <a:cubicBezTo>
                        <a:pt x="89171" y="47386"/>
                        <a:pt x="92568" y="17027"/>
                        <a:pt x="92568" y="17027"/>
                      </a:cubicBezTo>
                      <a:cubicBezTo>
                        <a:pt x="87648" y="3801"/>
                        <a:pt x="76355" y="1"/>
                        <a:pt x="64998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35"/>
                <p:cNvSpPr/>
                <p:nvPr/>
              </p:nvSpPr>
              <p:spPr>
                <a:xfrm>
                  <a:off x="-4742744" y="3132387"/>
                  <a:ext cx="1076643" cy="1095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5" h="51716" extrusionOk="0">
                      <a:moveTo>
                        <a:pt x="42672" y="1"/>
                      </a:moveTo>
                      <a:cubicBezTo>
                        <a:pt x="39593" y="956"/>
                        <a:pt x="36515" y="2017"/>
                        <a:pt x="33543" y="3291"/>
                      </a:cubicBezTo>
                      <a:cubicBezTo>
                        <a:pt x="33543" y="3291"/>
                        <a:pt x="40655" y="18152"/>
                        <a:pt x="35666" y="19001"/>
                      </a:cubicBezTo>
                      <a:cubicBezTo>
                        <a:pt x="35468" y="19031"/>
                        <a:pt x="35261" y="19045"/>
                        <a:pt x="35045" y="19045"/>
                      </a:cubicBezTo>
                      <a:cubicBezTo>
                        <a:pt x="29796" y="19045"/>
                        <a:pt x="19319" y="10722"/>
                        <a:pt x="19319" y="10722"/>
                      </a:cubicBezTo>
                      <a:lnTo>
                        <a:pt x="19319" y="10828"/>
                      </a:lnTo>
                      <a:cubicBezTo>
                        <a:pt x="18576" y="12738"/>
                        <a:pt x="17833" y="14755"/>
                        <a:pt x="17090" y="16666"/>
                      </a:cubicBezTo>
                      <a:lnTo>
                        <a:pt x="16878" y="17197"/>
                      </a:lnTo>
                      <a:cubicBezTo>
                        <a:pt x="16135" y="19213"/>
                        <a:pt x="15498" y="21230"/>
                        <a:pt x="14755" y="23141"/>
                      </a:cubicBezTo>
                      <a:cubicBezTo>
                        <a:pt x="12207" y="30571"/>
                        <a:pt x="1168" y="41292"/>
                        <a:pt x="106" y="45750"/>
                      </a:cubicBezTo>
                      <a:cubicBezTo>
                        <a:pt x="106" y="45963"/>
                        <a:pt x="0" y="46281"/>
                        <a:pt x="0" y="46493"/>
                      </a:cubicBezTo>
                      <a:cubicBezTo>
                        <a:pt x="0" y="46600"/>
                        <a:pt x="0" y="46706"/>
                        <a:pt x="0" y="46706"/>
                      </a:cubicBezTo>
                      <a:lnTo>
                        <a:pt x="0" y="47236"/>
                      </a:lnTo>
                      <a:lnTo>
                        <a:pt x="0" y="47555"/>
                      </a:lnTo>
                      <a:lnTo>
                        <a:pt x="0" y="47979"/>
                      </a:lnTo>
                      <a:lnTo>
                        <a:pt x="0" y="48192"/>
                      </a:lnTo>
                      <a:cubicBezTo>
                        <a:pt x="0" y="48404"/>
                        <a:pt x="106" y="48510"/>
                        <a:pt x="106" y="48616"/>
                      </a:cubicBezTo>
                      <a:cubicBezTo>
                        <a:pt x="106" y="48722"/>
                        <a:pt x="212" y="48829"/>
                        <a:pt x="212" y="48935"/>
                      </a:cubicBezTo>
                      <a:cubicBezTo>
                        <a:pt x="212" y="49041"/>
                        <a:pt x="319" y="49147"/>
                        <a:pt x="319" y="49253"/>
                      </a:cubicBezTo>
                      <a:cubicBezTo>
                        <a:pt x="425" y="49466"/>
                        <a:pt x="531" y="49678"/>
                        <a:pt x="743" y="49890"/>
                      </a:cubicBezTo>
                      <a:cubicBezTo>
                        <a:pt x="849" y="50102"/>
                        <a:pt x="955" y="50209"/>
                        <a:pt x="1168" y="50421"/>
                      </a:cubicBezTo>
                      <a:lnTo>
                        <a:pt x="1274" y="50527"/>
                      </a:lnTo>
                      <a:lnTo>
                        <a:pt x="1698" y="50845"/>
                      </a:lnTo>
                      <a:lnTo>
                        <a:pt x="1698" y="50952"/>
                      </a:lnTo>
                      <a:cubicBezTo>
                        <a:pt x="1911" y="51058"/>
                        <a:pt x="2123" y="51164"/>
                        <a:pt x="2229" y="51164"/>
                      </a:cubicBezTo>
                      <a:cubicBezTo>
                        <a:pt x="3073" y="51525"/>
                        <a:pt x="3985" y="51716"/>
                        <a:pt x="4907" y="51716"/>
                      </a:cubicBezTo>
                      <a:cubicBezTo>
                        <a:pt x="5610" y="51716"/>
                        <a:pt x="6318" y="51606"/>
                        <a:pt x="7006" y="51376"/>
                      </a:cubicBezTo>
                      <a:cubicBezTo>
                        <a:pt x="4458" y="49996"/>
                        <a:pt x="2548" y="47555"/>
                        <a:pt x="5095" y="43415"/>
                      </a:cubicBezTo>
                      <a:cubicBezTo>
                        <a:pt x="9331" y="36621"/>
                        <a:pt x="12539" y="32614"/>
                        <a:pt x="14782" y="32614"/>
                      </a:cubicBezTo>
                      <a:cubicBezTo>
                        <a:pt x="15237" y="32614"/>
                        <a:pt x="15652" y="32779"/>
                        <a:pt x="16028" y="33119"/>
                      </a:cubicBezTo>
                      <a:cubicBezTo>
                        <a:pt x="17514" y="34711"/>
                        <a:pt x="18788" y="36409"/>
                        <a:pt x="19956" y="38320"/>
                      </a:cubicBezTo>
                      <a:cubicBezTo>
                        <a:pt x="20487" y="37152"/>
                        <a:pt x="20911" y="36091"/>
                        <a:pt x="21336" y="35136"/>
                      </a:cubicBezTo>
                      <a:lnTo>
                        <a:pt x="21548" y="34499"/>
                      </a:lnTo>
                      <a:lnTo>
                        <a:pt x="21973" y="33543"/>
                      </a:lnTo>
                      <a:lnTo>
                        <a:pt x="21973" y="33437"/>
                      </a:lnTo>
                      <a:cubicBezTo>
                        <a:pt x="21973" y="33437"/>
                        <a:pt x="21973" y="33331"/>
                        <a:pt x="22079" y="33225"/>
                      </a:cubicBezTo>
                      <a:cubicBezTo>
                        <a:pt x="22079" y="33225"/>
                        <a:pt x="22079" y="33225"/>
                        <a:pt x="22079" y="33119"/>
                      </a:cubicBezTo>
                      <a:lnTo>
                        <a:pt x="22079" y="33013"/>
                      </a:lnTo>
                      <a:lnTo>
                        <a:pt x="22079" y="32906"/>
                      </a:lnTo>
                      <a:lnTo>
                        <a:pt x="22079" y="32800"/>
                      </a:lnTo>
                      <a:cubicBezTo>
                        <a:pt x="22716" y="33650"/>
                        <a:pt x="23459" y="34499"/>
                        <a:pt x="24202" y="35348"/>
                      </a:cubicBezTo>
                      <a:lnTo>
                        <a:pt x="24414" y="35242"/>
                      </a:lnTo>
                      <a:cubicBezTo>
                        <a:pt x="22716" y="31208"/>
                        <a:pt x="21336" y="26325"/>
                        <a:pt x="24520" y="25795"/>
                      </a:cubicBezTo>
                      <a:cubicBezTo>
                        <a:pt x="24862" y="25739"/>
                        <a:pt x="25207" y="25713"/>
                        <a:pt x="25554" y="25713"/>
                      </a:cubicBezTo>
                      <a:cubicBezTo>
                        <a:pt x="29183" y="25713"/>
                        <a:pt x="33008" y="28532"/>
                        <a:pt x="36303" y="29404"/>
                      </a:cubicBezTo>
                      <a:cubicBezTo>
                        <a:pt x="37482" y="29762"/>
                        <a:pt x="38623" y="29932"/>
                        <a:pt x="39705" y="29932"/>
                      </a:cubicBezTo>
                      <a:cubicBezTo>
                        <a:pt x="45347" y="29932"/>
                        <a:pt x="49414" y="25341"/>
                        <a:pt x="49147" y="19107"/>
                      </a:cubicBezTo>
                      <a:lnTo>
                        <a:pt x="49147" y="19107"/>
                      </a:lnTo>
                      <a:cubicBezTo>
                        <a:pt x="48404" y="19850"/>
                        <a:pt x="47554" y="20487"/>
                        <a:pt x="46705" y="21018"/>
                      </a:cubicBezTo>
                      <a:cubicBezTo>
                        <a:pt x="50420" y="16454"/>
                        <a:pt x="50845" y="5733"/>
                        <a:pt x="45962" y="1699"/>
                      </a:cubicBezTo>
                      <a:cubicBezTo>
                        <a:pt x="45007" y="956"/>
                        <a:pt x="43839" y="319"/>
                        <a:pt x="4267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35"/>
                <p:cNvSpPr/>
                <p:nvPr/>
              </p:nvSpPr>
              <p:spPr>
                <a:xfrm>
                  <a:off x="-4756359" y="3361649"/>
                  <a:ext cx="1827508" cy="868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05" h="41005" extrusionOk="0">
                      <a:moveTo>
                        <a:pt x="19962" y="1"/>
                      </a:moveTo>
                      <a:cubicBezTo>
                        <a:pt x="19962" y="1"/>
                        <a:pt x="17945" y="5096"/>
                        <a:pt x="15291" y="12420"/>
                      </a:cubicBezTo>
                      <a:cubicBezTo>
                        <a:pt x="12744" y="19744"/>
                        <a:pt x="1811" y="30571"/>
                        <a:pt x="749" y="34923"/>
                      </a:cubicBezTo>
                      <a:cubicBezTo>
                        <a:pt x="0" y="38069"/>
                        <a:pt x="1736" y="41004"/>
                        <a:pt x="5396" y="41004"/>
                      </a:cubicBezTo>
                      <a:cubicBezTo>
                        <a:pt x="6923" y="41004"/>
                        <a:pt x="8784" y="40494"/>
                        <a:pt x="10939" y="39275"/>
                      </a:cubicBezTo>
                      <a:cubicBezTo>
                        <a:pt x="18370" y="35242"/>
                        <a:pt x="22934" y="21867"/>
                        <a:pt x="22934" y="21867"/>
                      </a:cubicBezTo>
                      <a:cubicBezTo>
                        <a:pt x="22934" y="21867"/>
                        <a:pt x="32854" y="36206"/>
                        <a:pt x="55770" y="36206"/>
                      </a:cubicBezTo>
                      <a:cubicBezTo>
                        <a:pt x="57716" y="36206"/>
                        <a:pt x="59755" y="36103"/>
                        <a:pt x="61890" y="35879"/>
                      </a:cubicBezTo>
                      <a:cubicBezTo>
                        <a:pt x="72081" y="34923"/>
                        <a:pt x="81103" y="29085"/>
                        <a:pt x="86304" y="20275"/>
                      </a:cubicBezTo>
                      <a:lnTo>
                        <a:pt x="86304" y="20275"/>
                      </a:lnTo>
                      <a:cubicBezTo>
                        <a:pt x="80663" y="25026"/>
                        <a:pt x="70765" y="31956"/>
                        <a:pt x="61149" y="31956"/>
                      </a:cubicBezTo>
                      <a:cubicBezTo>
                        <a:pt x="57013" y="31956"/>
                        <a:pt x="52930" y="30675"/>
                        <a:pt x="49259" y="27387"/>
                      </a:cubicBezTo>
                      <a:cubicBezTo>
                        <a:pt x="36840" y="16135"/>
                        <a:pt x="43421" y="7962"/>
                        <a:pt x="40873" y="213"/>
                      </a:cubicBezTo>
                      <a:lnTo>
                        <a:pt x="40873" y="213"/>
                      </a:lnTo>
                      <a:cubicBezTo>
                        <a:pt x="40236" y="2018"/>
                        <a:pt x="39069" y="3504"/>
                        <a:pt x="37476" y="4459"/>
                      </a:cubicBezTo>
                      <a:cubicBezTo>
                        <a:pt x="37476" y="5520"/>
                        <a:pt x="36627" y="6370"/>
                        <a:pt x="35672" y="6582"/>
                      </a:cubicBezTo>
                      <a:cubicBezTo>
                        <a:pt x="35396" y="6628"/>
                        <a:pt x="35105" y="6650"/>
                        <a:pt x="34800" y="6650"/>
                      </a:cubicBezTo>
                      <a:cubicBezTo>
                        <a:pt x="29460" y="6650"/>
                        <a:pt x="19962" y="1"/>
                        <a:pt x="199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35"/>
                <p:cNvSpPr/>
                <p:nvPr/>
              </p:nvSpPr>
              <p:spPr>
                <a:xfrm>
                  <a:off x="-2958094" y="3031256"/>
                  <a:ext cx="213550" cy="81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38320" extrusionOk="0">
                      <a:moveTo>
                        <a:pt x="3822" y="0"/>
                      </a:moveTo>
                      <a:lnTo>
                        <a:pt x="3822" y="0"/>
                      </a:lnTo>
                      <a:cubicBezTo>
                        <a:pt x="4246" y="1168"/>
                        <a:pt x="4671" y="2229"/>
                        <a:pt x="5308" y="3291"/>
                      </a:cubicBezTo>
                      <a:cubicBezTo>
                        <a:pt x="6369" y="5626"/>
                        <a:pt x="7219" y="8173"/>
                        <a:pt x="7749" y="10721"/>
                      </a:cubicBezTo>
                      <a:cubicBezTo>
                        <a:pt x="8068" y="11995"/>
                        <a:pt x="8174" y="13375"/>
                        <a:pt x="8280" y="14755"/>
                      </a:cubicBezTo>
                      <a:cubicBezTo>
                        <a:pt x="8280" y="15922"/>
                        <a:pt x="8280" y="17090"/>
                        <a:pt x="8174" y="18364"/>
                      </a:cubicBezTo>
                      <a:cubicBezTo>
                        <a:pt x="8068" y="18788"/>
                        <a:pt x="7962" y="19213"/>
                        <a:pt x="7855" y="19637"/>
                      </a:cubicBezTo>
                      <a:cubicBezTo>
                        <a:pt x="7749" y="20168"/>
                        <a:pt x="7749" y="20168"/>
                        <a:pt x="7749" y="20168"/>
                      </a:cubicBezTo>
                      <a:lnTo>
                        <a:pt x="7537" y="19850"/>
                      </a:lnTo>
                      <a:cubicBezTo>
                        <a:pt x="7219" y="19637"/>
                        <a:pt x="7006" y="19425"/>
                        <a:pt x="6582" y="19107"/>
                      </a:cubicBezTo>
                      <a:lnTo>
                        <a:pt x="4246" y="16984"/>
                      </a:lnTo>
                      <a:lnTo>
                        <a:pt x="5202" y="19956"/>
                      </a:lnTo>
                      <a:cubicBezTo>
                        <a:pt x="5732" y="21548"/>
                        <a:pt x="5945" y="23246"/>
                        <a:pt x="5839" y="24945"/>
                      </a:cubicBezTo>
                      <a:cubicBezTo>
                        <a:pt x="5626" y="27174"/>
                        <a:pt x="4989" y="29297"/>
                        <a:pt x="4140" y="31207"/>
                      </a:cubicBezTo>
                      <a:cubicBezTo>
                        <a:pt x="2442" y="35241"/>
                        <a:pt x="0" y="38213"/>
                        <a:pt x="107" y="38319"/>
                      </a:cubicBezTo>
                      <a:cubicBezTo>
                        <a:pt x="744" y="37895"/>
                        <a:pt x="1380" y="37364"/>
                        <a:pt x="1805" y="36727"/>
                      </a:cubicBezTo>
                      <a:cubicBezTo>
                        <a:pt x="3079" y="35135"/>
                        <a:pt x="4246" y="33543"/>
                        <a:pt x="5096" y="31738"/>
                      </a:cubicBezTo>
                      <a:cubicBezTo>
                        <a:pt x="6263" y="29721"/>
                        <a:pt x="6900" y="27492"/>
                        <a:pt x="7325" y="25157"/>
                      </a:cubicBezTo>
                      <a:cubicBezTo>
                        <a:pt x="7446" y="24070"/>
                        <a:pt x="7463" y="22982"/>
                        <a:pt x="7358" y="21914"/>
                      </a:cubicBezTo>
                      <a:lnTo>
                        <a:pt x="7358" y="21914"/>
                      </a:lnTo>
                      <a:lnTo>
                        <a:pt x="7431" y="21973"/>
                      </a:lnTo>
                      <a:cubicBezTo>
                        <a:pt x="7749" y="22079"/>
                        <a:pt x="7962" y="22291"/>
                        <a:pt x="8280" y="22397"/>
                      </a:cubicBezTo>
                      <a:lnTo>
                        <a:pt x="8492" y="22609"/>
                      </a:lnTo>
                      <a:lnTo>
                        <a:pt x="8917" y="22822"/>
                      </a:lnTo>
                      <a:lnTo>
                        <a:pt x="9023" y="22822"/>
                      </a:lnTo>
                      <a:lnTo>
                        <a:pt x="9023" y="22716"/>
                      </a:lnTo>
                      <a:lnTo>
                        <a:pt x="9129" y="22397"/>
                      </a:lnTo>
                      <a:cubicBezTo>
                        <a:pt x="9235" y="22185"/>
                        <a:pt x="9235" y="21866"/>
                        <a:pt x="9341" y="21654"/>
                      </a:cubicBezTo>
                      <a:cubicBezTo>
                        <a:pt x="9554" y="21017"/>
                        <a:pt x="9660" y="20487"/>
                        <a:pt x="9766" y="19956"/>
                      </a:cubicBezTo>
                      <a:cubicBezTo>
                        <a:pt x="9766" y="19425"/>
                        <a:pt x="9978" y="19000"/>
                        <a:pt x="9978" y="18364"/>
                      </a:cubicBezTo>
                      <a:cubicBezTo>
                        <a:pt x="10085" y="17090"/>
                        <a:pt x="10085" y="15816"/>
                        <a:pt x="9978" y="14542"/>
                      </a:cubicBezTo>
                      <a:cubicBezTo>
                        <a:pt x="9766" y="13162"/>
                        <a:pt x="9448" y="11782"/>
                        <a:pt x="9023" y="10403"/>
                      </a:cubicBezTo>
                      <a:cubicBezTo>
                        <a:pt x="8280" y="7749"/>
                        <a:pt x="7219" y="5307"/>
                        <a:pt x="5839" y="2972"/>
                      </a:cubicBezTo>
                      <a:cubicBezTo>
                        <a:pt x="5308" y="1911"/>
                        <a:pt x="4671" y="849"/>
                        <a:pt x="3822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35"/>
                <p:cNvSpPr/>
                <p:nvPr/>
              </p:nvSpPr>
              <p:spPr>
                <a:xfrm>
                  <a:off x="-4419084" y="3325948"/>
                  <a:ext cx="209061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13154" extrusionOk="0">
                      <a:moveTo>
                        <a:pt x="4065" y="0"/>
                      </a:moveTo>
                      <a:cubicBezTo>
                        <a:pt x="4034" y="0"/>
                        <a:pt x="4034" y="95"/>
                        <a:pt x="4034" y="95"/>
                      </a:cubicBezTo>
                      <a:lnTo>
                        <a:pt x="3503" y="1050"/>
                      </a:lnTo>
                      <a:lnTo>
                        <a:pt x="2973" y="2111"/>
                      </a:lnTo>
                      <a:cubicBezTo>
                        <a:pt x="2866" y="2324"/>
                        <a:pt x="2760" y="2536"/>
                        <a:pt x="2654" y="2642"/>
                      </a:cubicBezTo>
                      <a:lnTo>
                        <a:pt x="2442" y="3067"/>
                      </a:lnTo>
                      <a:cubicBezTo>
                        <a:pt x="1911" y="4447"/>
                        <a:pt x="1486" y="5720"/>
                        <a:pt x="1168" y="7100"/>
                      </a:cubicBezTo>
                      <a:cubicBezTo>
                        <a:pt x="425" y="10072"/>
                        <a:pt x="0" y="13151"/>
                        <a:pt x="319" y="13151"/>
                      </a:cubicBezTo>
                      <a:cubicBezTo>
                        <a:pt x="323" y="13153"/>
                        <a:pt x="326" y="13153"/>
                        <a:pt x="330" y="13153"/>
                      </a:cubicBezTo>
                      <a:cubicBezTo>
                        <a:pt x="561" y="13153"/>
                        <a:pt x="1397" y="10237"/>
                        <a:pt x="2336" y="7525"/>
                      </a:cubicBezTo>
                      <a:cubicBezTo>
                        <a:pt x="2866" y="6251"/>
                        <a:pt x="3397" y="4977"/>
                        <a:pt x="3928" y="3810"/>
                      </a:cubicBezTo>
                      <a:cubicBezTo>
                        <a:pt x="4034" y="3597"/>
                        <a:pt x="4140" y="3385"/>
                        <a:pt x="4140" y="3385"/>
                      </a:cubicBezTo>
                      <a:lnTo>
                        <a:pt x="4352" y="3704"/>
                      </a:lnTo>
                      <a:cubicBezTo>
                        <a:pt x="5202" y="4765"/>
                        <a:pt x="5945" y="5933"/>
                        <a:pt x="6582" y="7100"/>
                      </a:cubicBezTo>
                      <a:cubicBezTo>
                        <a:pt x="8040" y="9704"/>
                        <a:pt x="9294" y="12411"/>
                        <a:pt x="9541" y="12411"/>
                      </a:cubicBezTo>
                      <a:cubicBezTo>
                        <a:pt x="9545" y="12411"/>
                        <a:pt x="9550" y="12410"/>
                        <a:pt x="9554" y="12408"/>
                      </a:cubicBezTo>
                      <a:cubicBezTo>
                        <a:pt x="9872" y="12302"/>
                        <a:pt x="8917" y="9436"/>
                        <a:pt x="7855" y="6463"/>
                      </a:cubicBezTo>
                      <a:cubicBezTo>
                        <a:pt x="7218" y="5190"/>
                        <a:pt x="6582" y="3916"/>
                        <a:pt x="5839" y="2748"/>
                      </a:cubicBezTo>
                      <a:lnTo>
                        <a:pt x="5626" y="2324"/>
                      </a:lnTo>
                      <a:cubicBezTo>
                        <a:pt x="5520" y="2111"/>
                        <a:pt x="5308" y="1899"/>
                        <a:pt x="5202" y="1793"/>
                      </a:cubicBezTo>
                      <a:lnTo>
                        <a:pt x="4565" y="731"/>
                      </a:lnTo>
                      <a:lnTo>
                        <a:pt x="4140" y="95"/>
                      </a:lnTo>
                      <a:cubicBezTo>
                        <a:pt x="4105" y="24"/>
                        <a:pt x="4081" y="0"/>
                        <a:pt x="406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35"/>
                <p:cNvSpPr/>
                <p:nvPr/>
              </p:nvSpPr>
              <p:spPr>
                <a:xfrm>
                  <a:off x="-4736010" y="3979769"/>
                  <a:ext cx="218039" cy="22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7" h="10450" extrusionOk="0">
                      <a:moveTo>
                        <a:pt x="10085" y="0"/>
                      </a:moveTo>
                      <a:cubicBezTo>
                        <a:pt x="9978" y="0"/>
                        <a:pt x="9766" y="425"/>
                        <a:pt x="9554" y="1168"/>
                      </a:cubicBezTo>
                      <a:cubicBezTo>
                        <a:pt x="9129" y="1911"/>
                        <a:pt x="8705" y="2654"/>
                        <a:pt x="8280" y="3397"/>
                      </a:cubicBezTo>
                      <a:cubicBezTo>
                        <a:pt x="7855" y="4034"/>
                        <a:pt x="7325" y="4671"/>
                        <a:pt x="6688" y="5308"/>
                      </a:cubicBezTo>
                      <a:cubicBezTo>
                        <a:pt x="6476" y="5626"/>
                        <a:pt x="6157" y="5838"/>
                        <a:pt x="5945" y="6051"/>
                      </a:cubicBezTo>
                      <a:cubicBezTo>
                        <a:pt x="5945" y="6051"/>
                        <a:pt x="5626" y="6475"/>
                        <a:pt x="5202" y="6900"/>
                      </a:cubicBezTo>
                      <a:cubicBezTo>
                        <a:pt x="4565" y="7537"/>
                        <a:pt x="3928" y="8068"/>
                        <a:pt x="3291" y="8492"/>
                      </a:cubicBezTo>
                      <a:cubicBezTo>
                        <a:pt x="2548" y="9023"/>
                        <a:pt x="1911" y="9448"/>
                        <a:pt x="1062" y="9766"/>
                      </a:cubicBezTo>
                      <a:cubicBezTo>
                        <a:pt x="531" y="10084"/>
                        <a:pt x="1" y="10297"/>
                        <a:pt x="1" y="10403"/>
                      </a:cubicBezTo>
                      <a:cubicBezTo>
                        <a:pt x="1" y="10403"/>
                        <a:pt x="236" y="10450"/>
                        <a:pt x="614" y="10450"/>
                      </a:cubicBezTo>
                      <a:cubicBezTo>
                        <a:pt x="803" y="10450"/>
                        <a:pt x="1027" y="10438"/>
                        <a:pt x="1274" y="10403"/>
                      </a:cubicBezTo>
                      <a:cubicBezTo>
                        <a:pt x="2230" y="10297"/>
                        <a:pt x="3079" y="9978"/>
                        <a:pt x="3928" y="9660"/>
                      </a:cubicBezTo>
                      <a:cubicBezTo>
                        <a:pt x="4777" y="9235"/>
                        <a:pt x="5520" y="8704"/>
                        <a:pt x="6263" y="8174"/>
                      </a:cubicBezTo>
                      <a:cubicBezTo>
                        <a:pt x="6900" y="7643"/>
                        <a:pt x="7219" y="7325"/>
                        <a:pt x="7219" y="7325"/>
                      </a:cubicBezTo>
                      <a:cubicBezTo>
                        <a:pt x="7219" y="7325"/>
                        <a:pt x="7537" y="6900"/>
                        <a:pt x="8068" y="6369"/>
                      </a:cubicBezTo>
                      <a:cubicBezTo>
                        <a:pt x="8492" y="5626"/>
                        <a:pt x="9023" y="4777"/>
                        <a:pt x="9342" y="3928"/>
                      </a:cubicBezTo>
                      <a:cubicBezTo>
                        <a:pt x="9766" y="3079"/>
                        <a:pt x="9978" y="2229"/>
                        <a:pt x="10085" y="1274"/>
                      </a:cubicBezTo>
                      <a:cubicBezTo>
                        <a:pt x="10297" y="531"/>
                        <a:pt x="10191" y="0"/>
                        <a:pt x="1008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35"/>
                <p:cNvSpPr/>
                <p:nvPr/>
              </p:nvSpPr>
              <p:spPr>
                <a:xfrm>
                  <a:off x="-4585414" y="4006597"/>
                  <a:ext cx="177595" cy="197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9306" extrusionOk="0">
                      <a:moveTo>
                        <a:pt x="8248" y="0"/>
                      </a:moveTo>
                      <a:cubicBezTo>
                        <a:pt x="7977" y="0"/>
                        <a:pt x="6961" y="1118"/>
                        <a:pt x="5945" y="2236"/>
                      </a:cubicBezTo>
                      <a:cubicBezTo>
                        <a:pt x="4989" y="3404"/>
                        <a:pt x="4034" y="4571"/>
                        <a:pt x="4034" y="4571"/>
                      </a:cubicBezTo>
                      <a:lnTo>
                        <a:pt x="3397" y="5421"/>
                      </a:lnTo>
                      <a:cubicBezTo>
                        <a:pt x="3291" y="5633"/>
                        <a:pt x="3079" y="5845"/>
                        <a:pt x="2866" y="6164"/>
                      </a:cubicBezTo>
                      <a:lnTo>
                        <a:pt x="2123" y="7013"/>
                      </a:lnTo>
                      <a:cubicBezTo>
                        <a:pt x="1911" y="7331"/>
                        <a:pt x="1699" y="7544"/>
                        <a:pt x="1380" y="7862"/>
                      </a:cubicBezTo>
                      <a:cubicBezTo>
                        <a:pt x="1168" y="8074"/>
                        <a:pt x="956" y="8287"/>
                        <a:pt x="743" y="8499"/>
                      </a:cubicBezTo>
                      <a:cubicBezTo>
                        <a:pt x="319" y="8817"/>
                        <a:pt x="0" y="9136"/>
                        <a:pt x="107" y="9242"/>
                      </a:cubicBezTo>
                      <a:cubicBezTo>
                        <a:pt x="107" y="9281"/>
                        <a:pt x="163" y="9305"/>
                        <a:pt x="262" y="9305"/>
                      </a:cubicBezTo>
                      <a:cubicBezTo>
                        <a:pt x="432" y="9305"/>
                        <a:pt x="725" y="9232"/>
                        <a:pt x="1062" y="9030"/>
                      </a:cubicBezTo>
                      <a:cubicBezTo>
                        <a:pt x="1380" y="8924"/>
                        <a:pt x="1699" y="8817"/>
                        <a:pt x="2017" y="8605"/>
                      </a:cubicBezTo>
                      <a:cubicBezTo>
                        <a:pt x="2336" y="8393"/>
                        <a:pt x="2654" y="8181"/>
                        <a:pt x="2973" y="7968"/>
                      </a:cubicBezTo>
                      <a:lnTo>
                        <a:pt x="3928" y="7119"/>
                      </a:lnTo>
                      <a:cubicBezTo>
                        <a:pt x="4246" y="6907"/>
                        <a:pt x="4459" y="6588"/>
                        <a:pt x="4671" y="6376"/>
                      </a:cubicBezTo>
                      <a:cubicBezTo>
                        <a:pt x="5096" y="5951"/>
                        <a:pt x="5414" y="5739"/>
                        <a:pt x="5414" y="5739"/>
                      </a:cubicBezTo>
                      <a:cubicBezTo>
                        <a:pt x="5414" y="5739"/>
                        <a:pt x="6263" y="4359"/>
                        <a:pt x="7006" y="2979"/>
                      </a:cubicBezTo>
                      <a:cubicBezTo>
                        <a:pt x="7749" y="1599"/>
                        <a:pt x="8386" y="113"/>
                        <a:pt x="8280" y="7"/>
                      </a:cubicBezTo>
                      <a:cubicBezTo>
                        <a:pt x="8271" y="3"/>
                        <a:pt x="8260" y="0"/>
                        <a:pt x="8248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35"/>
                <p:cNvSpPr/>
                <p:nvPr/>
              </p:nvSpPr>
              <p:spPr>
                <a:xfrm>
                  <a:off x="-4742744" y="3361649"/>
                  <a:ext cx="892336" cy="86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41" h="40996" extrusionOk="0">
                      <a:moveTo>
                        <a:pt x="19319" y="1"/>
                      </a:moveTo>
                      <a:cubicBezTo>
                        <a:pt x="19319" y="1"/>
                        <a:pt x="17302" y="5096"/>
                        <a:pt x="14648" y="12420"/>
                      </a:cubicBezTo>
                      <a:cubicBezTo>
                        <a:pt x="12101" y="19744"/>
                        <a:pt x="1168" y="30571"/>
                        <a:pt x="106" y="34923"/>
                      </a:cubicBezTo>
                      <a:cubicBezTo>
                        <a:pt x="0" y="35242"/>
                        <a:pt x="0" y="35454"/>
                        <a:pt x="0" y="35666"/>
                      </a:cubicBezTo>
                      <a:cubicBezTo>
                        <a:pt x="0" y="35773"/>
                        <a:pt x="0" y="35879"/>
                        <a:pt x="0" y="35985"/>
                      </a:cubicBezTo>
                      <a:lnTo>
                        <a:pt x="0" y="36516"/>
                      </a:lnTo>
                      <a:lnTo>
                        <a:pt x="0" y="36728"/>
                      </a:lnTo>
                      <a:lnTo>
                        <a:pt x="0" y="37152"/>
                      </a:lnTo>
                      <a:lnTo>
                        <a:pt x="0" y="37471"/>
                      </a:lnTo>
                      <a:cubicBezTo>
                        <a:pt x="0" y="37577"/>
                        <a:pt x="0" y="37683"/>
                        <a:pt x="106" y="37789"/>
                      </a:cubicBezTo>
                      <a:cubicBezTo>
                        <a:pt x="106" y="37895"/>
                        <a:pt x="106" y="38002"/>
                        <a:pt x="106" y="38108"/>
                      </a:cubicBezTo>
                      <a:cubicBezTo>
                        <a:pt x="212" y="38214"/>
                        <a:pt x="212" y="38320"/>
                        <a:pt x="319" y="38426"/>
                      </a:cubicBezTo>
                      <a:cubicBezTo>
                        <a:pt x="425" y="38639"/>
                        <a:pt x="531" y="38851"/>
                        <a:pt x="637" y="39063"/>
                      </a:cubicBezTo>
                      <a:cubicBezTo>
                        <a:pt x="743" y="39275"/>
                        <a:pt x="955" y="39488"/>
                        <a:pt x="1168" y="39594"/>
                      </a:cubicBezTo>
                      <a:lnTo>
                        <a:pt x="1168" y="39700"/>
                      </a:lnTo>
                      <a:lnTo>
                        <a:pt x="1592" y="40018"/>
                      </a:lnTo>
                      <a:lnTo>
                        <a:pt x="1698" y="40125"/>
                      </a:lnTo>
                      <a:cubicBezTo>
                        <a:pt x="1911" y="40231"/>
                        <a:pt x="2017" y="40337"/>
                        <a:pt x="2229" y="40443"/>
                      </a:cubicBezTo>
                      <a:cubicBezTo>
                        <a:pt x="3073" y="40805"/>
                        <a:pt x="3985" y="40995"/>
                        <a:pt x="4888" y="40995"/>
                      </a:cubicBezTo>
                      <a:cubicBezTo>
                        <a:pt x="5575" y="40995"/>
                        <a:pt x="6257" y="40885"/>
                        <a:pt x="6900" y="40655"/>
                      </a:cubicBezTo>
                      <a:cubicBezTo>
                        <a:pt x="4352" y="39169"/>
                        <a:pt x="2548" y="36728"/>
                        <a:pt x="4989" y="32694"/>
                      </a:cubicBezTo>
                      <a:cubicBezTo>
                        <a:pt x="9282" y="25861"/>
                        <a:pt x="12490" y="21847"/>
                        <a:pt x="14733" y="21847"/>
                      </a:cubicBezTo>
                      <a:cubicBezTo>
                        <a:pt x="15208" y="21847"/>
                        <a:pt x="15639" y="22027"/>
                        <a:pt x="16028" y="22398"/>
                      </a:cubicBezTo>
                      <a:cubicBezTo>
                        <a:pt x="17514" y="23884"/>
                        <a:pt x="18788" y="25582"/>
                        <a:pt x="19956" y="27493"/>
                      </a:cubicBezTo>
                      <a:cubicBezTo>
                        <a:pt x="20487" y="26325"/>
                        <a:pt x="20911" y="25264"/>
                        <a:pt x="21336" y="24309"/>
                      </a:cubicBezTo>
                      <a:lnTo>
                        <a:pt x="21548" y="23672"/>
                      </a:lnTo>
                      <a:lnTo>
                        <a:pt x="21973" y="22716"/>
                      </a:lnTo>
                      <a:lnTo>
                        <a:pt x="21973" y="22610"/>
                      </a:lnTo>
                      <a:cubicBezTo>
                        <a:pt x="21973" y="22610"/>
                        <a:pt x="21973" y="22504"/>
                        <a:pt x="22079" y="22398"/>
                      </a:cubicBezTo>
                      <a:cubicBezTo>
                        <a:pt x="22079" y="22398"/>
                        <a:pt x="22079" y="22398"/>
                        <a:pt x="22079" y="22292"/>
                      </a:cubicBezTo>
                      <a:lnTo>
                        <a:pt x="22079" y="22186"/>
                      </a:lnTo>
                      <a:lnTo>
                        <a:pt x="22079" y="22079"/>
                      </a:lnTo>
                      <a:lnTo>
                        <a:pt x="22079" y="21973"/>
                      </a:lnTo>
                      <a:cubicBezTo>
                        <a:pt x="22716" y="22929"/>
                        <a:pt x="23459" y="23672"/>
                        <a:pt x="24202" y="24521"/>
                      </a:cubicBezTo>
                      <a:lnTo>
                        <a:pt x="24414" y="24415"/>
                      </a:lnTo>
                      <a:cubicBezTo>
                        <a:pt x="22716" y="20381"/>
                        <a:pt x="21336" y="15498"/>
                        <a:pt x="24520" y="14968"/>
                      </a:cubicBezTo>
                      <a:cubicBezTo>
                        <a:pt x="24862" y="14912"/>
                        <a:pt x="25207" y="14886"/>
                        <a:pt x="25554" y="14886"/>
                      </a:cubicBezTo>
                      <a:cubicBezTo>
                        <a:pt x="29183" y="14886"/>
                        <a:pt x="33008" y="17705"/>
                        <a:pt x="36303" y="18577"/>
                      </a:cubicBezTo>
                      <a:cubicBezTo>
                        <a:pt x="37301" y="18910"/>
                        <a:pt x="38329" y="19068"/>
                        <a:pt x="39356" y="19068"/>
                      </a:cubicBezTo>
                      <a:cubicBezTo>
                        <a:pt x="40293" y="19068"/>
                        <a:pt x="41229" y="18936"/>
                        <a:pt x="42141" y="18683"/>
                      </a:cubicBezTo>
                      <a:cubicBezTo>
                        <a:pt x="39169" y="11677"/>
                        <a:pt x="42141" y="5839"/>
                        <a:pt x="40230" y="213"/>
                      </a:cubicBezTo>
                      <a:lnTo>
                        <a:pt x="40230" y="213"/>
                      </a:lnTo>
                      <a:cubicBezTo>
                        <a:pt x="40124" y="638"/>
                        <a:pt x="39912" y="1062"/>
                        <a:pt x="39699" y="1593"/>
                      </a:cubicBezTo>
                      <a:cubicBezTo>
                        <a:pt x="39487" y="3928"/>
                        <a:pt x="38956" y="5945"/>
                        <a:pt x="37258" y="6688"/>
                      </a:cubicBezTo>
                      <a:cubicBezTo>
                        <a:pt x="37046" y="7431"/>
                        <a:pt x="36409" y="8068"/>
                        <a:pt x="35666" y="8174"/>
                      </a:cubicBezTo>
                      <a:cubicBezTo>
                        <a:pt x="35442" y="8212"/>
                        <a:pt x="35204" y="8231"/>
                        <a:pt x="34956" y="8231"/>
                      </a:cubicBezTo>
                      <a:cubicBezTo>
                        <a:pt x="29679" y="8231"/>
                        <a:pt x="19319" y="1"/>
                        <a:pt x="19319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35"/>
                <p:cNvSpPr/>
                <p:nvPr/>
              </p:nvSpPr>
              <p:spPr>
                <a:xfrm>
                  <a:off x="-2818741" y="3282984"/>
                  <a:ext cx="1499232" cy="49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02" h="23231" extrusionOk="0">
                      <a:moveTo>
                        <a:pt x="2442" y="1"/>
                      </a:moveTo>
                      <a:cubicBezTo>
                        <a:pt x="2442" y="1"/>
                        <a:pt x="4565" y="6263"/>
                        <a:pt x="3185" y="7962"/>
                      </a:cubicBezTo>
                      <a:cubicBezTo>
                        <a:pt x="2634" y="8758"/>
                        <a:pt x="1942" y="9094"/>
                        <a:pt x="1373" y="9094"/>
                      </a:cubicBezTo>
                      <a:cubicBezTo>
                        <a:pt x="956" y="9094"/>
                        <a:pt x="605" y="8913"/>
                        <a:pt x="425" y="8599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500" y="21052"/>
                        <a:pt x="19198" y="23230"/>
                        <a:pt x="29244" y="23230"/>
                      </a:cubicBezTo>
                      <a:cubicBezTo>
                        <a:pt x="37160" y="23230"/>
                        <a:pt x="45291" y="21878"/>
                        <a:pt x="53711" y="20381"/>
                      </a:cubicBezTo>
                      <a:cubicBezTo>
                        <a:pt x="59718" y="19198"/>
                        <a:pt x="63853" y="16532"/>
                        <a:pt x="68456" y="16532"/>
                      </a:cubicBezTo>
                      <a:cubicBezTo>
                        <a:pt x="69221" y="16532"/>
                        <a:pt x="69999" y="16605"/>
                        <a:pt x="70801" y="16772"/>
                      </a:cubicBezTo>
                      <a:lnTo>
                        <a:pt x="68148" y="11146"/>
                      </a:lnTo>
                      <a:lnTo>
                        <a:pt x="67935" y="10934"/>
                      </a:lnTo>
                      <a:cubicBezTo>
                        <a:pt x="67298" y="11252"/>
                        <a:pt x="58064" y="16347"/>
                        <a:pt x="34286" y="18683"/>
                      </a:cubicBezTo>
                      <a:cubicBezTo>
                        <a:pt x="31214" y="18998"/>
                        <a:pt x="28454" y="19136"/>
                        <a:pt x="25978" y="19136"/>
                      </a:cubicBezTo>
                      <a:cubicBezTo>
                        <a:pt x="8438" y="19136"/>
                        <a:pt x="5096" y="12208"/>
                        <a:pt x="5096" y="12208"/>
                      </a:cubicBezTo>
                      <a:cubicBezTo>
                        <a:pt x="5096" y="12208"/>
                        <a:pt x="5945" y="10615"/>
                        <a:pt x="7113" y="8705"/>
                      </a:cubicBezTo>
                      <a:cubicBezTo>
                        <a:pt x="7537" y="8068"/>
                        <a:pt x="6900" y="6157"/>
                        <a:pt x="5945" y="3928"/>
                      </a:cubicBezTo>
                      <a:cubicBezTo>
                        <a:pt x="4671" y="2654"/>
                        <a:pt x="3504" y="1380"/>
                        <a:pt x="2442" y="1"/>
                      </a:cubicBezTo>
                      <a:close/>
                    </a:path>
                  </a:pathLst>
                </a:custGeom>
                <a:solidFill>
                  <a:srgbClr val="FFB4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35"/>
                <p:cNvSpPr/>
                <p:nvPr/>
              </p:nvSpPr>
              <p:spPr>
                <a:xfrm>
                  <a:off x="-1236376" y="1902903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1761" y="1"/>
                        <a:pt x="10722" y="5308"/>
                        <a:pt x="5414" y="10722"/>
                      </a:cubicBezTo>
                      <a:cubicBezTo>
                        <a:pt x="1" y="16135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35"/>
                <p:cNvSpPr/>
                <p:nvPr/>
              </p:nvSpPr>
              <p:spPr>
                <a:xfrm>
                  <a:off x="-1243101" y="1905928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4839" y="107"/>
                        <a:pt x="24627" y="107"/>
                        <a:pt x="24309" y="107"/>
                      </a:cubicBezTo>
                      <a:cubicBezTo>
                        <a:pt x="25158" y="1169"/>
                        <a:pt x="26962" y="1912"/>
                        <a:pt x="26962" y="3398"/>
                      </a:cubicBezTo>
                      <a:cubicBezTo>
                        <a:pt x="26962" y="5839"/>
                        <a:pt x="23884" y="7113"/>
                        <a:pt x="22186" y="8387"/>
                      </a:cubicBezTo>
                      <a:cubicBezTo>
                        <a:pt x="20700" y="9554"/>
                        <a:pt x="19213" y="10616"/>
                        <a:pt x="17515" y="11465"/>
                      </a:cubicBezTo>
                      <a:cubicBezTo>
                        <a:pt x="17515" y="11465"/>
                        <a:pt x="20806" y="9873"/>
                        <a:pt x="24945" y="8068"/>
                      </a:cubicBezTo>
                      <a:cubicBezTo>
                        <a:pt x="25618" y="7799"/>
                        <a:pt x="26404" y="7679"/>
                        <a:pt x="27234" y="7679"/>
                      </a:cubicBezTo>
                      <a:cubicBezTo>
                        <a:pt x="31648" y="7679"/>
                        <a:pt x="37296" y="11069"/>
                        <a:pt x="33543" y="13482"/>
                      </a:cubicBezTo>
                      <a:cubicBezTo>
                        <a:pt x="30063" y="15719"/>
                        <a:pt x="21471" y="21839"/>
                        <a:pt x="13880" y="21839"/>
                      </a:cubicBezTo>
                      <a:cubicBezTo>
                        <a:pt x="11748" y="21839"/>
                        <a:pt x="9694" y="21356"/>
                        <a:pt x="7856" y="20169"/>
                      </a:cubicBezTo>
                      <a:cubicBezTo>
                        <a:pt x="3610" y="17409"/>
                        <a:pt x="4247" y="13482"/>
                        <a:pt x="5945" y="10191"/>
                      </a:cubicBezTo>
                      <a:lnTo>
                        <a:pt x="5945" y="10191"/>
                      </a:lnTo>
                      <a:lnTo>
                        <a:pt x="5414" y="10722"/>
                      </a:lnTo>
                      <a:cubicBezTo>
                        <a:pt x="1" y="16029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35"/>
                <p:cNvSpPr/>
                <p:nvPr/>
              </p:nvSpPr>
              <p:spPr>
                <a:xfrm>
                  <a:off x="-903716" y="2033828"/>
                  <a:ext cx="516988" cy="170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5" h="8042" extrusionOk="0">
                      <a:moveTo>
                        <a:pt x="14967" y="1"/>
                      </a:moveTo>
                      <a:cubicBezTo>
                        <a:pt x="14676" y="1"/>
                        <a:pt x="14384" y="28"/>
                        <a:pt x="14118" y="81"/>
                      </a:cubicBezTo>
                      <a:lnTo>
                        <a:pt x="13481" y="81"/>
                      </a:lnTo>
                      <a:cubicBezTo>
                        <a:pt x="13163" y="81"/>
                        <a:pt x="12951" y="81"/>
                        <a:pt x="12738" y="187"/>
                      </a:cubicBezTo>
                      <a:lnTo>
                        <a:pt x="11995" y="293"/>
                      </a:lnTo>
                      <a:lnTo>
                        <a:pt x="11146" y="505"/>
                      </a:lnTo>
                      <a:cubicBezTo>
                        <a:pt x="9342" y="1036"/>
                        <a:pt x="7749" y="1673"/>
                        <a:pt x="6157" y="2522"/>
                      </a:cubicBezTo>
                      <a:cubicBezTo>
                        <a:pt x="4671" y="3371"/>
                        <a:pt x="3185" y="4327"/>
                        <a:pt x="1805" y="5282"/>
                      </a:cubicBezTo>
                      <a:cubicBezTo>
                        <a:pt x="1168" y="5706"/>
                        <a:pt x="531" y="6237"/>
                        <a:pt x="1" y="6768"/>
                      </a:cubicBezTo>
                      <a:cubicBezTo>
                        <a:pt x="3" y="6770"/>
                        <a:pt x="7" y="6772"/>
                        <a:pt x="13" y="6772"/>
                      </a:cubicBezTo>
                      <a:cubicBezTo>
                        <a:pt x="256" y="6772"/>
                        <a:pt x="3265" y="4710"/>
                        <a:pt x="6476" y="3053"/>
                      </a:cubicBezTo>
                      <a:cubicBezTo>
                        <a:pt x="7962" y="2310"/>
                        <a:pt x="9554" y="1673"/>
                        <a:pt x="11146" y="1248"/>
                      </a:cubicBezTo>
                      <a:lnTo>
                        <a:pt x="11995" y="1036"/>
                      </a:lnTo>
                      <a:lnTo>
                        <a:pt x="12738" y="930"/>
                      </a:lnTo>
                      <a:cubicBezTo>
                        <a:pt x="12951" y="930"/>
                        <a:pt x="13163" y="930"/>
                        <a:pt x="13375" y="824"/>
                      </a:cubicBezTo>
                      <a:lnTo>
                        <a:pt x="15498" y="824"/>
                      </a:lnTo>
                      <a:lnTo>
                        <a:pt x="16560" y="1036"/>
                      </a:lnTo>
                      <a:cubicBezTo>
                        <a:pt x="16984" y="1142"/>
                        <a:pt x="17303" y="1248"/>
                        <a:pt x="17727" y="1354"/>
                      </a:cubicBezTo>
                      <a:cubicBezTo>
                        <a:pt x="18470" y="1673"/>
                        <a:pt x="19213" y="2097"/>
                        <a:pt x="19956" y="2628"/>
                      </a:cubicBezTo>
                      <a:cubicBezTo>
                        <a:pt x="21230" y="3583"/>
                        <a:pt x="22398" y="4751"/>
                        <a:pt x="23353" y="6131"/>
                      </a:cubicBezTo>
                      <a:cubicBezTo>
                        <a:pt x="23778" y="6662"/>
                        <a:pt x="24096" y="7405"/>
                        <a:pt x="24308" y="8042"/>
                      </a:cubicBezTo>
                      <a:cubicBezTo>
                        <a:pt x="24415" y="7829"/>
                        <a:pt x="24415" y="7617"/>
                        <a:pt x="24308" y="7405"/>
                      </a:cubicBezTo>
                      <a:cubicBezTo>
                        <a:pt x="24202" y="6874"/>
                        <a:pt x="23990" y="6343"/>
                        <a:pt x="23672" y="5919"/>
                      </a:cubicBezTo>
                      <a:cubicBezTo>
                        <a:pt x="22822" y="4433"/>
                        <a:pt x="21655" y="3159"/>
                        <a:pt x="20381" y="2204"/>
                      </a:cubicBezTo>
                      <a:cubicBezTo>
                        <a:pt x="19744" y="1567"/>
                        <a:pt x="19001" y="1036"/>
                        <a:pt x="18152" y="611"/>
                      </a:cubicBezTo>
                      <a:cubicBezTo>
                        <a:pt x="17727" y="505"/>
                        <a:pt x="17303" y="399"/>
                        <a:pt x="16984" y="293"/>
                      </a:cubicBezTo>
                      <a:cubicBezTo>
                        <a:pt x="16560" y="187"/>
                        <a:pt x="16135" y="81"/>
                        <a:pt x="15817" y="81"/>
                      </a:cubicBezTo>
                      <a:cubicBezTo>
                        <a:pt x="15551" y="28"/>
                        <a:pt x="15259" y="1"/>
                        <a:pt x="149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35"/>
                <p:cNvSpPr/>
                <p:nvPr/>
              </p:nvSpPr>
              <p:spPr>
                <a:xfrm>
                  <a:off x="-1101512" y="1898414"/>
                  <a:ext cx="508009" cy="21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1" h="10095" extrusionOk="0">
                      <a:moveTo>
                        <a:pt x="18789" y="1"/>
                      </a:moveTo>
                      <a:cubicBezTo>
                        <a:pt x="18258" y="1"/>
                        <a:pt x="17833" y="1"/>
                        <a:pt x="17303" y="107"/>
                      </a:cubicBezTo>
                      <a:cubicBezTo>
                        <a:pt x="16560" y="213"/>
                        <a:pt x="15710" y="425"/>
                        <a:pt x="14967" y="744"/>
                      </a:cubicBezTo>
                      <a:cubicBezTo>
                        <a:pt x="13588" y="1168"/>
                        <a:pt x="12738" y="1593"/>
                        <a:pt x="12738" y="1593"/>
                      </a:cubicBezTo>
                      <a:lnTo>
                        <a:pt x="12101" y="1911"/>
                      </a:lnTo>
                      <a:lnTo>
                        <a:pt x="10509" y="2654"/>
                      </a:lnTo>
                      <a:cubicBezTo>
                        <a:pt x="9235" y="3291"/>
                        <a:pt x="7643" y="4247"/>
                        <a:pt x="5945" y="5308"/>
                      </a:cubicBezTo>
                      <a:cubicBezTo>
                        <a:pt x="4459" y="6263"/>
                        <a:pt x="3079" y="7219"/>
                        <a:pt x="1699" y="8386"/>
                      </a:cubicBezTo>
                      <a:cubicBezTo>
                        <a:pt x="1062" y="8811"/>
                        <a:pt x="425" y="9448"/>
                        <a:pt x="1" y="10085"/>
                      </a:cubicBezTo>
                      <a:cubicBezTo>
                        <a:pt x="1" y="10091"/>
                        <a:pt x="4" y="10095"/>
                        <a:pt x="10" y="10095"/>
                      </a:cubicBezTo>
                      <a:cubicBezTo>
                        <a:pt x="98" y="10095"/>
                        <a:pt x="812" y="9400"/>
                        <a:pt x="1805" y="8705"/>
                      </a:cubicBezTo>
                      <a:cubicBezTo>
                        <a:pt x="3291" y="7643"/>
                        <a:pt x="4671" y="6688"/>
                        <a:pt x="6263" y="5839"/>
                      </a:cubicBezTo>
                      <a:cubicBezTo>
                        <a:pt x="7856" y="4883"/>
                        <a:pt x="9554" y="4034"/>
                        <a:pt x="10828" y="3503"/>
                      </a:cubicBezTo>
                      <a:lnTo>
                        <a:pt x="12420" y="2760"/>
                      </a:lnTo>
                      <a:lnTo>
                        <a:pt x="12951" y="2442"/>
                      </a:lnTo>
                      <a:cubicBezTo>
                        <a:pt x="12951" y="2442"/>
                        <a:pt x="13800" y="2124"/>
                        <a:pt x="15180" y="1593"/>
                      </a:cubicBezTo>
                      <a:cubicBezTo>
                        <a:pt x="15923" y="1274"/>
                        <a:pt x="16666" y="1062"/>
                        <a:pt x="17409" y="850"/>
                      </a:cubicBezTo>
                      <a:cubicBezTo>
                        <a:pt x="17833" y="744"/>
                        <a:pt x="18258" y="744"/>
                        <a:pt x="18683" y="744"/>
                      </a:cubicBezTo>
                      <a:lnTo>
                        <a:pt x="19320" y="744"/>
                      </a:lnTo>
                      <a:cubicBezTo>
                        <a:pt x="19532" y="744"/>
                        <a:pt x="19744" y="744"/>
                        <a:pt x="19956" y="850"/>
                      </a:cubicBezTo>
                      <a:cubicBezTo>
                        <a:pt x="20699" y="1168"/>
                        <a:pt x="21442" y="1699"/>
                        <a:pt x="21867" y="2442"/>
                      </a:cubicBezTo>
                      <a:cubicBezTo>
                        <a:pt x="22292" y="3079"/>
                        <a:pt x="22610" y="3822"/>
                        <a:pt x="22929" y="4565"/>
                      </a:cubicBezTo>
                      <a:cubicBezTo>
                        <a:pt x="23141" y="5308"/>
                        <a:pt x="23459" y="5945"/>
                        <a:pt x="23990" y="6582"/>
                      </a:cubicBezTo>
                      <a:cubicBezTo>
                        <a:pt x="23990" y="6582"/>
                        <a:pt x="23672" y="5733"/>
                        <a:pt x="23247" y="4353"/>
                      </a:cubicBezTo>
                      <a:cubicBezTo>
                        <a:pt x="22929" y="3610"/>
                        <a:pt x="22610" y="2867"/>
                        <a:pt x="22292" y="2230"/>
                      </a:cubicBezTo>
                      <a:cubicBezTo>
                        <a:pt x="21867" y="1274"/>
                        <a:pt x="21124" y="637"/>
                        <a:pt x="20275" y="213"/>
                      </a:cubicBezTo>
                      <a:cubicBezTo>
                        <a:pt x="19956" y="213"/>
                        <a:pt x="19744" y="107"/>
                        <a:pt x="19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35"/>
                <p:cNvSpPr/>
                <p:nvPr/>
              </p:nvSpPr>
              <p:spPr>
                <a:xfrm>
                  <a:off x="-1189177" y="2249051"/>
                  <a:ext cx="638363" cy="19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9264" extrusionOk="0">
                      <a:moveTo>
                        <a:pt x="30147" y="1"/>
                      </a:moveTo>
                      <a:cubicBezTo>
                        <a:pt x="29298" y="213"/>
                        <a:pt x="28448" y="425"/>
                        <a:pt x="27599" y="850"/>
                      </a:cubicBezTo>
                      <a:cubicBezTo>
                        <a:pt x="25795" y="1487"/>
                        <a:pt x="23990" y="2230"/>
                        <a:pt x="22186" y="3185"/>
                      </a:cubicBezTo>
                      <a:cubicBezTo>
                        <a:pt x="20275" y="4140"/>
                        <a:pt x="18364" y="5202"/>
                        <a:pt x="16878" y="5839"/>
                      </a:cubicBezTo>
                      <a:lnTo>
                        <a:pt x="14543" y="6900"/>
                      </a:lnTo>
                      <a:lnTo>
                        <a:pt x="14331" y="7006"/>
                      </a:lnTo>
                      <a:lnTo>
                        <a:pt x="13800" y="7219"/>
                      </a:lnTo>
                      <a:cubicBezTo>
                        <a:pt x="13057" y="7537"/>
                        <a:pt x="12420" y="7749"/>
                        <a:pt x="11783" y="7962"/>
                      </a:cubicBezTo>
                      <a:cubicBezTo>
                        <a:pt x="10828" y="8174"/>
                        <a:pt x="9873" y="8386"/>
                        <a:pt x="8917" y="8492"/>
                      </a:cubicBezTo>
                      <a:cubicBezTo>
                        <a:pt x="8568" y="8531"/>
                        <a:pt x="8204" y="8556"/>
                        <a:pt x="7831" y="8556"/>
                      </a:cubicBezTo>
                      <a:cubicBezTo>
                        <a:pt x="7185" y="8556"/>
                        <a:pt x="6512" y="8482"/>
                        <a:pt x="5839" y="8280"/>
                      </a:cubicBezTo>
                      <a:cubicBezTo>
                        <a:pt x="4990" y="7962"/>
                        <a:pt x="4141" y="7643"/>
                        <a:pt x="3398" y="7113"/>
                      </a:cubicBezTo>
                      <a:cubicBezTo>
                        <a:pt x="2655" y="6688"/>
                        <a:pt x="2018" y="6157"/>
                        <a:pt x="1381" y="5733"/>
                      </a:cubicBezTo>
                      <a:cubicBezTo>
                        <a:pt x="1062" y="5308"/>
                        <a:pt x="638" y="4883"/>
                        <a:pt x="319" y="4459"/>
                      </a:cubicBezTo>
                      <a:cubicBezTo>
                        <a:pt x="107" y="4140"/>
                        <a:pt x="1" y="3928"/>
                        <a:pt x="1" y="3928"/>
                      </a:cubicBezTo>
                      <a:cubicBezTo>
                        <a:pt x="1" y="4140"/>
                        <a:pt x="1" y="4353"/>
                        <a:pt x="1" y="4565"/>
                      </a:cubicBezTo>
                      <a:cubicBezTo>
                        <a:pt x="319" y="5096"/>
                        <a:pt x="638" y="5520"/>
                        <a:pt x="1062" y="5945"/>
                      </a:cubicBezTo>
                      <a:cubicBezTo>
                        <a:pt x="1593" y="6476"/>
                        <a:pt x="2230" y="7006"/>
                        <a:pt x="2973" y="7537"/>
                      </a:cubicBezTo>
                      <a:cubicBezTo>
                        <a:pt x="3716" y="8068"/>
                        <a:pt x="4671" y="8492"/>
                        <a:pt x="5627" y="8811"/>
                      </a:cubicBezTo>
                      <a:cubicBezTo>
                        <a:pt x="6500" y="9073"/>
                        <a:pt x="7445" y="9263"/>
                        <a:pt x="8344" y="9263"/>
                      </a:cubicBezTo>
                      <a:cubicBezTo>
                        <a:pt x="8538" y="9263"/>
                        <a:pt x="8729" y="9254"/>
                        <a:pt x="8917" y="9235"/>
                      </a:cubicBezTo>
                      <a:cubicBezTo>
                        <a:pt x="9979" y="9129"/>
                        <a:pt x="10934" y="8917"/>
                        <a:pt x="11889" y="8705"/>
                      </a:cubicBezTo>
                      <a:cubicBezTo>
                        <a:pt x="12845" y="8492"/>
                        <a:pt x="13482" y="8174"/>
                        <a:pt x="14012" y="8068"/>
                      </a:cubicBezTo>
                      <a:lnTo>
                        <a:pt x="14649" y="7856"/>
                      </a:lnTo>
                      <a:lnTo>
                        <a:pt x="14755" y="7749"/>
                      </a:lnTo>
                      <a:cubicBezTo>
                        <a:pt x="14755" y="7749"/>
                        <a:pt x="18683" y="5839"/>
                        <a:pt x="22398" y="3716"/>
                      </a:cubicBezTo>
                      <a:cubicBezTo>
                        <a:pt x="24415" y="2760"/>
                        <a:pt x="26219" y="1699"/>
                        <a:pt x="27705" y="1168"/>
                      </a:cubicBezTo>
                      <a:cubicBezTo>
                        <a:pt x="28555" y="850"/>
                        <a:pt x="29404" y="425"/>
                        <a:pt x="30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35"/>
                <p:cNvSpPr/>
                <p:nvPr/>
              </p:nvSpPr>
              <p:spPr>
                <a:xfrm>
                  <a:off x="-1703899" y="2467069"/>
                  <a:ext cx="271993" cy="41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19560" extrusionOk="0">
                      <a:moveTo>
                        <a:pt x="2867" y="1"/>
                      </a:moveTo>
                      <a:cubicBezTo>
                        <a:pt x="1699" y="2230"/>
                        <a:pt x="956" y="4671"/>
                        <a:pt x="532" y="7113"/>
                      </a:cubicBezTo>
                      <a:cubicBezTo>
                        <a:pt x="213" y="8811"/>
                        <a:pt x="1" y="10510"/>
                        <a:pt x="1" y="12314"/>
                      </a:cubicBezTo>
                      <a:cubicBezTo>
                        <a:pt x="1" y="12845"/>
                        <a:pt x="107" y="13482"/>
                        <a:pt x="107" y="14119"/>
                      </a:cubicBezTo>
                      <a:lnTo>
                        <a:pt x="213" y="14755"/>
                      </a:lnTo>
                      <a:lnTo>
                        <a:pt x="213" y="14968"/>
                      </a:lnTo>
                      <a:cubicBezTo>
                        <a:pt x="213" y="15074"/>
                        <a:pt x="319" y="15180"/>
                        <a:pt x="426" y="15392"/>
                      </a:cubicBezTo>
                      <a:cubicBezTo>
                        <a:pt x="532" y="16029"/>
                        <a:pt x="850" y="16560"/>
                        <a:pt x="1169" y="17091"/>
                      </a:cubicBezTo>
                      <a:cubicBezTo>
                        <a:pt x="1593" y="17940"/>
                        <a:pt x="2336" y="18577"/>
                        <a:pt x="3185" y="19001"/>
                      </a:cubicBezTo>
                      <a:cubicBezTo>
                        <a:pt x="3889" y="19353"/>
                        <a:pt x="4738" y="19559"/>
                        <a:pt x="5612" y="19559"/>
                      </a:cubicBezTo>
                      <a:cubicBezTo>
                        <a:pt x="5793" y="19559"/>
                        <a:pt x="5975" y="19550"/>
                        <a:pt x="6158" y="19532"/>
                      </a:cubicBezTo>
                      <a:cubicBezTo>
                        <a:pt x="7962" y="19320"/>
                        <a:pt x="9660" y="18683"/>
                        <a:pt x="11147" y="17728"/>
                      </a:cubicBezTo>
                      <a:cubicBezTo>
                        <a:pt x="12314" y="16985"/>
                        <a:pt x="12845" y="16135"/>
                        <a:pt x="12845" y="16135"/>
                      </a:cubicBezTo>
                      <a:cubicBezTo>
                        <a:pt x="12836" y="16126"/>
                        <a:pt x="12822" y="16122"/>
                        <a:pt x="12803" y="16122"/>
                      </a:cubicBezTo>
                      <a:cubicBezTo>
                        <a:pt x="12605" y="16122"/>
                        <a:pt x="11885" y="16606"/>
                        <a:pt x="10722" y="17091"/>
                      </a:cubicBezTo>
                      <a:cubicBezTo>
                        <a:pt x="9342" y="17834"/>
                        <a:pt x="7750" y="18152"/>
                        <a:pt x="6051" y="18258"/>
                      </a:cubicBezTo>
                      <a:cubicBezTo>
                        <a:pt x="5308" y="18258"/>
                        <a:pt x="4565" y="18046"/>
                        <a:pt x="3822" y="17728"/>
                      </a:cubicBezTo>
                      <a:cubicBezTo>
                        <a:pt x="3292" y="17409"/>
                        <a:pt x="2867" y="16878"/>
                        <a:pt x="2549" y="16348"/>
                      </a:cubicBezTo>
                      <a:cubicBezTo>
                        <a:pt x="2336" y="15923"/>
                        <a:pt x="2124" y="15392"/>
                        <a:pt x="2018" y="14968"/>
                      </a:cubicBezTo>
                      <a:cubicBezTo>
                        <a:pt x="2018" y="14862"/>
                        <a:pt x="1912" y="14755"/>
                        <a:pt x="1912" y="14543"/>
                      </a:cubicBezTo>
                      <a:cubicBezTo>
                        <a:pt x="1912" y="14543"/>
                        <a:pt x="1912" y="14437"/>
                        <a:pt x="1912" y="14437"/>
                      </a:cubicBezTo>
                      <a:cubicBezTo>
                        <a:pt x="1912" y="14437"/>
                        <a:pt x="1912" y="14225"/>
                        <a:pt x="1805" y="13800"/>
                      </a:cubicBezTo>
                      <a:cubicBezTo>
                        <a:pt x="1699" y="13376"/>
                        <a:pt x="1593" y="12845"/>
                        <a:pt x="1593" y="12314"/>
                      </a:cubicBezTo>
                      <a:cubicBezTo>
                        <a:pt x="1487" y="10616"/>
                        <a:pt x="1593" y="9024"/>
                        <a:pt x="1805" y="7325"/>
                      </a:cubicBezTo>
                      <a:cubicBezTo>
                        <a:pt x="2230" y="3610"/>
                        <a:pt x="3079" y="1"/>
                        <a:pt x="28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35"/>
                <p:cNvSpPr/>
                <p:nvPr/>
              </p:nvSpPr>
              <p:spPr>
                <a:xfrm rot="524831">
                  <a:off x="731398" y="3458725"/>
                  <a:ext cx="236024" cy="1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28" name="Google Shape;1928;p35"/>
          <p:cNvSpPr/>
          <p:nvPr/>
        </p:nvSpPr>
        <p:spPr>
          <a:xfrm>
            <a:off x="6069825" y="4501775"/>
            <a:ext cx="14700" cy="19800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35"/>
          <p:cNvSpPr/>
          <p:nvPr/>
        </p:nvSpPr>
        <p:spPr>
          <a:xfrm rot="-2512672">
            <a:off x="6080532" y="4518096"/>
            <a:ext cx="11685" cy="19784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35"/>
          <p:cNvSpPr/>
          <p:nvPr/>
        </p:nvSpPr>
        <p:spPr>
          <a:xfrm rot="-2827266">
            <a:off x="6100308" y="4520242"/>
            <a:ext cx="5731" cy="40968"/>
          </a:xfrm>
          <a:prstGeom prst="rect">
            <a:avLst/>
          </a:prstGeom>
          <a:solidFill>
            <a:srgbClr val="FFB4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35;p36">
            <a:extLst>
              <a:ext uri="{FF2B5EF4-FFF2-40B4-BE49-F238E27FC236}">
                <a16:creationId xmlns:a16="http://schemas.microsoft.com/office/drawing/2014/main" id="{819A0D53-0FE0-4B2E-BF98-B1BB760E1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7470" y="865011"/>
            <a:ext cx="6920602" cy="2050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7000" dirty="0"/>
              <a:t>03</a:t>
            </a:r>
            <a:br>
              <a:rPr lang="en" sz="7000" dirty="0"/>
            </a:br>
            <a:r>
              <a:rPr lang="en" sz="7000" dirty="0"/>
              <a:t>Sample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FC2D7-79C6-41D8-8B16-4FAF65EC8E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568898C-C5B2-4DB3-BA56-EFE9D86B5E9C}" type="slidenum">
              <a:rPr lang="en-US" smtClean="0"/>
              <a:pPr/>
              <a:t>9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1192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ow to Train Your Puppy by Slidesgo">
  <a:themeElements>
    <a:clrScheme name="Custom 26">
      <a:dk1>
        <a:srgbClr val="5B2018"/>
      </a:dk1>
      <a:lt1>
        <a:srgbClr val="FFFFFF"/>
      </a:lt1>
      <a:dk2>
        <a:srgbClr val="84B0AA"/>
      </a:dk2>
      <a:lt2>
        <a:srgbClr val="ACD2D0"/>
      </a:lt2>
      <a:accent1>
        <a:srgbClr val="FFFFCD"/>
      </a:accent1>
      <a:accent2>
        <a:srgbClr val="C6A477"/>
      </a:accent2>
      <a:accent3>
        <a:srgbClr val="FFB469"/>
      </a:accent3>
      <a:accent4>
        <a:srgbClr val="CF171C"/>
      </a:accent4>
      <a:accent5>
        <a:srgbClr val="DD595D"/>
      </a:accent5>
      <a:accent6>
        <a:srgbClr val="CEE8E6"/>
      </a:accent6>
      <a:hlink>
        <a:srgbClr val="5B20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otebook Lesson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4369C907142022428E6C240DD38688FD" ma:contentTypeVersion="4" ma:contentTypeDescription="สร้างเอกสารใหม่" ma:contentTypeScope="" ma:versionID="8807a765a5eeac26248dfab5f8373961">
  <xsd:schema xmlns:xsd="http://www.w3.org/2001/XMLSchema" xmlns:xs="http://www.w3.org/2001/XMLSchema" xmlns:p="http://schemas.microsoft.com/office/2006/metadata/properties" xmlns:ns2="2ac81996-dbea-4735-8ab6-a1cf92c03b5f" targetNamespace="http://schemas.microsoft.com/office/2006/metadata/properties" ma:root="true" ma:fieldsID="fcdd1c7d46fe362ef193dbfb0565c1ff" ns2:_="">
    <xsd:import namespace="2ac81996-dbea-4735-8ab6-a1cf92c03b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81996-dbea-4735-8ab6-a1cf92c03b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D70851-75A6-4B55-B7B9-AA8502CFE098}"/>
</file>

<file path=customXml/itemProps2.xml><?xml version="1.0" encoding="utf-8"?>
<ds:datastoreItem xmlns:ds="http://schemas.openxmlformats.org/officeDocument/2006/customXml" ds:itemID="{C99AC721-B748-4F4F-B171-6BFFBC6E06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56F405-2788-4E52-A605-ADEEADD06516}">
  <ds:schemaRefs>
    <ds:schemaRef ds:uri="2ac81996-dbea-4735-8ab6-a1cf92c03b5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Microsoft Office PowerPoint</Application>
  <PresentationFormat>On-screen Show (16:9)</PresentationFormat>
  <Paragraphs>117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Coming Soon</vt:lpstr>
      <vt:lpstr>Roboto Mono</vt:lpstr>
      <vt:lpstr>Concert One</vt:lpstr>
      <vt:lpstr>Calibri Light</vt:lpstr>
      <vt:lpstr>Muli</vt:lpstr>
      <vt:lpstr>Freestyle Script</vt:lpstr>
      <vt:lpstr>Roboto Mono Regular</vt:lpstr>
      <vt:lpstr>Calibri</vt:lpstr>
      <vt:lpstr>Boogaloo</vt:lpstr>
      <vt:lpstr>Arial</vt:lpstr>
      <vt:lpstr>Anonymous Pro</vt:lpstr>
      <vt:lpstr>How to Train Your Puppy by Slidesgo</vt:lpstr>
      <vt:lpstr>Custom Design</vt:lpstr>
      <vt:lpstr>Notebook Lesson</vt:lpstr>
      <vt:lpstr>Penhwang</vt:lpstr>
      <vt:lpstr>01 BACKGROUND</vt:lpstr>
      <vt:lpstr>PowerPoint Presentation</vt:lpstr>
      <vt:lpstr>90%</vt:lpstr>
      <vt:lpstr>02 Penhwang</vt:lpstr>
      <vt:lpstr>Penhwang</vt:lpstr>
      <vt:lpstr>To do lists</vt:lpstr>
      <vt:lpstr>To do lists</vt:lpstr>
      <vt:lpstr>03 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Gantt Chart</vt:lpstr>
      <vt:lpstr>THANK YOU​</vt:lpstr>
      <vt:lpstr>CONTENTS OF THIS TEMPLATE</vt:lpstr>
      <vt:lpstr>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Penhwang</dc:title>
  <cp:lastModifiedBy>TANANPORN YANA</cp:lastModifiedBy>
  <cp:revision>1</cp:revision>
  <dcterms:modified xsi:type="dcterms:W3CDTF">2021-01-28T16:35:20Z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0x0101004369C907142022428E6C240DD38688FD</vt:lpwstr>
  </property>
</Properties>
</file>